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tags/tag42.xml" ContentType="application/vnd.openxmlformats-officedocument.presentationml.tags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56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68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274"/>
    <p:restoredTop sz="94548"/>
  </p:normalViewPr>
  <p:slideViewPr>
    <p:cSldViewPr snapToGrid="0">
      <p:cViewPr varScale="1">
        <p:scale>
          <a:sx n="45" d="100"/>
          <a:sy n="45" d="100"/>
        </p:scale>
        <p:origin x="184" y="14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7:07.0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3 567 15235,'-3'-12'482,"5"-4"-392,7-5 10,9-5 35,8-4-12,9-5 45,2-1-90,3-2 1,-1 2-23,-1-2-22,0 2-23,1-1 0,1 1 1,-3 3-12,-6 6 33,-7 5 34,-8 7-33,-5 3-34,-4 3 0,-3 4 0,-1 0-11,-2 2-12,2 1 12,1-1 11,0 0-11,4-2-45,2-2 11,-1 2-22,0-3 33,-5 6-22,-2 0-90,-2 1-940,1 1 1086,3 9-11,3 3 11,3 11 0,1 2 0,-4 2 0,0 3 11,-5 2-11,0 4 0,-2 1-45,0 1 34,0-2 11,1-1-45,1-5-33,1-4 78,-2-6 0,-1-6 0,0-5-23,3-2 12,-2-3-124,2 3-44,-1-4 78,0 5 11,2-2 79,-1 2-11,1 0 10,0 0-88,-1-2-136,1-1-290,0-2-1234,-1-2 271,1-1-293,0 0-817,-1 0 2599,-1-6 0,0 3 0,-2-3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7:13.7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0 145 8467,'0'7'2354,"0"-1"-1335,0-6-425,0 0-594,77 8 34,-47-6 33,56 5 101,-72-7-67,-7 0-101,-5-2-236,-2-5-21,0-4 78,0-5-225,-3-3 236,-5-2-112,-5 0 280,-3 1 22,-3 4 169,3 4 21,1 5 2,6 2-102,4 3-34,3 1 90,2 0-56,0-1 191,3 1 133,13-1-110,7 1-124,13-1-135,3 1-45,-2 0-44,-1 0 11,-3 1-292,-2-2-851,-1 2-1379,-8-1 2533,-6 1 0,-8 0 0,-5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10.2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 84 8781,'50'-45'1199,"-6"10"-773,-25 33-90,-2 1-89,1 1 21,-3 0-88,1 5-57,-3 4-34,0 6-77,-4 2-12,-3 2-23,-3 0-66,-3-1-79,-10-1-23,-7-3-66,-9-2-1,-7-6-44,2-2-125,2-3 382,0-2 34,5-6-213,2-4 45,3-5 145,6 0-33,6 4-202,4 4 269,3 5 45,0 2 190,0 7 34,3 6-22,3 10 77,3 6-155,-1 4-169,-1 0-22,-4-1-965,1-2-1265,1-7 2252,1-3 0,-2-10 0,-1-3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4:57.3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13824,'0'82'447,"0"-11"-447,0-29-391,0-6-159,0-4-424,0-6-741,0-6-649,0-7 2364,0-7 0,0-3 0,0-3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4:57.5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11885,'16'-3'-872,"1"0"1,-8 3 0,0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4:57.8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 10473,'0'-5'1547,"0"2"-113,0 3-1143,0 61-44,0-24-113,0 52-123,1-41-11,5-4-582,-1-3-382,0-8-414,-3-5-874,-2-9-695,0-7 2947,-5-8 0,4-2 0,-5-2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4:58.0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34 10709,'80'-1'-42,"0"-1"1,-6 1 0,-8-1-855,6-2-953,-2-1 1849,-8-4 0,-25 5 0,-12-2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4:58.5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7 11257,'0'-3'942,"0"0"380,0 3-717,15 49-191,-6-7-235,12 48-89,-15-16-68,-3 5-22,-3 0-22,0-4-68,-5-6-66,-3-11-68,-3-8 33,-2-14-290,5-11 66,1-11 112,3-8-145,2-4-190,2-14-785,0-10 1120,5-15 291,7-9 12,8 0 0,3 5 270,2 6 32,-3 9 1,-3 7 223,-2 8-55,-5 5-90,1 4 112,-6 1 325,2 3-157,-1 8-280,3 7-168,5 9-134,1 5-79,-1 0-214,1 1-380,-5-3-336,1-3-571,-3-4-729,-2-4-1288,-1-5 3518,-1-4 0,-1-5 0,-2-3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4:59.5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66 192 10664,'-36'13'840,"6"-1"-683,30-7-12,0-1-77,0 2 78,4 2 89,5 2 45,11 3-11,7 1-135,13 0 23,5-2-90,13-3-11,3-4 11,5-3-67,-2-2-168,-4 0-45,-4-6-55,-9-3 55,-10-7 134,-14-3 68,-12-3 11,-7-3 79,-11-1 279,-14-2-112,-16-1-89,-14 0 303,-6 2 100,3 2-370,9 6-78,7 4-33,10 6-12,9 2 11,9 5-78,5 0 0,5 2-44,0 0 55,3-2-22,10 1-1,9 0-335,11 1-313,6 0-640,2 4-1614,3 2 2914,3 4 0,-21-4 0,-4-2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4:59.8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8546,'4'-3'1120,"0"0"1749,-4 3-2477,12 24-56,-4-8-224,9 20-78,-6-14-34,-3-3-348,3-1-357,-3-5-293,2-3-190,-2-5 35,-2-3-102,-1-2 1255,-1-3 0,-2 2 0,0-3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00.0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13868,'5'0'-1759,"0"0"-359,-3 2-1557,2 2 3675,-2 1 0,0-1 0,-2-1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00.7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38 10081,'52'-21'1400,"-7"4"-1064,-36 17 12,1 0-12,-2 0 11,-2 4-33,1 6-146,1 8 102,2 8-158,3 5-23,-1 3-10,3-1-68,-5 0 45,0-5-34,-6-5 34,-3-5-22,-1-6-1,0-4 46,0-5 301,0-1-346,0-6 22,2-6-56,2-7 157,6-5-157,3-1 45,8-2 11,5 0 0,3 2 45,0 5 45,0 6 55,-5 5-21,-1 2-24,-7 4 35,-1 0 122,-2 1-43,1 4 21,5 6-67,1 7-112,4 5-78,2 1-34,-1 2-124,-3-1-100,-5-3-224,-7-4-482,-5-3-336,-3-4-381,-2 0-628,0-3-728,0-3 3003,0-1 0,0-3 0,0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01.6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19 9509,'0'-7'370,"0"1"493,0 6-471,0 0 101,0-6 180,0 20-225,0-1 100,0 25-144,2 5-213,4 5 66,0 7 23,2 2-22,-2-1-135,-4-1-33,-1-6 101,1-2-1,0-8-67,2-4-78,-2-8 22,0-7-55,-2-8 44,0-5 67,0-5 56,0 0-235,0-15 22,0-5 23,2-13-11,0-3 11,5-1-23,3-4 34,6 2-67,5-1 67,2 5-34,6 3 12,2 6-23,2 4 45,2 6-45,2 3 34,0 5 11,5 2-22,-1 3 22,2 2 67,-3 7 22,-4 6 23,-2 9-56,-8 7 12,-3 0-46,-13 2 0,-3-2 1,-7-1 10,-15-3 1,-12 0-12,-18-4 23,-7-2-45,1-5-11,1-4-101,7-5 22,4-4 23,6-1-123,10-1-101,5 0 291,11-1-23,3-2 46,4 1 705,0 0-381,2 2-55,14 1-46,8 6-112,17 1-100,6 5 11,1 2-12,3-2-33,-1 1 0,-1-3-112,-6-3-403,-10-4-225,-14-2-470,-10-2-885,-7 0-2645,-2-6 4740,-8-4 0,5 2 0,-5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11.1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206 123 7302,'-4'-4'1614,"0"0"-729,4 4-583,-81 27 80,56-11-114,-59 21-212,78-18 23,5-4-12,6-2 79,9-4-46,10-4-55,13-3 0,5-3-34,4-8-11,2-4-56,-7-10-78,-3-2-1,-11-1 79,-5-1 34,-6 2 22,-5 0 0,-2 4-22,3-3-46,-1 9-10,1 0 44,-3 9 12,-3 4-56,-2 2 78,-1 0 100,-1 3 852,0 25-570,-1 3 99,-1 26-357,-8-3-91,-3 9-33,-11 5 0,-4 5 0,-3 0-78,-7 0-23,-5-6 112,-23 9 34,19-29-45,-6-1-34,31-33-268,11-8-23,6-6 145,3-10 57,0-6 123,13-32 0,5 10-67,14-17 45,3 20-46,4 2-167,-2 5-582,-1 4-854,-3 4 1671,0-5 0,-17 14 0,-1-3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02.2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0 377 13868,'80'3'377,"-1"0"1,-3-1-1,-7 0-354,4-2 89,-6-4 33,-13-2 12,-13-5-157,-12-3 0,-13-3-123,-9-5-146,-5-3 269,-16-3-45,-10-4 45,-21-2 0,-8-3 23,-3 2 548,5 1 78,10 7-189,12 6-180,15 7-67,8 6 112,6 3-68,0 3-189,0 1-24,8-1 69,13 0-68,17-1-45,11 1 0,5 1-22,-2 1-450,-1 0-917,-6 0-1031,-8 0-1659,-7 0 4079,-13 0 0,-7 0 0,-8 0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03.1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5779,'0'0'0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05.0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64 13885,'82'1'170,"-1"0"0,0 1 1,-4-2-1,-2-1 1,-8 1-110,-14-1 1,-5-1 22,4 0 0,1 0-40,-1 1 1,0 0 632,47 1-633,-6 0 35,-2 0 33,-4 0 34,4 0 33,2 0-11,0 0 0,4 0-112,-4 0-22,2 0-34,-4 0 33,-2 0 23,-4 0-56,-5 0 12,-3 0 10,-5 0 564,-1 0-552,1 0-23,0 0 23,3 0-1,-1 0 12,3 0 67,1 0 22,1-2-44,4-2 22,1-2 34,1-1-101,-3 0 22,-5-1-33,-9 2 33,-6 1 0,-8 2 327,-2 1-259,4 0-23,2 1 673,10 0-706,5 1-12,5-1-22,4 0-34,-3 0 11,0 0-137,-5 1 127,-2 0 33,-8 0-34,-6 0 23,-6 2 33,-2-1 45,2 3 33,10-1-10,8 3-56,10 0-12,5 0-45,2 0-22,-1 1-348,-5 1 371,-7-1-23,-10 1 418,-7-3-418,-8-2 34,-5 0 22,-3-1 0,-2 1 33,1 1 399,3-1-410,3 0-33,5-1-34,-1-1-11,2 1 22,-3-2-10,-1 2-12,0-2 11,-1 2 0,2-2-11,-3 1 34,1 0 33,1-1 0,0 1-56,1-1 12,-1 0-23,-5 0 0,1 0 33,-3 0-33,2 1 23,-1-1-12,-1 1 11,0 0 45,-3-1 34,-1 1 22,2-1-55,1 0-1,5 0 34,5 0-67,3 0-34,1 0 11,0 0 0,2 0-11,1 0 12,1 0-12,0 0 0,-2 0 33,2 0 12,0 0 22,6 0-11,4 0-45,2 0 1,-2 0-12,-6 0 0,-8 0 11,-6 0 22,-2 0-10,-1 1 89,5 1-45,3-1 11,6 2-33,4-2-22,4 1-23,-2 0-12,-1 0 12,-6 1 0,-8 0 23,-4 1-34,-7-1 11,0 1 0,-2-2-12,3 2 12,4-1 12,7 0-12,9 0 0,11 0 0,9-1 0,9 2-45,-1-2 45,-3 2-23,-7-1-283,-3 0 306,-7 2 0,3-3 0,-6 3 0,-2-3 0,-6 0-11,-2-1 22,-2 0-11,3-1 11,2 2 1,4-1-12,3 0 0,3 0 295,2 0-295,0 0 0,-2 1 0,-2 0 11,-2 0-11,-6-1 0,0 1 22,-4-1-22,0 2 34,4 0-34,2 2 33,9-1-10,5 1-12,8-1-591,3 2 580,1 0 11,1 0-11,-7 1-11,-8-1 11,-11 0 0,-12-2-11,-9 0 11,-4-2 11,-1 0 603,4-1-581,4 0-33,3-1 11,4 0 1,3 0-12,1 0-23,2 0 23,-1 0 0,1 1 0,-2 1-11,4 0 0,0 1 11,2-1 0,0 1 0,-5-1 0,-3 1 0,0-1 0,0 1 0,10 0 22,4 0 68,8 2-79,3-2 0,1 2-11,1 0 0,-5-2 0,-2 2 0,-7-3 23,-3 1-12,-7-2-11,-5 1 11,-9-2 23,-3 1 22,-1-1 11,-2 0-11,3 0-11,-4 0-1,-1 0 1,-4 0-11,-4 0-34,0 0 56,0 0 12,0 0-35,6 0 12,0-1 11,6 0-22,0-1-34,-2 0 0,-4 0 22,-9 1 12,-9 0 22,-7 0 0,-5 1 22,-1-2-963,0 1-1188,0-1-1726,0-2-3629,-15-1 7428,-20-4 0,12 5 0,-8-2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3:50.6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344 19 8849,'6'0'739,"-1"0"2286,-5 0-1938,3-6-34,-2 3-156,2-3-180,-3 5-246,0 1-46,-6 0-178,-5-1-113,-9 1 23,-2-1-12,-3 1-54,0 0-24,-4 1-45,1 6-22,-2 3 23,1 6-23,4 3-11,1 1-23,6 0 12,2-2-34,4 1-46,3-1-178,-4 17 168,6-10 11,-2 11-67,7-10 123,1 2-11,1 2 0,0 1 0,3-2 34,4 0-101,3-5 56,4-2-191,-1-5-605,9-1 202,-7-6-605,6-2-975,-10-5-2533,1-2 4774,-3-1 0,-4 0 0,-1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3:51.3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165 13 6003,'5'-3'1523,"0"1"-1153,-5 2 1221,0 0-347,0-4-348,0 4-145,0-4-101,-7 4-101,-3 0-123,-6 0-1,-2 0-78,-1 0-88,0 5-136,0 5 34,1 8 0,2 9-12,1 3-66,5 3-79,5-2-45,3-2 0,2-5-11,19 0 56,-2-11-67,21-1-45,-7-11-23,1-1-66,-1-1-80,-3-5 12,-6-2-22,-3-3-190,-6-1-282,-4-4-671,-2-4-908,-3-4 2342,-1-3 0,-2 13 0,-1 1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3:51.9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 7896,'0'-4'975,"0"1"-45,0 3-358,3 34-57,1-11-246,1 31-45,-3-20-56,-1-1 11,-1-4-67,0-3-67,0-5 0,0-3-11,0-6-1,0-5 57,0-4 302,0-2-359,0-9-33,2-7-11,5-9-56,5-7 22,7 1 0,2 0 45,2 6 68,-4 5 77,0 5 34,-2 6-22,-5 4 90,0 3 213,-3 2-169,2 7-56,0 5-11,1 7-101,-1 2-56,0 0-22,-5 0-23,0-3-22,-3-2-257,0-3-505,-2-4-594,-1-1-1120,0-1-1042,0-3 3518,0-1 0,0-3 0,0-1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3:52.4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1 157 11840,'86'30'213,"-22"-10"-101,-33-25 191,-19-5 324,-8-4-178,-1-3-69,-3-4-223,-3-2-45,-5-1-101,-2-1 12,-6 2 21,4 5-44,2 4-44,4 6-35,5 4-100,0 3-1524,1 1 1243,3 0-1209,6 0 1669,15 4 0,-12-3 0,7 2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3:52.7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 9801,'6'-4'2163,"-2"1"-1581,-4 3-392,0 0-66,23 60 32,-14-31-77,17 47-57,-21-46-22,-1-4-235,-3-1-482,1-4-605,-2-2-695,0-5-1075,0-2 3092,-4-6 0,3-2 0,-2-3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3:52.9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10709,'0'-3'336,"0"0"-3799,0 3 3463,4-4 0,-3 3 0,4-4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3:53.6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201 398 6451,'0'-11'2442,"0"2"-1389,0 9 214,0 0-898,-39-11 203,20 11 100,-33 1-55,31 17-180,-2 13-169,5 4-156,4 2-112,5-1 0,5-5-78,3-3 78,5-6 11,9-6 11,8-5-22,9-7-22,3-2-34,1-3 45,-1-9-157,8-23 101,-12-1 22,3-17-22,-17 7 11,-4-3-56,-4-7 78,-2-5 34,-3-2 0,1 0 11,1 7 90,-3 7 202,3 14 548,-3 5-403,1 16-100,-1 2-91,-1 10-201,0 0 191,0 12 582,1 29-639,0 6-89,3 22-101,0-16-123,2-2-459,1-5-696,-1-4-683,2-6-425,-3-5-1200,3-8 3586,-2-7 0,-2-9 0,0-3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16.7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 61 6171,'0'-5'1523,"0"1"-1388,0 4-135,0-4 78,0 3 68,0-4 44,0 2-111,-2 2-79,0-1 0,-3 1 0,-1 0 11,-1 0 56,-1 0 67,3-1 113,1 1-45,3-1-79,1 0-123,0 0 0,0 0 0,0 1 123,0-3 113,0 2 55,0-2-67,0 2-11,0 1 135,0 0 447,0-1-347,0 1-56,-2 0 516,1 0-471,-2 1-101,3 0 11,-2 0-246,2 5 425,0 8-32,0 10-192,0 11-66,0 4-80,3 4-77,3 0-12,2 1 11,1 0-66,-4-5-12,1-2 11,-4-7-11,1-5-11,-3-6-90,4-6-168,-4-4-168,2-6-22,-2-1-79,1-1-257,1 0-304,0 0-357,0 0-875,-2-5 2331,0-2 0,0 1 0,0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3:54.0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0 270 12008,'79'25'415,"-10"-13"-382,-35-26-33,-3-10-22,-2-4-12,-5-1 34,-6 1 0,-5-3 247,-6 1 55,-4 2 113,-2 0 89,-2 5-33,-8 3-46,-4 6-245,-9 8 89,2 2-56,-9 9-90,9 7 56,-3 9 0,11 10-33,3 4-146,5 1 0,2 1-302,8-4-629,8-3-951,7-6-1569,12-8 3451,5-7 0,-15-5 0,-2-4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3:54.4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1 10709,'-3'0'1243,"0"0"-806,3 0-370,0 66-55,6-33 10,-1 53-22,4-54 11,-3-8 0,-3-6 12,-1-8 22,-2-5 44,1-2 102,0-3-147,2-8-44,1-7-11,4-11 11,2-4 0,2-2 45,3 3 179,1 3-34,2 2 226,1 7-226,-2 3-156,0 6-34,-3 3-325,-3 4-538,-2 0-695,0 1-2038,-1 0 3596,0 2 0,-3-1 0,-2 1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3:55.2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9028,'0'-3'593,"0"1"-4662,0 2 4517,3 48 202,-1-12 1241,4 42-1544,-4-27-156,1-2 713,-3-7-758,3-8-112,-2-9 11,0-10 3358,1-7-3403,-1-5-23,0-2 12,1-1 11,0-5 0,-1-6 0,3-10 0,2-7-33,5-6 10,4 1 23,5-1 0,4 6-11,2 3 11,-1 8-67,10 1-102,-9 9-436,4 2-717,-12 5-1323,-2 0 2645,-2 0 0,-7 0 0,-1 0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3:55.7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0 199 11470,'0'15'796,"0"-2"-169,0-13-392,64 1-156,-25-2-23,53-7-45,-40-6-11,-4-10-11,-7-2-34,-8-1 45,-12 0 191,-10 4 89,-6 0 179,-5 5 168,-11 1-200,-1 7-102,-11 3 11,-2 5-191,1 3 79,-1 10 158,-1 4-91,3 12-157,0 0-55,7 2-1,3 0 0,4-1 34,5 9-112,4-9-44,11 6-169,6-14-370,10-3-616,2-4-649,1-5-427,-2-5-1277,0-2 3552,-4-4 0,-10 2 0,-4-2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3:56.0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162 49 9162,'12'-15'739,"-3"2"505,-9 13 336,0 0-997,2-9-258,-11 7 313,-3-7 91,-14 14-102,-1 5 34,0 9-156,2 5-102,4 6-22,4 2-191,5 2-156,6-2-34,4-1-191,2-3-122,11-4-12,7-2-190,16-6-371,11-5-671,7-6-594,6-2-841,-1-3 2992,-7-1 0,-21 0 0,-11 0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3:56.6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3 178 9834,'-1'18'975,"0"-3"-347,1-15-416,0 0-133,69 2-34,-29-6-34,55-4-11,-51-9 0,-6-5 22,-10-2 180,-11-1 45,-9 0 223,-6 0-11,-9 2 472,-7 5-416,-13 5-212,-7 7 67,-6 4 22,0 5-90,2 10-100,3 10-102,7 9-100,7 5-56,10 0-145,5-1-1278,17 8 56,11-13-45,19 3-751,10-20-1097,8-5 3316,2-5 0,-25-3 0,-8-1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3:57.0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83 8478,'0'-7'751,"0"1"-45,0 6 236,0 0-483,46-31-11,-21 24-67,38-24 0,-33 31-67,-2 6-158,-2 4 35,-6 7-11,-5 4-102,-6-3 34,-5 1 56,-4-3-78,-12-1-57,-7-3-33,-13-4 90,-3-4 11,-1-1-101,5-3-67,3 0-90,7-5 67,4-2-33,5-6-471,4 3 594,5 1 0,0 5 112,2 3-56,-1 1-45,0 8 258,1 8 191,-2 14-80,-1 12-89,2 6-291,-1 3-56,2-2-783,1-4-540,0-5-829,2-12-525,9-7 2733,6-13 0,-3-4 0,-2-4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3:57.3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11964,'0'-8'-147,"0"1"1503,0 7-168,0 0-1288,3 73 526,-2-26-325,1 5 0,0 2 27,-2 6-240,1-6-347,0-6-404,2-9-359,-1-10-346,0-10-360,-1-8-1220,-1-7 3148,0-4 0,0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3:57.5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12087,'0'-5'1535,"0"2"-863,0 3-762,61 1-570,-30 3-428,49 2-547,-44 2-1189,-2 2 2824,-2-2 0,-15-2 0,-5-3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3:57.9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106 1 14944,'-29'57'63,"0"1"1,0-5 0,11-7 36,29-10-88,8-5-12,15-7-56,7-9-56,2-6-56,1-7 10,-3-9-55,-7-8-89,-7-11-23,-11-8-280,-8-3-370,-5-2-145,-6 2 492,-5 5-828,-3 10-135,-4 10 1591,5 7 0,5 4 0,3 1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17.3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59 6316,'-8'0'1804,"2"0"-1457,6 0 3026,0 0-2790,-2-2-23,2 1-33,-2-1-202,2 1-191,0 0-44,0-2 122,10-1 46,9 0-101,14-1-45,11 1-23,4 0 2,1-1-46,0 2-23,-3-1 12,-5 0-23,-5 2-11,-11-1 0,-7 3 22,-10-1 135,-4 1-123,-2 0-426,-2 0 144,0-2 24,0 1-2204,1-1 1,1 2-1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3:58.2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11425,'7'7'2331,"-1"-1"-1480,18 65-705,-11-34-135,17 55 23,-17-53-34,-6-8-34,-1-7-55,-4-10-46,-2-5 46,0-6 77,0-2-200,0-14 212,1-4 67,3-12 78,3-1-55,6 2 67,6 2 157,6 7 101,5 2-124,2 8-179,0 4-112,-1 3-67,-6 2-348,-5 0-470,-7 0-740,-6 0-952,-1 0 2577,-4 0 0,0 0 0,-2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4:25.8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1 224 6339,'0'-14'1703,"0"2"-1412,0 12 572,0 0-482,0-35 78,0 21-89,0-29-146,0 30 45,0-2 56,0-2 33,0 1 24,0 1-24,0 2 68,0 4 89,0 4 1,0 3 907,0 2-1322,0 5 89,0 14 56,0 15-22,0 17 34,0 11-56,0 4-79,0 2-22,0-5 11,1-5-89,0-8-23,2-9 0,-1-10 0,0-8-146,0-10-291,-1-7-325,2-4-370,-2-2-425,0-2-774,-1-12 2331,0-32 0,0 22 0,0-15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4:26.2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 12412,'7'-4'3126,"-1"0"-2230,-6 4-3887,0 0-271,0 5 3262,0 6 0,0-3 0,0 2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4:27.0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10 9173,'0'-5'650,"0"0"538,0 5-930,-5 64-113,2-25-66,-3 51-23,5-43-56,1-7 11,0-4-22,-1-11-23,0-6 23,0-10 0,1-4 11,0-4-12,0-1-32,0-4-12,0-9 44,3-10 1,4-11 0,5-4 0,7 1-45,0 2 33,2 8 23,-2 4-123,8 8 123,-10 7 168,1 3 280,-9 5-178,-1 3-91,2 9 112,1 7-45,3 9-22,-2 4-11,1 0-179,-4 14-101,-4-13-348,-1 6-380,-4-16-594,0-6-550,0-3-929,0-7 2868,0-4 0,0-3 0,0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4:27.3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 9487,'5'-1'1065,"-2"0"1590,-3 1-2419,6 78-1,-4-31-174,2 9 1,-1 0-62,-1 1-33,0-7-348,0-7-494,0-9-256,0-5-427,-1-9-246,-1-5-481,0-9 2285,0-2 0,0-4 0,0 0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4:27.5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41 10114,'-5'-11'886,"2"2"-113,3 9-762,0 0-493,38-9-492,-16 6-293,30-6-1097,-27 13 2364,0 2 0,-12-1 0,-3 1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4:28.0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16 265 8400,'-8'20'986,"1"-4"-325,7-16-212,0 0-248,61-7-66,-25-2-68,52-7-45,-45-2-10,0-3 44,-9 1-12,-5-4-10,-11 0-34,-6-3 0,-6 0-11,-4 1 22,-3 1 23,-11 5 391,-6 3-145,-11 6-134,-5 5-56,1 4 112,2 2 10,0 8-10,8 5 257,-5 29-436,16-10-23,0 17-168,14-19-191,10 0-437,7-6-570,11-3-315,4-6 1681,20-6 0,-29-4 0,9-4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4:28.4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21 9677,'9'-11'1704,"-3"2"-741,-1 78-571,-2-26-358,1 7 0,0 2-34,1 2 0,-1-1-12,1-11-32,-4-6-35,3-12-10,-4-7 10,1-9-33,0-5 23,0-3-124,0-7 157,0-5 56,0-11 11,3-5-11,4-6 0,2 0 0,6 0 34,1 2-12,2 5-22,0 5-11,-2 5-34,-1 6-370,-2 4-817,-1 4 1232,7 2 0,-13 1 0,6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4:29.0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 8310,'5'-9'1031,"-2"2"-202,-3 7-313,0 0-348,10 59-112,-7-23-33,7 49-23,-10-40 0,0-5 0,0-7-34,0-10-22,0-8-11,0-8 56,0-4-225,0-2 158,0-16 44,0-5 12,0-16 11,0-2-45,7-2 56,4 0 11,7 3-11,3 6 56,-2 6 78,0 9 158,-4 8-57,-1 3 90,-2 5 213,6 8-415,-5 6-45,4 9-78,-7 5-168,-3 1-415,-3-1-526,-2-1-370,-1-4 1479,-1 4 0,0-15 0,0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4:29.5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264 32 10776,'-74'-25'1266,"6"18"-493,36 35 12,1 16-270,4 6-269,9 3-179,8-4-67,6-8-123,9-7-90,7-10-78,11-9 78,8-7-45,3-6-201,2-12 0,-3-7 145,-3-12 213,-5-5 101,-7-4 11,-4 0 23,-9 2 33,-1 3 202,-4 1-157,0 14-34,0 2-10,0 14-12,-1 23 0,0 1-56,0 19-23,1-3-514,0-3-864,2-2-818,6-6 2219,4-5 0,-3-11 0,-1-4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19.3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 23 6036,'0'-7'975,"0"1"-572,0 6 594,0 0-661,0-3 90,-2 2 11,2-2 0,-3 2-11,2 0 1445,0 1-1523,-1 0-225,0 3-78,-3 5-1,-1 8 57,0 6-45,3 2-56,1 2-33,2-3 10,3-1-111,6-5 44,6-3 1,4-5-23,3-3 44,-5-4 46,2-1 11,-2-1 0,3-5-57,0-4-256,4-8-24,-4-4 68,-1-3 123,-7 1 23,-3-1 122,-5 1 12,1 4 146,-4 4 112,0 8-23,-1 2 68,0 5-225,0 5 101,0 4 124,0 7-46,0 5-77,0 1-124,3 1-56,5-2-168,3-3-426,4-2-336,1-5-538,-1-4-101,3-3-716,-3-2 2285,3-2 0,-10 0 0,1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4:29.8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26 7750,'6'-14'2051,"-2"2"-807,-4 12-135,0 0-627,0 63-79,0-22-146,0 53-201,0-39-56,0-2-168,0-3-369,0-5-247,0-4-236,0-4-213,0-4 505,0-4-1435,1-5 2163,4-6 0,-3-9 0,3-3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4:30.1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31 9252,'8'-17'1793,"-1"3"-942,-7 73-593,0-6-471,0 30 89,1-30-536,0-26-596,1-9-525,-1-5 1781,-1-7 0,0-3 0,0-2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4:30.3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26 10899,'0'-14'-1378,"0"3"55,0 11 1323,0 0 0,0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4:30.8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21 8075,'-2'-3'2230,"1"1"-1726,1 2-168,59-7 0,-29 5-145,49-5-68,-47 7-44,-1 4-1,-5 1 57,-7 5-34,-6 0-101,-6 2 0,-4-3 0,-2 5 22,-2 1 34,-11 5-22,-8 5-1,-12 1 68,-4 5 22,1-3-33,4 2-1,4-3 23,4-3-33,-1 6-57,9-10 68,3 3 44,8-9 34,4-1 68,0-2 134,14 1-303,1-5-56,16 0-11,0-4-369,4-2-282,0-1-334,-3 0-640,-3 0-359,-5-3 1984,-5-4 0,-10 2 0,-3 0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4:31.1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14 11101,'-14'-7'1826,"3"1"-739,11 6-247,0 0-604,14 0-102,4 1-55,17 4-79,4-1-112,2 4-460,-1-4-425,-4 0-650,-6-3-1132,-6 0 2779,-6-1 0,-8 0 0,-5 0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4:31.7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167 0 9330,'-13'0'2701,"3"0"-1749,10 0-302,0 0-180,-61 62 225,41-14-633,-12-7 0,3 1 61,28 4-67,16-24-56,11-7-78,13-7-46,3-4-44,2-6 22,-4-9-123,-3-6 34,-6-12 67,-8-2 146,-5-4 22,-10 2 112,-4-2 145,-4 4 326,-6 1-247,2 12-201,-4 4-124,2 12 56,1 2 157,-4 12 157,0 6-112,-2 16-269,6 2-23,2 4-1097,3 4-146,8-14-504,6 0-438,17-20 1390,10-4-974,13-4 1792,3-2 0,-22 0 0,-9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4:31.9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14 10966,'2'-7'1412,"-1"1"-78,-1 6 357,0 0-1366,0 67-56,-1-25-247,-1 53-22,1-45-134,0-6-381,1-8-304,0-8-300,0-7-215,0-9-223,0-5-180,0-4-23,0-3 1760,-1-3 0,0 2 0,0-2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4:32.1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18 11190,'0'-10'3541,"0"2"-2902,0 8-415,0 0-303,63 8-571,-32-1-1098,49 5-963,-50-3-1771,-5-2 4482,-3-3 0,-13-2 0,-2-2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4:32.3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12703,'11'88'740,"0"-12"-740,-10-46-79,3-6-257,-1-7-370,0-6-560,-1-6-695,-1-2-280,0-3 2241,0-6 0,1 4 0,-1-3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4:32.5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12199,'0'-3'1356,"0"1"-3217,0 2-1903,18-1 3764,-8 6 0,10-5 0,-14 6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20.0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10451,'2'30'1165,"-1"1"-997,-1-2-135,0 0-33,0-3-11,0-2-22,0-5 33,0-5 0,0-5 0,0-5-146,0-3 135,0-1-45,2-8 0,2-4-11,3-11-68,4-1-22,0 0 79,2 4 44,-2 6-10,2 5 10,-2 3 0,1 4 34,1 2 112,-2 0 124,2 1-124,-2 5 0,-3 4-23,0 4-33,-2 0 11,0 0 1,-1-2-68,-1-2-45,-1-4-358,1-3 123,-2-1 145,1-2 12,1-4 67,3-7-123,4-6-136,1-5 114,2 0 212,-1 3 101,-2 9 180,-4 3-135,-2 6-23,-3 1 135,4 0 168,-1 0-101,4 3-123,1 2-90,1 5-123,-2 0-22,-2 1-224,-1 0-349,-3-1-537,1-3-257,-2 0-863,1-3 2252,-2 1 0,0-3 0,-1-1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4:32.9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116 1 13588,'-32'50'403,"1"0"1,-20 35-225,50-54-78,5-6-68,11-4 12,9-6-34,13-7-11,6-3-11,2-5-56,-1-4 67,-5-4-11,-10-7 11,-8-7-146,-10-1-246,-6-3 146,-6-1 134,-12 2 11,-8 0-56,-7 4-303,-2 6-806,8 6-1658,3 4 2924,8 4 0,4 1 0,4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4:33.4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 9375,'4'-7'2174,"0"1"-1423,-4 6 537,0 0-773,27 2-100,-17 14-102,21 6-133,-26 15-45,-1 0-34,-3 2-101,0-3 0,-1-6-56,0-7-191,0-8-157,0-8-100,0-3-437,0-3 280,0-9 504,7-4 12,3-10-23,10-5 78,4 1 56,5 0 34,0 5 112,1 6 359,-4 5 313,-1 7-33,-1 1-23,-1 2-179,-2 10 79,-2 4-147,-3 11-245,-1 3-158,-4-1-44,-2-1-79,-5 3-123,-2-9-1031,-2 0-1423,0-10-1412,0-4 4034,0-4 0,0 0 0,0-2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4:33.7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29 14059,'0'-14'2443,"0"2"-1693,0 12-828,0 0-46,3-1-447,-3 1-908,3-1-1479,-3 7-2309,0 5 5267,0 9 0,0-9 0,0 0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4:33.9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15146,'0'3'4661,"0"-1"-1658,0-2-2342,0 5-202,0-3-268,0 3-169,0-3-3299,0-2 0,0 1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45:22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16028,'6'5'0,"-2"0"0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13.6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529 114 6966,'0'-12'1905,"0"3"-291,0 9 637,0 0-1567,-49-31-135,23 19-79,-43-22 125,38 26-136,-3 4 112,2 2-358,1 1-112,0 1 123,-1 0 12,-14 16 32,11-1-122,-5 18 168,16-5-124,7 3-100,2 1 34,5-1-102,5 0-44,3-3-2,2-4-65,10 7 89,3-11 0,10 5 45,1-13-45,0-6 0,0-2 11,9-8-45,-7-5 34,7-7 0,-11-9-33,-1-3-102,-4-2-66,-6 3 77,-3 4-77,-6 5 201,-1 4-45,-1 2 23,0 6 22,2 1 0,-1 4-202,0 1 202,2 3 56,-2 2-45,3 2-11,0 3 0,3-2-22,0 4-12,17 18 34,-5-3 67,15 15-67,-8-7-22,-2-1-415,-2-6-1143,-5-6-706,-1-12-806,-1-4 3092,2-15 0,-7 7 0,-2-7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14.3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33 8243,'0'-18'863,"0"3"-336,0 15 649,0 0-784,1 31-67,5-2 34,2 29-68,3-9-257,-1-4 33,-3-4-44,-2-9-23,-2-9-34,-3-9-179,0-6-23,0-6 225,0-1-90,2-10 101,3-7-11,6-12-90,2-8 90,3 0-11,2-2 22,3 5 78,1 6 79,3 6 135,-1 6 100,1 10-146,-3 0 359,0 5-55,-2 1-147,1 10 269,-1 5-336,-1 11-112,-3 3-100,-3-1-124,-4 1-90,-3-3-1188,-3 3-44,-2-11-504,-1-3-740,1-12 2566,1-3 0,-1-1 0,0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14.8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154 282 9297,'0'-4'1658,"0"1"-213,0 3-1344,-41-7 213,22 18 201,-33 3 124,35 23-505,3 6-134,7 1-78,3-4-11,4-5 44,7-11-56,6-6-78,9-10 89,6-3-135,0-8 24,-1-10-23,-3-9 123,3-37 101,-12 8 11,0-22-11,-11 19-56,-2-1 45,-1 0-34,3 5-67,-1 7 101,0 11 0,0 11 201,1 10-179,-3 7 34,2 3 134,-3 14 101,0 7 136,1 21-316,0 7-55,1 6-718,3 25-503,0-23-1300,5 15 2476,0-34 0,-4-17 0,0-7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15.5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295 213 11661,'-92'-14'1523,"11"5"-1197,47 21 44,5 6-236,6 12 123,6 4-178,6 3-1,6 2-44,2-3 44,7-4-78,7-4 0,7-10 0,12-4-45,4-9-22,6-3-168,2-9 101,-2-8-180,-6-10 68,-4-7-169,-4-24 291,-9 7-32,-4-19 10,-8 16 68,-4 1 156,1 6 0,-2 6 281,0 11-34,0 11 269,0 9-202,0 5 135,0 3-471,0 12 392,0 7 146,0 16-225,0 8 24,0 4-393,0-1-146,0-4-358,2-5-1200,3-6-1007,5-9-1805,2-4 4516,2-8 0,-7-4 0,-1-4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15.9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1 231 8916,'10'2'1176,"-2"-1"-873,62-18-135,-35 0-168,55-16-157,-50-7 157,-16 11 202,-2-5 347,-17 15 269,-4 5-68,-1 1-369,-5 5 124,-5 2 178,-9 3-582,-8 2-57,-4 1 281,-4 2 23,1 10 167,2 9 146,5 10-403,7 4-224,7-3-34,7-4-516,10 0-257,12-10-627,12-2-449,11-12-1098,5-2 2947,0-2 0,-19 0 0,-7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20.3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78 1 9733,'-42'68'1300,"10"-11"-1076,29-33-224,3-7-11,1-3-11,8-6 22,3-4 33,6-3 68,0-1 45,1 0 55,-3-1-54,0-6-103,-4-4-44,-2-7-247,-6-1-212,0-1-336,-4 1-259,0 3 23,0 4 1031,0 6 0,0 4 0,0 2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16.3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72 0 14933,'-20'46'448,"0"0"0,-11 34-426,30-42-22,8-5-481,6-9-338,9-3-514,8-11-437,1-4-729,1-5-716,-1-4 3215,-3-6 0,-13 4 0,-3-3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16.7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 11750,'3'-3'2387,"0"1"-1760,-1 61-301,4-23-326,5 48 0,4-42-45,0-6-191,0-7-190,-7-9 124,-1-9-303,-4-4 313,-1-5 236,2-2 56,-1 0 202,3-5-157,-2-7-33,2-8 77,-1-8-66,1-3 156,1 0 23,1 1-158,3 5 236,2 5-89,0 5-124,2 5-67,2 1-79,5 2-1612,16 2-831,-7 3-447,7 1 2969,-19 1 0,-8 0 0,-6 0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17.1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0 216 9106,'0'14'2409,"0"-3"-1714,0-11-213,61-1-471,-30-5 67,47-4-78,-46-5 0,-6-3-33,-5 2-79,-6-2 89,-8-3-10,-3-1 10,-4-2 23,-3-3 11,-6 5 314,-7 2 650,-6 8-448,-2 6-57,4 3 12,1 3-358,2 8 200,0 7-44,4 13-100,3 6 44,5 3-224,3 0-11,4-2 0,9-3-1166,20 3-436,0-16-1469,12-1 3082,-15-16 0,-13-2 0,-4 0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17.7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247 57 10137,'-19'-27'1703,"-1"6"-1120,-9 16 33,-1 2-268,0 2 122,0 7 303,2 9-212,4 14 200,5 11-122,8 6-381,5 1 11,5-3-269,13-7-23,4-7-55,14-10-157,1-10 167,2-5-111,-1-5 22,0-13 78,-3-5-178,-5-14 10,-8-2 158,-7 1 89,-6 2 33,-3 3 79,0 6 280,-3 5-336,2 9 102,-4 5-69,5 3-66,-1 6 167,1 5 57,0 20-247,0-5-269,2 7-202,3-17-347,4-3-538,4-4-347,3-5-964,0-2 2667,6-2 0,-11 0 0,0 0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18.0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1 198 12770,'55'25'171,"1"0"1,-5-2 0,-4-7-161,-1-13-11,-6-4 124,-8-9 44,-10-7 191,-9-10-102,-7-5 79,-5-3 35,-5 0-58,-8 1-190,-6 5 135,-5 5-12,1 6 46,6 5-292,3 6-34,7 2-11,3 3-1636,2 1 650,8 1-369,5 0-1513,8 0 2913,3 0 0,-10 0 0,-3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18.5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1 175 9487,'3'9'2263,"-1"-2"-1534,73-7-225,-33-2-2451,8-1 1,1-2 1968,-5-8 928,-3-5-905,-6-4 56,-3 1 78,-5 0 302,-7 1-190,-8 2 3381,-8 3-3514,-4 3-158,-6 2 0,-11 5 56,-9 1 11,-12 3 112,-3 2-123,1 10 236,-1 5 77,8 10-212,4 2 325,8 0-112,9-1 235,4 9-460,14-10 34,8 5-179,13-16-22,10-4-23,5-6-1344,19-9-830,-16-7-2755,7-11 4974,-24-8 0,-15 11 0,-5 3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19.5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18 10137,'-5'-10'2588,"2"2"-1624,3 8 212,0 0-671,-6 42 144,5-8-313,-5 34-178,6-22-158,0-6-102,0-6-43,0-9-449,1-6-336,0-6-380,1-4-641,-2-5-839,4-2 2790,-2-2 0,1 0 0,0 0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19.7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 12669,'1'-5'2947,"1"0"-2588,-2 5-1121,1 0-896,0 0-908,5 0-2185,1 0 4751,3 0 0,-4 0 0,-2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20.5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13 8691,'0'-7'1065,"0"1"-157,0 6 122,0 0-850,0 54 145,0-18 22,0 45-235,0-33-101,0-5 68,0-7-79,0-6 22,-2-10-22,-1-7-78,0-7-46,1-3 46,2-3-12,0-6 90,0-6 0,0-11 0,0-7-44,6-24 32,4 12-21,9-11 33,5 22 22,3 8-22,1 8 45,2 6 56,-3 5-68,-3 3 180,0 1 538,7 17-90,-6 0-146,6 16-223,-9-4 44,-1 0-336,-2-1 11,-3-4-11,-5-2-212,-2-1-338,-4-8-739,-2-1-817,-2-9 593,-1-2 1,0-1-1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21.8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 0 13352,'-7'9'1570,"2"7"-1346,-1 15-45,2 6 0,-2 5-179,-1-2 23,2-3-35,-1-7 12,0-8-112,0-11 90,1-4-258,1-5 78,3-1-258,0-1 158,1-9 78,0-4 224,0-11-45,0-4-201,1-2 89,6-3-68,4 4-111,6 3 303,-1 7-12,1 9 45,-2 4 0,1 5 34,-2 1 78,0 8 134,-5 6-123,0 12 124,-5 5-202,1 3 11,0 3-56,-1-12-78,0-3-12,-3-15-56,-1-5-257,0-1 44,0-6-78,1-7 292,2-9 89,4-5-135,4-4 0,6 0 191,4-1 0,6 4 112,1 6 147,2 6 245,5 9-34,-13 3 12,0 11-67,-15 6-225,-4 9-33,-1 3 100,-2 1-234,0-1-258,0 2-303,0-8-336,0 0-471,0-10-1030,0-3-426,1 1 2801,3 0 0,-2-4 0,1-1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20.8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11504,'37'50'257,"1"0"1,-1-4 0,-13-8-258,-25-19-190,1-4-1,8-6 90,5-5 11,11-2 34,6-3-67,-2-6-224,1-3-123,-7-8 156,-4 0 78,-7-1-10,-4-2 66,-5 2 102,0 0 78,-1 5 67,1 4 224,1 5 12,-2 3-101,1 1 101,-2 1 55,2 3 12,1 3-214,1 7-133,3 2-23,-1 4-403,1-1-449,-1 0-425,1-2-729,0-2 2006,2-5 0,-4-4 0,0-3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22.4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154 0 9084,'-11'0'1983,"2"0"-560,9 0-369,0 0-427,-57 48-56,40-21-134,-40 39-325,54-36-67,6-2-45,7-6 0,6-4-112,8-6-78,-1-6-270,0-4 101,-1-2-952,5-20 583,-8 2 112,3-18 89,-14 8 247,-3 2 280,-4 3 23,-1 6 10,0 5 169,0 7 224,0 3 33,0 2-100,0 5-1,0 4 381,0 6-88,0 4-293,1 1-78,5-1-280,6 1-34,5 0-223,6-2-146,15 10-304,-9-9-233,11 6 43,-18-11-761,-4-4-695,-4-2 2353,-5-4 0,-4-3 0,-3-1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22.7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32 8490,'-7'-17'2767,"2"3"-1601,5 14 850,0 0-1455,27 11-57,-8 1-224,25 12-246,-14-2 111,-1 2-145,-1-1-201,-5-1 55,-3-3-739,-3-5-414,-5-4-439,-2-6-469,-3-2 202,1-2 2005,-1 0 0,-3 0 0,-2 0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23.0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306 3 8456,'3'-1'2510,"-1"0"527,-2 1-2062,-46 40-404,22-15-201,-37 34-348,34-24-22,1-5-437,3-2-213,1-7-101,3-1 158,1-6-214,3-3-157,2-3-795,4-4-2196,4-2 3955,2-2 0,3 0 0,0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26.1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0 103 6204,'0'-16'437,"0"4"-415,0 12 258,0 0 68,0-10-101,0 5-23,0-9 11,0 7 157,0-1-146,0 1 102,0 0-34,0 1-57,0 1 34,0 2-89,0 1 5065,0 2-5099,0 6-34,0 9 180,0 11-135,1 7-157,3 6-22,2 0-3392,0 1 3381,-1-2-11,-1-1-1,-3-5 23,1-4-33,-2-7-102,0-7-33,0-6 3012,0-6-3102,0-1 247,1-12-46,1-3 12,3-13 34,1 1 0,1 0-12,0 1-33,4 4 45,1-1 11,3 6-45,1 1-11,-2 5-112,1 3-168,-1 4-358,3 1-102,-1 2-638,2 0 1434,13 0 0,-16 0 0,6 0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26.6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1 229 9812,'0'4'1221,"0"0"-167,0-4-819,61 0-168,-5-16-100,33 2-158,-28-15-33,-26 3-157,-6 3 67,-11-3 34,-6 3 280,-9 3 359,-8-1-23,-6 7 258,-7 1 246,-6 7-650,0 2 192,2 3-91,1 1-56,3 2 191,-4 17-214,9 0 159,-4 16-181,12-6 68,1-2-101,3-3-157,1-3 0,5-4-415,6-4-179,6-3-414,5-4-729,1-4-639,4 0-1231,2-2 3607,5-7 0,-16 5 0,-2-5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26.9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226 23 8826,'-8'-13'2588,"1"3"-1590,7 10-270,0 0-425,-60 7 335,37 4-67,-48 7-324,54 4 145,2 1-257,4 2 55,5 1-190,1 2 0,3-2-67,1 2 33,7-2-402,6 0-204,9-5-615,7-6-526,3-7-1166,2-5 2947,-3-5 0,-12 1 0,-7-1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27.4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0 170 7078,'10'0'1434,"-2"0"-1210,55-17-22,-33 3-179,48-14-1,-52 8 23,-8 1 11,-8 2 280,-5 1 123,-4 3-224,-10 1 360,-7 5 637,-11 3-280,-5 1 1,2 3-371,3 0-201,3 5-145,7 4-202,4 7 78,5 3-112,4 2-180,3-2-212,5-1-527,7-2-481,6-4-4438,21-4 5838,-10-3 0,0-4 0,-18-1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28.4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 70 6865,'-5'0'1154,"2"0"168,3 0-1008,-2-13 156,5 6 237,-2-9-46,6 7 0,-1 3-403,6-2 33,1 3 67,5 1-134,3 3 158,2 1-192,1 4-134,-3 4 0,-1 7-56,-6 1-134,-1 0 100,-8-2-55,-1-3 66,-4-1-33,-7 0 11,-5-6-78,-9 1 123,-3-5 34,0 0 22,3-5-281,-2-6 225,10 0 146,-1 0-101,10 8 11,0 3-56,0 1 34,0 8-34,-3 8 313,-2 13-89,-3 7-157,-2 16-537,7-15-539,0 5-537,7-23-325,0-6-437,8-8 2308,2-2 0,0-4 0,-2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28.6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 1 14383,'-10'53'325,"0"0"1,-6 45-326,16-47-449,0 0-503,0-7-292,0-6-168,0-9-380,0-8-326,0-10 2118,0-5 0,0-5 0,0-1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28.8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21 10114,'0'-10'3418,"0"2"-2645,0 8-471,0 0-335,62-1-348,-31 1-1176,48-1-1491,-48 1 3048,-6 0 0,-10 0 0,-6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21.2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10047,'0'6'1087,"0"-1"-437,0-5-426,0 49-224,0-28-134,0 36-191,0-42-34,0-4 23,0-6 23,0-2 167,0-2 202,0-10-22,0-2 66,7-10-66,2-2 11,11 0 56,3 2 55,4 4 102,1 3 0,1 4-124,0 1-123,-1 3-11,-3 2-157,-4 3-111,-7 1-348,-1 0-819,-6 0-1377,2 1 2812,-1 1 0,-4 0 0,-1 0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29.2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193 1 10854,'-11'0'2129,"2"0"-1445,9 0-348,0 0-56,-68 26-202,45-7-33,-48 23 190,63-14-67,6-1-44,2-3-57,7-6-67,5-6-157,10-6 22,5-3-313,2-3 101,3-1-101,-3-7 44,-2-5 113,-7-5-179,-7-2 201,-5 1-113,-6-2-502,-2 0-484,-7 2-1377,-4 2 2745,-7 4 0,7 7 0,2 2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29.6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26 10114,'0'-14'3474,"0"3"-2880,0 11-415,85 39-179,-61-15-39,23 2 0,-6 2-73,-36-1-213,-2-8-112,0-6 145,-3-6-268,0-4-134,0-2 380,2-8 190,1-2 124,3-9-22,2-1-56,2 0 44,2 4 23,0 2-56,0 4 33,1 4-22,-2 2-571,1 2-763,-1 1-1680,1 0 3070,-2 0 0,-3 0 0,-2 0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30.0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0 119 9162,'0'17'571,"0"-4"12,0-13 482,0 0-1065,66 0-112,-40-5 67,48-1 45,-63-8 56,-6 1 0,-5-5-45,-4 0 191,-7-1 481,-2 1 247,-3 3-179,6 4-269,5 6-158,3 1-121,2 4-203,3 0 101,9 0-101,11 0-180,10 0-347,5 0-369,-3-1-583,-6 1-1704,-9-1 3183,-8 1 0,-7 0 0,-2 0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33.2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259 54 7055,'3'-3'2208,"0"1"-180,-3 2-1524,-12-21-134,1 15-79,-11-15 23,0 20-258,-1 1 202,-4 0-1,-1 6-223,-1 5 11,1 11 0,4 7-11,5 3-23,8 0-11,4-2-11,5-4-12,2-5-44,8-5 10,4-5 46,13-5 0,2-4-45,2-2-235,-2-6 168,-4-4-381,3-20 302,-13 5-22,2-8 224,-12 13 78,0 5-10,-3 5 256,0 3 46,0 5 134,0 1-358,0 9 302,0 7-33,0 12 111,2 7-526,6 1-123,7-1-101,7-4-560,2-6-393,2-6-324,1-8-741,-1-5 2242,-2-4 0,-10-1 0,-5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33.7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13913,'3'51'11,"0"0"1,6 37-80,0-55-391,2-4-124,-4-7-235,0-9-145,-3-7 369,-1-4 560,2-2 34,-1-9 0,4-6-33,1-11 22,0-2-69,4 1 80,-1 2 46,3 7 133,2 4 314,3 6-123,4 5 123,1 2 481,12 6-537,-10 7-100,5 7-203,-14 5-22,-4 1-112,-4 0 45,-2-1-45,-4-1-381,-2-4-560,-2-2-740,0-6-1389,2-5 3070,1-3 0,0-3 0,-1 0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34.7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140 252 8299,'0'-12'2029,"0"3"-1077,0 9 516,0 0-1289,-19-16-11,8 12-56,-16-12 101,10 20 135,2 9-24,-2 11 12,3 13-145,3 8-191,5 2 44,4-3-44,4-6-11,12-10-11,6-7-124,13-10 68,-2-6-23,1-5-33,-2-13 66,-3-7-234,-3-15-158,2-27 79,-10 11 213,-1-17-56,-12 20 12,-2 1 212,-1 1 22,0 5 12,0 7 145,0 9-56,0 12 101,0 5 11,0 7-78,0 1-67,0 6 314,0 9 200,0 12-201,0 12-10,2 6-382,1 2 1,4-2-24,3-3-560,2-5-761,4-3-527,1-7-2173,7-6 4033,3-5 0,-11-8 0,-1-4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35.6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249 57 7325,'0'-4'717,"0"0"2028,0 4-2241,-8-19-45,-1 12 68,-10-13-314,0 18-45,-5 2 101,-3 4-224,-3 10 437,-1 10 100,3 12-279,3 5 66,8 3-346,8-2 55,6-4-78,8-6 11,9-8-56,10-8-22,11-8-179,16-11-34,-12-12 90,5-13-247,-17-8-415,-8-6 202,-2-2 213,-8-10 684,-4 18 234,-4 1 191,-1 25-77,0 6-427,0 3-123,0 10 89,0 6 101,0 13-235,0 5-246,0 4-225,0-1-728,5 0-325,5-6-683,7-6 2207,6-10 0,-10-6 0,-1-6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36.0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11481,'5'0'516,"-2"0"268,-3 0-190,0 64-594,0-32 34,0 47-34,0-51 11,0-8-11,0-8 0,0-4-79,0-6-178,0 0 212,5-16-56,2-2-11,7-15 34,2 4 22,5 2 56,0 8 168,-2 6 33,-1 6 181,-4 4-102,0 1 145,-2 6 146,-1 9-245,-2 10-248,-1 9-78,-1 2-112,0-3-437,-1-2-650,2-7-269,-3-8-1030,3-8-449,-1-5 2947,4-3 0,-5 0 0,-1 0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36.2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11 11649,'13'-6'1199,"-3"2"79,-10 4-1,0 0-1232,9 33 45,-3-10-90,6 26-123,-6-19-438,0-2-682,-2-5-124,-2-4-504,-1-5-438,-1-6 2309,0-3 0,0-4 0,0-1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36.4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 10608,'6'-9'2218,"-2"2"-1612,-4 7-315,0 0-381,36 4-437,-10 0-963,30 2-930,-19-2 2420,-3-1 0,-16-3 0,-4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22.3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21 7437,'0'-11'683,"0"1"-280,0 10 695,0 0-482,0 11 68,0 6-236,0 15-33,0 5-157,0 3-135,0-1-89,0-5-34,0-5 0,0-8-34,2-7-156,0-6-80,1-5-10,1-2 202,-2-1 78,0-1 90,1-5-57,3-5-33,6-10 11,5-4 12,5-6-23,0 1-23,2 2-10,-4 6-1,0 7-11,-3 6 45,-1 4 45,0 3-11,-1 1-34,3 1-11,-3 0-157,0 0-560,-4 0-505,-2 0 1233,1 0 0,-5 0 0,2 0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36.6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12311,'6'98'-370,"1"-15"-493,-3-53-549,0-9-302,-1-11 1714,0-5 0,-2-5 0,-1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36.7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6238,'0'0'0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37.3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26 10597,'0'-14'-572,"0"2"1300,0 12 1076,0 0-1266,0 28 258,0-1-214,0 29-44,0-3-246,0 3-259,0-1 57,0-3-90,0-3-11,0-3-1,0-4-290,0-5 302,0-9-90,0-7-168,0-9 0,0-7-268,0-3 437,0-15-292,1-5 100,6-15-133,4-1 156,6-2 202,1 5 112,-1 5 493,8 9-280,-6 9 157,8 4-68,-6 4-55,-1 6 257,1 6-257,-5 8-1,-2 7 45,-5 17-201,-5-14-68,-2 10-78,-2-22 79,-6-2-79,-3-4-135,-7-2 1,-1-5-538,-1-1-393,-1-4-3417,-12-9 2062,11-3 2420,-5-6 0,18 7 0,3 4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37.7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172 21 9274,'-10'-6'986,"3"2"202,7 4 56,0 0 78,-64 42-885,43-14-325,-44 33-101,61-28-11,4-7 0,9-5 0,3-9-34,12-5-22,2-4-123,4-3 56,-3-8-213,-1-6-90,-7-10-90,-7-5-212,-6-2-325,-5 0-1323,-6-10 1469,-1 16-695,-4-3 1602,4 20 0,2 5 0,4 2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38.3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146 265 10159,'3'-13'1266,"-1"3"-391,-2 10-248,0 0 650,-55 33-683,34-6-347,-40 27-247,52-16 78,5-6-78,3-6 0,3-7-123,9-8 112,5-4-124,10-5-156,3-7 190,2-8-302,3-13-68,-3-12 11,-3-9 24,-5-5 301,-6-2 135,-6-1 56,-4 3 280,-5 4-33,-1 7 112,-1 11 189,0 12-200,0 9 33,0 7-179,0 2-57,0 8-10,0 6 402,-2 13 35,-1 8-482,-1 4-101,2 2-45,1 0-90,1-2 56,4-2-447,4-4-237,6-1-2262,10 6 1109,-5-15-987,4 1 2858,-9-19 0,-6-2 0,-2-3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38.5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11694,'6'-3'852,"-2"0"347,-4 3 247,0 0-1054,0 37-56,3-10 44,-2 29-380,4-20 0,-1-7-112,1-6-660,-1-6-416,0-8-157,-3-4-347,2-2-257,-2-3-1536,2-6 3485,-1-8 0,0 5 0,-1-3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38.7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7907,'0'0'0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39.7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 16 9812,'-6'-2'751,"1"1"44,5 1-492,-1-5 201,1 3-291,-2-4 56,-1 9 123,-2 1 348,0 2-225,1 0-459,1-3-11,3-1-751,0-2 673,0-4 33,0 2 11,0-2 403,0 3-2005,0 8-2163,0-2 3754,-1 6 0,1-6 0,-1-2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40.5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0 285 7269,'3'0'3518,"-1"0"-1580,-2 0-1882,69-18 112,-37 8-168,54-17 112,-54 13 23,-4-7-113,-6 2 203,-5-4-192,-6 1 1,-4-2 280,-4-1-258,-2 2 145,-3 1-167,-7 6 324,-4 5-179,-9 5-156,-1 3-12,-4 2 202,-1 6 381,-16 19 22,12-1-257,-7 20 190,21-12-224,6 2-79,8-4 12,3-3-258,3-2-68,9-3 35,6-4-874,25-2 301,-8-8-43,11-2-159,-15-5-637,-5 0-471,-3-2-1378,-4-6 3294,-6-3 0,-6 3 0,-4 1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57:41.0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1 150 10462,'7'5'-202,"-2"0"561,-5-5 391,0 0-335,60 15-45,-43-13-101,44 5 0,-59-18-225,0-7 68,-2-3 0,-3 1-44,-3-3 403,-1 1-180,-4 2-145,5 4 346,0 5-245,5 4-23,0 3 68,1 3-281,0-1 157,0 1-157,3 0-11,7-2-998,16 2-189,-3 0-606,9 1-1479,-13 0 3272,-3 0 0,-8 0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7:15.5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601 32 7840,'2'-5'896,"-1"1"314,-1 4-1109,-44-8 527,22 6-202,-36-7-79,35 7-202,2 1 1,3 0-135,1 1 34,-4 2 34,-3 6 22,-7 5 89,-6 9 1,3 5-46,2-1-66,11 1-68,7-4 11,9-4-22,3-3 11,2-6 12,11-2 33,8-5 45,15-2-23,3-1-33,1 0-45,-5-4 11,6-8-224,-11-1 56,0-6 12,-11 5 44,-6 0 79,-4 0-12,-2 1 34,-3 1 56,0 0 11,-2 5 23,0 0-34,0 5-426,0 1 370,0 10 67,1 5 124,5 12 89,3 8-56,6 6-112,1 8-67,3 7-34,-4 3 0,-4 1 11,-6-2 12,-3-2-34,-2-6 22,0-6 12,-12-5 22,-4-8-22,-15-5 10,-3-5-32,-29-3-46,10-9-336,-20-1-335,16-15-1,2-7-751,-3-13-728,6-9 2185,6-7 0,21 20 0,11 3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22.9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1 181 7750,'0'6'493,"0"-1"-56,0-5-291,0 0-135,83-23 23,-40 9-34,12-2 0,0-1-135,-9 0-78,-11 0 45,-8 1 168,-12 1 179,-8 1 45,-4 2-77,-3 1 177,-4 2 57,-4 4 426,-7 1-527,-3 3-280,-4 0 0,-2 4 45,-2 4 280,-1 5 134,3 8 12,0 0-415,8 3 23,5-3 66,5-3-100,5-3-45,1-4-168,1-3-180,11-2-357,10-3-696,14 0-392,13-2-145,6 0 1938,3 0 0,-23 0 0,-11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4:55.4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1 190 12972,'69'-71'1176,"-7"10"-683,-31 46-123,3-1-358,1 4 245,2 4-89,-1 3-67,0 4 302,-3 1-358,-2 0 33,-2 5 34,-3 6-56,0 7 169,-4 6-158,-3 5-67,-1 4 269,-6 4-213,-1 4-34,-7 3-10,-1 2 144,-3 2-144,-2 3-12,-7 0 44,-5 4 1,-7-1-45,-2 2 0,1-8 23,-2 2-23,9-21 0,0-2-180,8-16 147,1-4-281,0 0 191,1-4 67,2-1-213,1-2 246,1 0 23,-2 0-168,0-3 168,0-3 0,1-3-89,1 0 100,1 1-11,0 2 0,0 2 33,0 1 12,0 0 0,0-2-45,6 0 78,3-5 12,9-1-68,5-2-10,5 0 32,5 3 170,16 0-69,-10 6 79,8 0-212,-18 4 189,-3 0-55,-3 0-146,0 0 269,-1 0-191,2 0-44,0 0-23,0 0 0,-1 0-11,-6 0 0,-3 0-123,-6 0-101,-2 0-549,-3 0-527,0 0-583,1 0-1007,0 0-1458,1-3 4348,1-5 0,-3 3 0,0-2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4:56.4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1 128 10137,'4'-67'1860,"-1"12"-1244,-1 51-213,-1 2 259,-1 2-617,0 15 246,0 8-123,1 20 45,2 7 156,1 2-369,1 2 270,-1-3-69,-2-3-189,-1-6 133,-1-9-145,0-8 0,0-9 0,0-9-459,0-4 167,0-3 124,0-17 101,0-6-124,5-21-32,2 0 167,6-3-79,2 7 135,3 7 45,1 7-34,4 7 269,-1 4-224,3 6 179,-1 0 79,10 6-67,-7 1-45,7 6-90,-11 4 190,-2 7-257,-4 7-56,0 13-717,-6-6-572,-1 7-796,-6-14-1713,-2-3 3809,-2-7 0,1-3 0,-1-7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4:56.9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33 175 11504,'0'9'78,"0"-2"449,0-7-68,0 0-123,66 10-123,-29-8-202,55 3 68,-50-17-79,-3-5-112,-10-6 112,-7 1-235,-8-1 67,-7 0 56,-4 1 0,-3 0 112,-10 5 67,-10 2 190,-14 8-111,-8 3 56,-6 4 190,1 7 12,-1 6 694,-6 20-751,20-2 67,1 12 202,23-10-391,6 2 21,4-1-223,13 0-12,6-3-269,35 0-549,-9-11-437,21-4-963,-20-13-1064,3-6 3271,-5-11 0,-19 8 0,-7-7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4:57.4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65 11795,'-3'-6'437,"1"2"683,2 4-413,-5 59-371,4-24-336,1 48 89,11-44-145,7-7 56,5-9-168,0-8 146,-1-7-191,2-5 191,-1-5-12,3-11-134,-1-8 67,-1-14-167,-3-5 166,-4 0 24,-4 5 111,-3 7-33,-5 13 438,-1 7-248,-2 7 45,2 4 12,5 11 111,4 9 1,7 12-292,3 3 1,3-2-68,1-7 145,2-4-111,-2-9 33,-3-6-56,-2-6 292,-3-4-292,-1-3 78,8-27-570,-8 1 66,4-24-325,-13 11-77,-3 4 66,-4 3-907,0 3-1995,-2 3 3653,-6 1 0,4 12 0,-3 5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4:58.4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1 311 8299,'0'5'830,"0"0"-147,0-5 46,64-5-281,-28-3-292,53-4-111,-48-3 168,-4 1-90,-7 0 79,-4-2-124,-5-2-21,-5-3 10,-4-5 23,-5-1 10,-3-2 236,-3-2-89,-1 3 223,-7 5-21,-4 7-124,-11 6 22,-6 5-123,0 2 78,-3 3-66,3 5-157,0 7-12,2 9 179,3 9-156,4 5 324,4 2-134,6 5-78,6 3 146,2 2-337,6-3 34,9-6-45,9-7-438,10-9-55,5-11-515,6-5-1121,7-10 258,2-10-270,3-6 2141,-6-9 0,-21 14 0,-10 2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4:59.1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70 196 6126,'12'-14'1949,"-3"2"-1355,-9 12-22,0 0 1635,19-24-1299,-14 17 32,14-17-21,-21 23 113,-5 1-708,-6 0-301,-7 3 223,-2 9-33,-1 8-67,5 9 33,1-1-179,11-3-90,1-5 23,5-7-146,10-4 213,8-5 0,14-3 0,8-13-56,4-9-157,0-15-123,-2-8 79,-8-1-58,-5 4 282,-10 7 10,-5 10 23,-7 11 337,-4 7-135,-3 5-135,0 8 79,0 14-46,0 20 393,-1 22-123,-2 18-202,-1 10-333,-1 4 165,0 0 34,-1-6-12,-2-7-11,-1-8-100,0-13 89,1-10-11,3-18-68,3-14 34,0-11-145,2-6 112,0-16 78,3-9 297,8-21-455,6-11-178,9 0-87,0 3-47,-3 9-125,-5 8-592,-5 7-460,-3 0 1647,-2-7 0,-3 17 0,0-3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4:59.5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8 12479,'-9'45'717,"2"1"-313,13 4-393,5-1 67,8-5-44,5-7-1,4-10-66,2-9-1,0-9-55,2-5 89,0-11-225,-2-12 12,-1-14-481,-4-13 111,-6-7-2966,-6 1 3549,-7 4 112,-4 12 504,-2 12 12,0 11 112,0 9-337,0 2-135,0 2 3460,0 9-3705,0 6 134,0 12-157,5 6-213,1-3-448,6-2-650,2-8-2252,16-7 874,-5-5 2689,12-9 0,-22 0 0,-2-3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5:00.0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188 0 14731,'-47'37'354,"0"0"1,4-3 0,10 0-198,23 11 157,4-1-314,4-5-4173,12-3 4072,3-8 938,13-7-949,3-7 78,5-8-290,1-3 200,1-13-178,-3-6 2988,6-30-3078,-16 6 280,-1-15 112,-17 19 56,-4 4 492,-1 8 103,-3 9-136,-1 7 102,0 5-393,-1 3-168,4 0-56,0 0-34,1 9 34,0 6 0,0 12-146,2 4-145,9 2-1905,22 10 649,4-16-548,17 0-448,-7-20 2543,1-6 0,-20-1 0,-6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5:00.2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0 16737,'-2'58'324,"-1"-1"1,2 42-414,10-59-314,3-6-348,5-7-785,-2-7-659,-2-8-4483,-5-6 6678,-3-3 0,-4-2 0,-1-1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5:00.3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52 14619,'-5'-6'-818,"2"2"818,3 4 258,0 0-1133,65-3-1757,-18-1 497,3 1 1,2-3 2134,13-5 0,-29 3 0,-10 2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23.3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205 1 10293,'-82'54'1727,"11"-5"-1425,50-21-33,5-2-90,7-4-157,5-4-22,2-2-11,2-3-112,0-2-235,10-3-125,7-4-491,15-2-785,5-1-863,3-1 2622,-5 0 0,-14 0 0,-8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5:00.5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15616,'17'-6'-661,"-3"2"1434,-17 64-134,2-23-595,0 50-44,9-41-672,5-4-145,7-8-550,-4-9-819,-1-8-1141,-10-10 3327,0-3 0,-5-4 0,0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5:00.7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12860,'41'26'-1181,"-19"-7"1,-3-16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5:01.1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120 1 14227,'-32'59'870,"0"0"0,4-4 1,8-2-860,12 14-22,13-6-157,14-10-113,11-13 225,14-13-381,2-13 56,-1-7 281,-5-11-180,-6-9 190,-10-11-22,-11-11-191,-6-7 124,-8-1-247,-10-2 1,-3 7 21,-9 5-896,3 10-1143,4 6-380,6 10 2823,6 4 0,3 4 0,1 1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5:01.5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13745,'5'3'303,"-2"0"413,10 64-637,-7-32-79,10 54-157,-10-53-90,-2-5 68,0-8-213,-3-8 112,0-5 33,-1-6-66,0-1 268,1-3-146,3-13-55,3-6 168,5-18-124,5-6 112,7-3-122,3 3 212,1 8 336,-3 11 829,4 11-101,-8 7-223,4 16-57,-9 10-369,3 14-292,1 7 34,-2 1-157,0-4-101,-5-4-123,-2-5-852,-4-7-705,-3-2-886,-3-6-2543,-1-3 5210,0-6 0,0-3 0,0-2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5:01.9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1 252 10989,'49'16'437,"0"1"0,40 8-931,-42-24-133,-6-4 122,-9-8-211,-10-8 178,-12-9 112,-8-4 426,-21-3 247,-8 0 862,-19 2 123,1 4-728,6 6 751,10 8-414,13 6-695,8 5 44,6 2-145,2 2 627,4-2-100,4 0-214,9 0-358,5-2 0,5 1 0,-1-1-953,0 1-839,-2 1-2130,-3-1 3922,-3 0 0,-9 1 0,-3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5:02.4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47 0 17823,'-10'12'-381,"2"-3"572,8-9-146,0 0-1244,-15 2-829,11-1-482,-5 1-1031,20-2 3541,6 0 0,-6 0 0,-2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5:02.9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29 18306,'-4'1'1546,"1"0"829,3-1-2375,-5 1 0,4 0-112,-4 0-6297,5-1 212,0-7 6197,0-3 0,0 1 0,0 2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8:57.0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16 157 11437,'-4'0'3450,"0"0"-2598,4 0-336,-2 2 918,0-2-840,0 1 1176,1-1-1512,18 0 89,11-5-123,25 0-134,11-7 11,8 1 45,5-5 67,2 2-124,1-6 12,-1 1-45,-2-1-34,-6 4-22,-10 5 0,-8 5 0,-12 3 12,0 2-1,-12 1 22,2 0-10,-8 0 33,0 0 0,0 0-23,3 0-21,-2 0 44,2 0 11,-1 0 11,2 0-11,-1 0 124,15 0-57,-11 0-10,12 0-68,-15 0-11,-1 0-34,-7 0 45,-4 0-33,-5 0 21,-1 0-21,-2 0-23,-2 0 45,-1 0-34,-3 0 0,1 0-11,-1 0 22,1 0-10,1 0 21,2 0-10,4 0 10,1 0-33,2 0 23,-1 0-23,-1 0-12,-1 0 12,0 0 0,-1 0 12,5 0-12,-2 0 0,2 0 0,-4 0 11,-1 0-11,0 0 11,0 0-11,0 0 0,4 0 0,-2 0 0,3 0 11,0 0-22,4 0 11,-4 0-11,3 0 11,-7 0 0,2 0 11,-1 0-11,3 0 0,-4 0-11,-1 0-45,-4 0 22,-1 0-11,0 0 34,1 0 0,2 0 11,-1 0-22,0 0 10,-1 0-21,-1 0-46,0 0 57,0 0 0,-2 0-1,0 0-10,0 0-12,1 0-67,-1 0-79,1 0-78,0 0-3182,-1 0 1210,2 0-1602,-3 2-2533,2 1 6376,-2 0 0,2-1 0,-2-2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8:57.6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16 13240,'-11'0'1995,"1"0"-1188,10 0 11,0 0-314,-3-5-45,2 3 214,0-4-57,10 5-201,9 0-101,10 1-124,12 0-67,7 0-22,10 8-67,2 4-1,4 10-33,-5 2 0,-5 2 23,-8 0-1,-11-1-22,-8-1 67,-8-2 34,-10 3 101,-4 6-12,-4 10-100,-5 9-34,-8 7-11,-9 0-34,-13 14 0,11-26-22,-1 1 0,17-31-214,3-8-357,4-5-2634,1-2-952,0-4 4168,0-7 0,0 5 0,0-4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9:07.3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26 126 7482,'-7'-17'2285,"1"4"-1422,6 13 1389,0 0-1557,-3-11-1,2 9-10,-4-9-157,5 11 335,-2 0-895,1 6 33,0 9 112,1 14-67,0 14-11,1 6-34,3 2 11,0-5-11,4-8 0,-4-8 0,2-9-11,-4-8 22,0-6-22,-2-4-259,0-2 270,4-4-11,-2-12-11,5-10 22,-2-14 22,4-5-11,0 3 0,1 2 1,1 7-12,0 2 0,3 1-34,2-1-22,2 4 11,-2 3 23,-2 6-57,-2 7 23,-3 4 56,5 1 0,1 2-11,5-1-1300,0 3-470,-6 0-706,-3 1-35,-8 2 2522,0 8 0,-2-6 0,1 5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23.9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1 131 10765,'59'-13'0,"0"0"0,38-10-23,-72 5 12,-9 0 11,-5 2 168,-5 2 347,-5 5-123,-1 4-392,-3 4 90,-9 1-90,-9 1 0,-10 7 34,-2 4 190,-2 9 11,5 1-112,6-2-11,8-2-112,9-3-33,3-3-46,4-3-178,7-2-416,11-2-851,10-3-1568,16 0 3092,2-2 0,-17 0 0,-7 0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9:07.9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121 1 11302,'-8'0'1121,"-2"0"-920,-1 0 23,-2 2 90,-1 3-33,-1 5 32,-1 6-145,4 3-67,1 3 22,6 1-100,1-2-23,3-2-45,1-4 45,7-2-45,3-1 12,11-2-1,4-3 12,3 0-1,3-5 46,-4 0-12,0-2 22,-8 0 23,-2 0-56,-7-4-89,-4-1-68,-3-5-280,-3-4 0,0-2 0,0-1-359,-5 1-246,-2 1-840,-3 2 1882,-4 1 0,8 5 0,-1 2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9:09.1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21 229 6182,'-8'0'325,"1"0"-281,7 0 1167,0 0-786,-3 0 79,3 0 5244,-2 0-5198,2-3-91,0 2-145,0-5-57,0-4-33,0-6-179,5-7 34,1-2-46,6 0 169,-3 5-22,-2 3-136,0 5-32,-2 0-24,-1 2-21,1 1-12,0 0 34,0 2 0,2 2 11,-3 2 0,-2 0 11,-1 2-11,-1 0-23,1-1-66,1 2 44,5-4-33,-1 3-57,2-3 34,-4 4 67,0 0 34,1 1 45,5 5 11,2 5-11,5 5-23,-2-1 1,4 4-23,-6-10 11,-2 3-11,-6-10 0,-3 2 0,1-1 0,-2-1-11,0 1 11,2 3 0,-2-2-90,5 2-313,-1-3-370,0-3-538,1 3-964,-1-3-2095,2 1 4370,-3-1 0,-2 0 0,-2 0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9:09.8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49 11582,'-3'-4'2040,"1"1"-931,2 3-571,11-11-79,4 8-212,11-10-191,0 11-23,-3-1 1,-4 1-34,0 0-135,-2-1-380,0 2-326,-1 0-458,-1 1-483,-1 0-783,0 0 2565,-1 0 0,-5 0 0,-2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9:10.0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0 10440,'-2'6'1333,"-1"-1"-202,3-5 68,0 0-1199,44 4-11,-22-1-291,37 1-270,-32-3-705,3-1-1535,1 0 2812,3 0 0,-16 0 0,-3 0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9:10.7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49 10036,'0'-13'561,"0"3"-147,0 10 953,0 0-1255,0 77 179,7-27-213,-3 6 1,2 1-12,10 6-44,0-8 10,-3-8-33,-5-10 0,-4-13 23,-1-8-23,0-9-23,-1-4 23,0-3-78,-1-6-213,-1-13 291,0-14 44,0-14 248,0-4-113,0-1 550,9-18-494,0 21 0,12-12-101,-1 27-100,3 5-34,0 7 0,-1 4-45,-2 6-761,5 3-337,-5 5-1121,3 2-1758,-7 2 4022,-2 0 0,-7 0 0,-3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9:11.3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75 0 9173,'-42'38'1166,"9"-3"-617,33-14-157,0 2 78,3 0 57,8 11-303,0-12-112,9 3-67,-5-13 22,4-7 23,3-1-79,4-4 67,1-2-78,-1-8 45,-2-4-11,-5-9 145,-7 2 68,-4 0-68,-6 1 124,0 1-68,-2 1-269,-3-2-526,-2 6-560,-2-1-1357,-3 6 2477,0 4 0,4 1 0,0 3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9:12.1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93 7829,'-3'-1'3372,"1"0"-1590,2 1-1221,-2-4-24,1 3 12,-1-2-123,3 2 45,5-1 10,6-2-111,13-1-22,11-1-80,15 1 68,15 0-78,11 1-12,10-1-77,8 1 55,4 0-146,-49 1 1,1 1-250,46 0 182,-5 0 1,-13 2 10,8-2-22,-34-1 45,1-2-12,-34 1 57,-8 0-68,-6 2-22,-4 0-347,0 0-76,-2 2-2506,0-3 1,0 2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9:12.8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77 11515,'-2'-18'841,"1"3"-584,1 15 57,0 3-3882,0 10 3994,0 9 225,5 11-572,-1 7-46,5 5 12,-1 0-45,-2 0 11,1-3 3234,-5-9-3256,2-6 456,-4-10-434,1-7 78,-1-7 281,0-1-437,0-9-101,3-6 168,-2-11 0,4-4 0,1-5 11,4-1 23,2-3 10,4 0-44,3 0 12,2 2-12,3 5 44,0 2 46,2 5-79,1 3-11,-2 5-89,-1 4-292,-5 4-145,-4 3-2388,-1 3-134,-5 1 3048,-1 7 0,-4-5 0,-3 5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9:13.9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93 7426,'0'13'156,"0"-3"259,0-10-146,0 64-202,5-35-123,-3 41 56,5-56 269,-4-11 381,0-3 1031,-2 0-1681,-1-9 78,0-4-78,0-12 0,0-2 11,4-4-11,2 1 67,4 3 79,1 4 112,0 4 33,-1 5-55,2 2-46,-2 5-67,-2 3 12,0 1-12,-4 3-22,0 0 55,0 0 1,3 5 22,0 4-44,1 7-57,5 11-55,-6-8-23,3 4 0,-5-14 0,-1-3 0,-2-4-146,1-2-123,-2 0 124,5-1 167,1-9-22,4-3-11,2-9-12,3-1 23,0 2 68,4 2 10,0 2-67,3 3 12,-1 2 21,5 3 1,-13 5 101,3 2 123,-12 2 11,1 6 79,1 5-46,-2 8-167,1 3-101,2 5-57,-4-9-245,2 2-426,-3-12-505,-1 0-706,1-3-929,0 0 2823,-2-1 0,0-2 0,-1-1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9:14.7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 62 6507,'0'-10'3092,"0"3"-2240,0 7-191,0 0-336,-11-15 168,5 9-224,-9-11-191,10 13-33,-4 3 112,1 0 112,-2 1 89,0 0-32,-1 0-80,0 0-44,2 3 21,-6 12-178,7 1-45,-4 7-22,9-5-56,0-2 33,3 1 0,0-1 45,0 0 0,7 8-11,2-7-68,8 3-10,3-12 10,1-3-77,5-4-148,1-7-121,2-9-1,-1-8 34,-4-7 201,-7-2 135,-6 2 45,-6 3 11,-3 5 101,-2 9 325,0 5-202,0 5 291,0 2-336,0 9-22,0 1-44,5 7-68,1 0-45,4-2-281,1-1-290,1-2-337,1-2-538,0-1-570,1-3 2016,-1-2 0,-5-2 0,-2-1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24.4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 56 7896,'59'-15'991,"-1"-1"1,38-8-230,-69 31-190,-5 3-348,-2 6-146,-3 1 23,-10 0-101,-2 0-23,-5-4 12,0-2-123,-13-2-113,-8-5 1,-17-1 224,-7-2 10,-1-3-144,1-5-124,4-4 88,5-4 192,8 1 35,8 3-24,7 4 56,8 3 56,1 3 359,4 4-56,0 4 33,0 7-123,0 8-134,0 5-146,0 4-571,-1 13-651,0-12-458,0 5-539,1-19 2163,6-8 0,-4-4 0,5-4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9:15.2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 13409,'0'-6'336,"0"2"-112,0 4 0,1 9 22,7 1-134,4 10-22,7 1-68,3 0-22,1 1 23,-1-3-23,-4 0-23,-3-5 12,-3-2-11,-3-2-23,-1-4-22,-1-1-56,-3-1-79,1-3-123,-2 1-179,-1-2-392,0 0-572,-1 0-437,0 0-885,-1-4 2790,1-3 0,-1 1 0,0 0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10:09:15.8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293 31 6943,'8'-17'550,"-3"4"279,-5 13-280,0 0-179,-9 11 335,3-1 203,-8 10-191,3-1-336,-5 3-145,-6 5 55,-4 5 11,-3 0 1,0 3-124,3-3 23,0 1 123,3-2-23,1 1-89,4-5-90,5-3-123,4-7 0,5-5-123,2-6-134,2-3-4830,0-2 5087,2-12 0,-1 9 0,1-8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23.9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51 44 9476,'-17'-4'1647,"4"1"-818,10 2-56,3 1-55,-6 0 32,4 0-112,-4 0-88,4 0 88,0-1-503,2 0-135,0-1 33,2 0 91,12 0 201,17 0-56,24-2-168,17-1-101,10-1 78,-2 1-67,-6 2 12,-7 1-23,-9 2 0,-3 0 0,-9 0 0,-7 0-23,-10 0-145,-8 0-123,-9 0-57,-7 0-245,-3 0-1809,-2 0 0,0 0 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24.3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0 8613,'-11'0'874,"3"0"-639,8 0 1009,0 0-717,-4 33-45,2-10-135,-2 31-33,2-15-146,2 4 0,0 2-112,-2 1-23,2-2-10,-2-5-46,2-5 23,0-6-123,0-6-235,0-7-169,0-5-257,0-6-606,0-3-2206,0-1 3596,0-4 0,0 3 0,0-4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24.6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 7773,'-7'2'1412,"2"0"-964,5-2 1244,0 0-841,35 17-55,6-7 78,36 13-157,2-13-482,3-3-202,-4-2-21,-5-2-1,-14-2-11,-9 0-45,-13-1-179,-12 0-179,-10 0-146,-9 0-628,-4 0-3954,-2 0 5131,-7 0 0,5 0 0,-5 0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25.4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415 341 8310,'-4'-6'2443,"0"2"-2275,4 4-112,0 0 180,-89-12-113,47 9-84,-13-1 0,-1 4 28,14 13-22,3 10 101,3 4-146,9 1 0,13 1 0,8-2-11,6-2-1,10-2 1,10-5-11,12-4 22,8-6 33,1-4-10,0-3 157,1-5-91,-3-8-78,-2-9 146,-6-10-90,-4-6-67,-9-6-22,-1-5-34,-7-2 56,-1-4-11,-1-1 11,-2 3 33,-1 4 57,-1 10 179,-2 10 78,2 11-112,-4 8-235,2 5-437,-2 3 437,0 6 12,0 9 167,0 11-22,0 16 33,3 7 12,5 8-90,4 3-56,2 2-11,1-1-45,-1-4-33,3-7-136,1-8-470,1-9-358,-1-7-975,1-5-235,-5-9 2207,-1-4 0,-7-5 0,-2-2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26.0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0 266 8546,'0'4'1367,"0"0"-101,0-4-1244,105-13 23,-49 2-45,12 1 0,0-4 90,-12-8 11,-11-3-68,-12-2 12,-10 0 190,-13 3 214,-5 2-57,-12 3-213,-10 1 269,-13 3 158,-9 3-91,-4 4-403,2 4-23,3 2-78,1 2-11,2 8 12,4 3 77,2 11 12,11 1 0,7 3 0,7-1-67,4 0-23,12-1 23,10-2-34,14-3-326,10-3-637,1-2-628,3-3-796,-1-2-1097,-4-4 3484,-10-2 0,-15-3 0,-10 0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26.6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326 1 9621,'-69'1'526,"0"0"1,4-1 0,12 7 135,24 19-259,5 2-201,13 1-12,6-1-67,10-3-89,17-4 22,14-5 0,20-7-56,5-4-34,3-4 23,-8-4 11,-5-5-90,-7-7-111,-11-6-34,-2-3-12,-10-1 214,-5 0 33,-8 3 257,-5 4 158,-3 7 33,0 5-33,0 4 66,0 2-268,0 5 313,0 7-200,0 6-46,0 6-168,7 0-112,7-3-56,8-3-325,6-3-672,3-5-359,4-2-829,2-5-1916,2-1 4157,-5-2 0,-14 0 0,-8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27.0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0 126 10451,'0'3'1445,"0"0"-11,0-3-1423,102 8 35,-70-6-30,26 3 1,-8-2 151,-41-3 325,-4-1-347,-5-6-102,-4-6 113,-9-6-112,-8-3-45,-9 1 168,1 2-134,5 3 66,9 5 226,5 3-124,6 4-57,3 2 102,1 0-102,0 2 23,5-1 79,13 0-169,13 0-78,12 1-134,-2-1-135,-3 1-470,-9 0-953,-2 0-1255,-2 0 2947,-5 0 0,-6 0 0,-7 0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28.5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0 387 8498,'68'-1'484,"-1"0"1,1 0-1,29-1 1,-6-3-300,-31-1 0,-3-2-180,1 0 1,0-3-6,-2-1 0,-3-1-336,39-14-11,-21-2 235,-24-3 31,-24 0-670,-13-4 529,-10 2 222,-15 0 126,-3 5 277,-15 3 203,6 9-90,2 4-438,7 7-78,7 3-179,0 2-247,-2 5 347,-7 7 79,-9 8 23,-4 8 167,1 5 203,-2 4-12,6 5 145,3 5-21,0 7-24,7 6-167,-1 7 33,6 6 68,3 2-202,4-1-134,4-3-68,2-8-11,0-10-11,0-10-180,0-12-55,0-9-259,0-7 46,-1-5 33,0-4-302,0-3-292,-1-1-392,-2-1 1412,-4-4 0,3 3 0,0-2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24.7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 10170,'0'-4'101,"0"1"1255,0 3-1233,8 44-100,-3-16 89,9 36 23,-6-29-135,-1-3-124,-3-5-369,-3-5-145,-1-4-326,0-6-325,0-2-672,0-6 1961,0-1 0,0-3 0,0 0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29.1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4 12098,'-3'-2'1356,"16"0"-415,26 2-381,27 0-246,20 0-90,12 1-163,-47 0 1,0 0 61,47 2-67,-13 0-44,-13-1-12,-18 0 0,-15-2-12,-13 1-178,-12-1-202,-6 0-482,-7 0-4763,-1 1 5637,-8-1 0,6 1 0,-7-1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29.6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295 68 6809,'2'-3'2678,"0"1"-45,-2 2-2207,-21-26-146,4 18-67,-17-18-79,6 24-89,-3 2 112,-5 10 79,-4 5-23,3 13-113,7 2-55,13 1 0,10-2 22,21-3 0,13-6-11,20-5 23,14-7 89,1-4-124,-3-3-44,-9-6 90,-13-4-90,-10-7-34,-14-3-234,-5-3-438,-6 1-549,-2 0-526,-7 5-786,-4 4 2567,-3 5 0,4 4 0,5 2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30.0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8815,'4'0'2655,"-1"0"-1669,-3 0-493,12 51-235,-5-25-169,9 39-77,-8-42 10,0-7-11,-4-6 80,-1-6-13,-1-2-78,0-2-135,4 0 135,5-5-11,7-7 11,9-6-23,6-3 23,4 1 11,-2 4 136,0 4-13,-4 4 23,0 2-112,-2 3-45,-2 1-45,-5 0-460,-7 2-816,-5-1-1514,-5 1 2835,-3-1 0,0 0 0,-2-1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31.5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310 351 10630,'-69'7'-8,"0"0"1,4 0 0,14 7 186,26 23-45,7 6 57,9 3-23,5 0-101,21-5-33,8-4 10,17-10 12,5-8 202,-1-11 258,2-4-270,0-16-89,2-8-45,0-16-112,-1-9 0,-6-6-34,-2-7 34,-4-6 45,-3-3-34,-2-2 68,-2 5 190,-8 5-45,-3 10 258,-7 10 78,-4 10-146,-5 13-223,-1 6-191,-2 7-89,0 2-293,0 0 382,0 4 90,0 11 44,0 11-44,0 17 112,0 10-123,0 10-57,0 2-22,5-1-224,7-4-225,6-11-267,7-7-148,0-11-368,3-6-908,2-10-1244,0-6 3384,-1-5 0,-13-3 0,-5 0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32.2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585 0 10686,'-37'75'784,"8"-10"-593,33-39-124,10-6 124,10-5 78,12-8 55,2-4-111,5-6-34,-2-10-44,0-6-79,-5-9 67,-10-1 0,-7 1 12,-11 5 190,-5 6 56,-3 7-269,0 5-112,0 3-157,0 2 157,0 3 381,0 13 56,2 13-112,4 18-168,2 12-90,2 7 146,-4 5 45,-3 0 10,-3 0-144,-5-2 11,-12-3 89,-6-3 67,-11-4 571,3-4-435,-2-2-282,2-9 12,-4-4-79,-7-7-78,-10-4-11,-16-5-90,-11-6-411,-11-6-3,0-7-393,3-12-1176,15-15-235,17-18-1054,26-20 3373,15-11 0,14 28 0,0 8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32.8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9756,'0'47'1916,"0"1"-1624,0 0-180,0 1 0,0-1-68,0-5 1,0-8 22,0-10 1,0-9-1,0-8 45,0-5 493,0-3-460,0-10-145,0-7 0,0-15 79,0-6-67,8-3-12,5 1 22,10 6 68,4 7-23,1 8-11,4 7 56,-2 5 78,4 4 56,1 3 124,2 0 34,3 5-79,1 5-236,0 8-66,-4 4-23,-4 2-56,-9-1-483,-6-2-692,-8-1-552,-4-4-827,-4-1 2610,-7-6 0,3-3 0,-3-4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33.4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329 27 11157,'-54'-15'593,"4"4"-211,15 20-80,-2 4 45,-3 13 224,0 6-99,6 4-271,12 3 1,9 0-90,9-4-45,16-3 90,10-8-12,17-6 34,8-7-66,5-6-113,-1-4-78,0-9-91,-7-6 68,-7-13-78,-8-5 179,-10-5 45,-9-1 56,-4 2 78,-6 6 158,0 7-57,0 10-191,0 6-55,0 6-34,0 1 0,0 3 78,0 9-22,0 7-56,0 8 23,0 2-23,6-1-348,8-3-616,10-4-481,7-4-751,4-5-1435,2-6 3631,0-2 0,-16-4 0,-6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34.1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12277,'0'40'1199,"1"3"-1098,3 3-45,0-1-11,0-5-45,-2-6-22,-2-12-46,0-7 1,0-8-11,0-5 78,0-1-561,0-9 527,0-7-10,0-11 44,0-7 56,5-4-45,10-1 11,9 2 191,13 5-112,0 7 33,2 8-32,-7 7-35,-4 6 213,-7 2 213,2 12 123,-1 10-302,-1 16-236,-1 7-78,-7 2-11,-3-4-134,-6-7-259,-2-9-212,-2-9 56,0-9 290,0-5 102,1-3-235,3-13-235,6-7 638,5-15-23,7-3-55,6-2 22,7 4 22,3 5 34,2 7 90,-6 9 55,-7 6 225,-10 6 112,-7 3 168,-5 1-258,-1 10 0,0 5-34,2 10-167,-2 2-123,3-1-68,-1-2-112,2-3-348,0-2-582,-2-4-662,-1-2-1175,-3-4 2879,0-5 0,-2-1 0,0-4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34.3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14551,'33'68'404,"-4"-13"-1076,-19-36-583,-1-7-717,-3-1-807,-2-5 2779,-2-3 0,-2-1 0,0-2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34.4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13016,'2'-4'224,"0"0"-3260,-2 4 89,16-3 2947,-2 6 0,4-4 0,-8 4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24.9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3 11325,'-4'0'-404,"1"0"1435,3 0-1334,34-3-537,-7 5-460,27-1-167,-12 3 1467,-1 0 0,-17-2 0,-5-1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34.7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225 1 15101,'-62'40'183,"0"0"0,6-4 0,15 0-94,38 3-66,39 12-90,0-17-505,40 3-1075,-6-22-1663,8-8-1441,-2-3 4751,-2-9 0,-34 4 0,-11-3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36.0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574 21 8916,'0'-8'2565,"0"2"-1914,0 6 65,0 0-132,0-3-58,0 2 269,0-1-357,0 6 603,0 11-88,-4 14-449,-10 18 12,-12 10-135,-15 8-90,-10 4-179,-5 1-34,-4-3-67,-2-6 1,2-6-12,5-11-12,7-8-178,12-9-247,8-9-381,12-6-325,5-7-504,7-3-650,2-2-1715,2-7 4012,0-8 0,0 4 0,0-2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36.5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345 60 12580,'0'-17'1120,"0"2"-963,6 8 134,7 1 34,9 0 101,11 1-34,5 3-11,7 0-202,5 2-89,-2 5 33,-2 5 124,-9 8 112,-10 8 189,-8 4-55,-11 4-78,-5 1 67,-8 1-90,-15-3-112,-12-2-146,-22-4-43,-12-5-91,-12-5-35,-6-6-278,-1-6-830,5-2-2185,9-16-5120,9-9 8448,8-19 0,26 17 0,8 1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5:42.0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28 165 11863,'-11'-11'2901,"3"2"-2183,6 9-293,0 0-133,-1 0-147,2 0 1,9-1 56,15 0 67,18-1-202,20 2 56,12 0 45,9 0 0,11 0-56,6 0-90,-47 0 1,1 0-162,-1 0 1,1 0 138,-1 1 0,0 0 0,45 1 0,-1 2 22,-1-1-11,0-2 0,4-1 0,-48 0 1,0 0 10,3 0 1,-1 0 10,1 1 1,1-2-34,0 0 0,0-1 5,-2 0 1,-1 0 5,-1-1 0,-1-1-11,45-1 0,-5-1 34,-2 0-34,-1 1 22,0 0 24,3-1-13,9 1-22,-45 2 1,2 1-237,4-1 1,1 1 240,5 0 1,1 0 5,1-1 1,1 1-6,0 0 0,1 1-17,-3-1 0,-2 1 0,-2 0 0,0 0 0,-3 0 0,-1 0-6,-2 0 1,-1 1-144,0-1 0,0 0 154,-3 0 1,-1 1-6,-1-1 0,-1 1 0,43-2 0,-8 2 23,-4-2-1,-4 2 57,3-3 10,1 0 23,8-2-67,1 0-45,3 0 0,-4 2 11,-8 0-11,-2 1 0,-5 0 0,-4 1 23,1 0-12,-6 1-11,-2 0 11,-1 0 34,-2 0 352,7 0-341,7 0-45,8 0 1,8-1-1,5 0 154,3 0-165,-3 0-33,-6 1 21,-9 0 313,-9 0-289,-7 0-1,-1 0-11,-1 0 33,9 1-10,2 0-23,8 0 22,0 0-22,5-1 0,2 0 23,0 0-12,3 0-523,-4 0 523,-3 0 1,-10 0 330,-9 0-319,-10 0-12,-6 0 67,0 0-11,3 0-11,4-2-22,4 0-23,4-2-11,0 2 34,2-1-12,2 3-22,0-2 0,0 2 0,-3-2 0,-1 1 0,-2-1 553,0 0-530,0 0-23,0 0 0,-2 1 33,4 0-21,-4 1-12,7-1 0,0 1 0,2-1-12,-1 1 12,0 0-11,-2 0 11,0 0 0,-2 0 11,1 0-11,-6 0 0,1 1 12,-8 0-12,0 1 33,-1-1-10,-4 1-12,-1-1 1,-6 1-12,-1 0 11,-4 0 0,-4 0-11,0 0 0,-2 1 11,4-1-11,1 1 23,3 0-1,4 0-11,2 0 0,1 0 1,1-1-12,-1 0-12,-3 0 1,-5 0 11,-4 0-11,-8 1 11,-2-1 0,-1 1 22,3-1 12,3 0 0,5 0 10,2 0 1,4 0-45,-2-1-11,-1 1 11,-6-1-22,-4 0 22,-6 2 0,0-2 0,0 2 22,6 0-22,3-2 34,6 1-12,2-2-22,2 0 0,-1 0 0,-2 0 0,0 0 11,-4 0-11,5 0 11,1 0-11,4 0 12,5 0-12,1 0 0,5 0 0,4 0 11,1 0-11,5 0 0,-6 0-11,-3 0 22,-5 0-22,-9 0 22,1 0-11,0 0 11,5 0 0,7 0-11,6 0 11,6 0-11,6 0 0,2 0 0,3 0-11,-1 0 11,0 0-33,-6 0 21,-6 0 12,-4 0 0,-2 0-11,3 0 11,5 0-11,4 1 11,2 1 0,0 1 0,1 0-45,1 0-33,4-1 44,-4-1 12,-1 1-1,-7-2 12,-2 1 11,-4-1-11,2 0 0,2 0 11,4 0-11,5 0-34,2 0-12,0 0-32,-5 0 10,-4 0 46,-8 0 33,0 0 0,-4 0 0,4 0 11,1 0-11,2 0 11,-2 0 0,1 0 0,-4 0-11,-1 0-11,0 0 11,0 0 0,5 1 23,-2 1-1,8 0 45,2 1 0,5 0-21,7-2-46,3 2 0,-1-2 11,-2 1-11,-7-1 11,-8 0-11,-4 0 56,-3 0 101,-1-1 56,2 0-12,5 0-77,2 0-1,11 0-90,1 0-21,6 0-1,-3 0 22,-1 0-10,-4 0-1,-6 0-11,-8 0 57,-8 0 77,-8-1-10,0 0 0,4 1-12,7-1-56,10 0 34,2 0-90,5 1 0,-6-1-11,-6 1 0,-3 0 0,-8 0 0,3 0 11,-2 0 1,5 0-1,1 0-11,2 0 56,2 0-23,2 1 23,4 0 0,5 1 12,0-1 10,0 0 45,-12-1 68,-7 0 55,-13 0-22,-5 0-111,0 0-1,3 0 11,8-2-11,5-2-67,3-1-23,5-3 1,-7 2-23,-6 2 22,-7 1 23,-11 2-12,-2 0 23,-2 1 34,0 0-34,4 0 112,6 0-112,6 0 67,9 0-78,3 0 11,2 0-56,-5 0 11,-9 0 23,-4 0 22,-5 0 22,1 0 35,0 1-57,0 1-45,-2 2 0,-7-3 12,-3 2-23,-9-3-12,-4 1-201,-5-1-5199,-1 0-2958,-27-7 8370,-25-6 0,13 3 0,-5-2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29:01.9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3 858 7885,'-2'4'1389,"1"-1"2141,1-3-3329,0-4 46,0-1 0,0-7-23,0-1 45,1-6-46,4-3 46,1-4-101,4-3-56,-2-1 11,1-6 1,0 0-34,0-6-79,0-4 23,0-2-23,-1-2 79,5-16-57,-3 18-33,1-8 0,-5 26 0,-2 7-56,0 2-67,-1 1 101,-1 7 22,0-1 11,-1 10-11,0-2-34,-1 3 12,1-1-34,-1 3-628,0 0 628,0 8 56,0 9 33,0 14-33,0 5-11,0 5-22,0-4 21,0-3-77,0-7-23,1-7-56,1-7 0,2-7 34,-2-3 55,4-2 79,1-8 34,4-7 100,4-13-78,0-10-33,3-3 10,6-25 1,-6 18-34,6-11 45,-11 26-34,-2 9-11,-3 7 0,-2 5 11,-3 7 157,0 1-79,-2 4 191,1 0-179,-1 0 0,2 7 67,1 6 102,1 12-24,2 7-112,3 8 68,0 6-23,1 7-11,1 6-56,2 7-11,0 2 33,0 2-44,2-5-45,-2-10-11,5 7-34,-5-26 0,0 6-11,-6-25-23,-1 0-11,-1-4 22,0-2-66,-1 0-124,-1-3-112,0-2-89,-3-2-270,1-3-7103,-1-1 7787,-1-7 0,1 5 0,-1-5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29:02.6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108 18 7493,'0'-8'2408,"0"1"-1746,0 7 66,0 0-235,-17-1-67,11 1-157,-14-2-12,12 6 35,2 5-12,-3 9 12,0 8 21,0 7 12,0 3-45,1 3-112,4-2-101,2-3-45,3-4 12,7-6-34,4-5-34,8-7-10,0-5-12,2-3 56,-1-4-90,8-16-22,-8 1-67,2-16-56,-12 6 145,-4-1-55,-3-1-461,-3-9 24,-1 8-270,-4-1-885,1 13-571,-2 4 2308,1 4 0,3 3 0,0 4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29:03.1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 9308,'0'-3'672,"0"1"449,0 2-517,14 57-233,-3-21-103,11 46-122,-9-38 11,-2-5-68,-3-5-55,-1-9-23,-4-8-11,-1-7-89,0-6-147,-2-3 35,1-1 145,-1-5 56,0-6 78,0-8-11,0-9-55,2-2-12,2-2 0,6 3 22,0 4-22,4 6 45,-5 4 89,3 5-78,1 2-22,-1 5-34,0 1-34,-4 2-246,-2 0-560,-1 0-1076,4 0-1815,-3 0 3731,1 0 0,-4 0 0,-1 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29:03.9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28 195 7885,'-15'0'705,"2"0"-480,13 0 548,0 0-448,5 0 179,0 0-33,7 0 10,2 0-55,3 0-190,2-5-102,0-4-44,0-5-34,-1-2-34,-1-1-11,-1 0 23,-4-1-23,-1 5 68,-4-1-1,-3 4 23,-1 0 44,-3-2-44,0 2-11,0-2-68,0 5 146,-5 0 0,-2 6-10,-4-2-46,-2 3-67,0 3 22,0 4 157,0 5 11,0 6 11,2 4 68,-1 0 45,3 2-169,3-1 68,2 4-101,3-7-45,1 1-79,7-7 57,6-2 33,9-1 34,8-2-67,4 0-57,3-2-22,-2-3-11,0-2-179,-7-2-280,0 0-550,-2-3-895,-3-4-1850,-1-6 3754,-7-2 0,-5 5 0,-6 2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29:05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83 44 7717,'11'-10'2576,"-2"2"-2060,-9 8 22,0 0-314,21-6 202,-12 3 0,13-6-45,-17 5 33,-2 1-55,-2 2 986,0 1-1222,-4 0 34,-5 0-23,-6 0-22,-6 0-56,-2 1 79,-2 5 77,3 6-10,1 8-90,6 11 146,3 9 168,6 13-157,3 5-236,2-1-33,10-5 0,5-8-145,13-9-763,5-12-1008,4-10-1434,3-9 3350,3-8 0,-18 3 0,-5-4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29:05.9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10 9106,'-15'-5'2084,"2"0"-1759,13 5 213,0 0-247,-38 29 337,23-4 11,-27 25-236,37-8-179,3-2 33,2 1-133,10-6-80,6-3-21,17-11 10,6-5 23,9-9-22,1-4-34,-1-4-90,-5-8 1,-8-6-1,-8-10 1,-9-3-102,-8-1-111,-5-3-135,-4-1-112,-1 2-303,-8 2-649,-2 4-875,-7 6 2376,2 4 0,7 8 0,2 3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25.2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157 0 11414,'-43'32'493,"-1"0"0,-24 23-425,66-42 32,2-2-32,5-3-68,8-4 0,9-3-45,8-1 11,1-1-89,-2-6-123,-5-5-192,-6-5-458,-7-4-23,-5 0-190,-5 1-381,-1 3 1490,-3 8 0,2 4 0,-2 4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29:06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8 8725,'-2'-4'2577,"1"0"-1837,1 4-359,0 20-135,0 3-22,0 22-56,0 1-101,0-1 12,0-3-12,1-8-11,0-6-56,0-11 22,-1-5-10,0-7-12,0-2-168,0-2 112,3-15 44,2-5-77,5-16-23,1-2 33,2 1 79,0 8 23,-3 8 212,-2 12 158,-2 5 21,2 3-100,2 0 33,7 0-10,1 0-136,5 8-66,-3 2-1,0 12-78,-2 2 11,-1 4-56,-2 0 1,-3-2-12,-5-4-23,-3-5-89,-3-7-45,-1-5 1,0-2-69,0-3-55,0-11 280,0-4-23,0-13-44,0-2 67,1-1 0,3 4 90,3 4 134,3 4-100,2 3-68,3 2 123,6 4-67,-4 3 11,3 4 112,-6 3 23,-2 3-68,3 7 12,-1 6-56,0 9-79,5 10-157,-9-9-503,2 3-629,-8-17-974,-3-4-1603,0-4 3799,-1-1 0,0-2 0,0-1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29:07.4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1 146 11280,'34'-80'1277,"-4"16"-851,-13 62 45,-1 2-1,4 6 68,-2 7-236,1 7-77,-1 4-113,-2 0-101,-4-3 23,-3-2 44,-5-2-22,-1-3-56,-3-1-45,-10-1-67,-1-5-157,-10 0-112,0-6-145,-7-9 503,7-1 23,-1-5 112,12 2 157,3 7 168,4 1-145,1 4-113,0 0-22,-3 12-124,-1 4-10,-1 15-23,3 4-34,1 3-67,3 2-448,0 1-392,0-3-370,1-4-291,3-7-2555,7-5 4157,0-11 0,-1-4 0,-6-7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29:07.7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14003,'12'71'1748,"-2"0"-1524,-2-12-45,-3 4-101,0 0-78,1-3 0,-2-1-112,4-6-313,-3-3-315,4-10-459,-4-6-437,3-10-863,-1-8-761,-1-8 3260,3-5 0,-6-3 0,0 0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29:08.2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1 165 9364,'0'5'1636,"0"0"-404,0-5-1131,54 1 22,-26-9-78,44-1-45,-45-11-101,-3-1 90,-6-1 0,-6 2 11,-6 1 123,-4 3 23,-2 1 156,-6 4 225,-6 3 22,-7 4-146,-3 1 102,2 3-225,2 5 56,-1 7 90,4 10-46,1 9 35,4 6-45,4 4-191,2-2-112,3-1-44,14 3-292,3-14-560,13 1-1177,-1-17-1445,-1-6-1658,0-3 5109,1-2 0,-14 0 0,-1 0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29:08.6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1 11101,'-16'0'1837,"3"0"-985,13 0-326,0 0-279,62 38-203,-26-16-44,6 4 0,1 1-123,-2-3-481,-3-4-1044,-8-3-403,-2-7-1108,-8-4 3159,-4-4 0,-7-2 0,-4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29:08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216 1 13143,'-42'65'67,"0"0"0,3-5 1,7-5-314,10-1-609,4-6-1768,6-9 2638,6-9 0,4-14 0,2-7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29:09.3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 10541,'3'-10'3551,"-1"2"-2823,-2 8 203,0 0-517,3 74-89,0-33-291,4 58-34,-1-55-605,-1-10-583,2-9-773,-3-11-1109,-1-6 3070,0-6 0,-2-2 0,0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29:09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 13992,'0'-4'839,"0"0"-6015,0 4 5176,3 7 0,-2-5 0,2 5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29:10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167 303 11750,'-39'53'695,"-1"0"0,4-5 0,7-4-191,16 1-325,6-6-179,5-9 0,4-5-67,8-7-1,4-4 24,11-5-57,3-4-11,5-3-101,3-2-89,3-6-136,-4-5-99,-4-9 145,-7-8-158,-7-4-245,-5-9-23,-5-8 314,-2-7-34,-3-10 303,1-1 235,-1-2 168,1 6 470,0 6 57,-2 12 123,0 11 23,-1 12-57,0 8-145,0 9-169,0 3 359,0 2-515,0 9 123,0 10 325,0 17-123,0 17-236,0 10-56,0 8-168,0 2-168,0-3-11,6-6-33,1-9-292,7-9-425,-1-10-517,1-9-727,-1-8-5132,8-7 7126,-4-6 0,-2-3 0,-7-3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29:10.5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1 278 12983,'81'-11'369,"-9"-3"-369,-41-10-67,-2-6-269,-4-5 101,-6-1 190,-9 0 45,-4 5 135,-5 5 324,-4 9 404,-7 6 67,-6 7-336,-5 2-213,-1 3-113,0 11 170,-3 8 133,4 12-101,2 7 35,10 19-225,5-14-45,19 12-190,9-26-45,14-8-336,6-12-426,5-6-381,-3-4-2734,18-13 449,-25 0 3428,4-11 0,-32 13 0,-6 3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25.6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10114,'58'44'116,"-1"1"0,-4-6 0,-14-6-374,-30-16-45,-3-6 158,-2-4 122,-3-4-380,-1-2-594,0-12 762,0-2 235,0-12 22,0-3 90,7-1 56,1-2 56,5 6-11,3 6 45,-3 7-45,5 5 11,2 4 22,2 1-11,5 2-201,1 0-34,-2 0-134,-4 0-482,-6 0-561,-6 0-1209,-5 0 2386,-3 0 0,-2 0 0,0 0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29:11.2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198 60 7089,'0'-8'2073,"0"3"-1367,0 5 919,0 0-986,0-21-79,-4 16 471,-3-15-561,-7 20-324,-3 1 66,-5 8 226,-3 9 77,-4 10 101,1 8-78,4 0-280,8 0-135,8 0-33,5-6-79,3-5 11,5-4-22,7-7-22,11-4-79,7-5-156,6-2-136,2-5-33,0-8-10,-2-5-113,-6-11-214,-6-2 159,-8-2-147,-7-17 751,-5 14 168,-3-9 269,-1 24 336,0 7 23,0 7-180,0 3 22,0 10 662,0 25-694,0 0-304,6 19-224,5-16-78,7-4-33,6-5-102,2-6-369,0-5-292,-2-7-571,-6-4-403,-4-2-314,-5-3-1177,-1 1 3261,-2-2 0,-2 0 0,0 0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29:11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 16502,'0'-3'168,"0"1"380,0 2-1455,0-3-415,0 2-4538,1-3 5860,1 4 0,-1 0 0,0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29:11.7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13936,'0'4'1087,"0"-1"1176,0-3-2006,3 8 68,-1-3-111,4 7-192,-4-8-22,1 2-67,-2-3-640,1 1-895,-1-2-1569,2 0-3652,-2-1 6823,0-1 0,-1 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29:28.6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288 275 7089,'-3'10'1457,"1"-2"-1177,2-8 7676,0 0-7833,-5 1-56,-4-1-11,-6 1 56,-4-1-11,1 0-34,-2 0 67,0 3-33,-1 4-22,-2 6-12,-3 9 67,0 4-33,-1 2 68,6 0-24,3-1-33,9-3-44,4 0-1,4-3-34,1-1 1,8-1-34,3-5 0,11-2-34,-1-3 23,3-4 11,-4-3 11,1 0 12,-1-2 22,0-6-1,9-16-44,-8-1-44,4-11-35,-10 5-55,-3 1 44,-1-5-291,3-29 56,-6 10 213,2-24 101,-6 23 22,-2 6 11,0 8 12,-1 10 44,-1 8 68,0 7-12,0 4-89,0 1 1,0 3-2,0 0-21,0 4 593,0 2-560,0 10 22,0 8 12,1 15 134,4 9-179,3 7-12,6 7 12,8 35-23,-5-18 12,4 21-23,-9-34-11,-1-10 0,-1-13-11,-5-9-112,-1-10-269,-3-8-280,-1-5-169,0-4-3327,0-1 459,1-5 3709,-1-3 0,1 2 0,-1-1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29:37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260 21 7223,'6'-9'819,"-2"3"-752,-4 6 224,0 0 281,0-3 122,0 3 4035,0-3-4382,0 9-78,0 1-11,-1 8-45,-4 3 33,-1 4-33,-6 6-45,-1 4 0,-3 7 68,-4 2-57,0 5 90,-3-2 100,-7 23-223,6-20-23,-5 15-78,11-24 78,3-4-56,2-6-67,3-7-11,3-8-22,3-6-113,2-4-2603,1-2 0,1-1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29:38.7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62 26 7067,'-7'-8'1826,"1"1"-1053,6 7 258,0 0-527,0-4-123,0 2-67,0-2 224,0 4-303,6 0-44,2 0 89,8 2 23,0 7-146,2 2-1,1 8-88,-1-2-46,-1 4 23,-3 1 156,0 3 57,-3 2 100,-2 2-32,-4 2-113,-3 1-45,0-2 268,-2 7-268,0-13-56,0 3 168,-4-13 135,-3-1-135,-8 0-67,-4-2 78,-3 0-11,0-4-224,4-3-324,-4-1-808,8-5-807,-7-8-1959,4-5 3842,-4-9 0,10 10 0,0 4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29:40.4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80 187 8602,'-2'-7'919,"-1"1"-897,3 6 90,0 0 269,-2-14 224,1 9-45,-2-10-11,3 12 12,-3 3-46,2-2-145,-2 2-67,0-2-292,0 1-11,-3 0 67,3-2-44,-2 1-23,2 0 78,1 0 101,-1-1 269,0 1 359,-3-6-381,0 5-12,0-3-55,0 5-101,4-2-169,-1 3 819,2-1-482,1 0-359,0-1 45,0 1-89,0-1 111,1 0 56,7-1-22,9-1-33,12-2-57,10 1 45,8 1-44,8 2-57,4 1 34,3 1 34,-1 0-1,-4 0 35,-7 0-34,-6 0-1,-6 0 23,-4 0-67,-1 0 0,-4 0-11,-2 0-34,-2 0 11,-4 0 67,0 0 1,-1 0-35,1-2-44,-2 1 79,6-2-34,-7 2-1,7-1 24,-7 0-57,4-1 67,1-1-22,0-2 0,3 0-45,-2 2 45,2-2-44,11 3-1,-11-1 0,6 3 11,-17 0-22,-2 1 23,-3 0-23,2 0 11,1 0 34,15 0-34,-4 0 56,9 0-44,-8 0-1,-2 0-22,-4 0 0,-3 0 22,-5 0-10,-3 0-12,-3 0 11,-2 0-22,-2 0 11,1 0 0,0 0 0,1 0 0,1 0 0,-2 0-12,2 0 12,-1 0 0,4 0 0,-1 0 0,1 0 12,-2 0-24,-3 0-3338,-1 0 1434,1 0-1759,1-1 3675,0-4 0,1 3 0,-3-3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29:41.6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229 324 10316,'7'-8'1479,"-2"1"-784,-4 4-57,-1 0-133,0 0-146,0-1 10,0-3 1,-4 2-90,-2-1 101,-7 0 22,-3 2-190,-2 1 45,0 1 11,1 1-179,2 1-90,0 0-56,2 0 11,-1 0-11,-1 9 45,-1 5 11,-2 12 11,1 2 34,3 2-45,6-4-23,4 3-56,4-10-33,2 2 34,6-11 0,7-3 44,8-4-22,5-2-34,2-1-89,13 0 22,-14-3 68,7-5-23,-17-6 0,-3-5-101,-1-6-45,-2-3-56,-1-5 124,-1-6 33,-1-2 90,-1-21 67,-2 17 33,-2-10-33,-2 23 45,-1 6-23,0 5 158,1 5 77,-2 7 136,0 3-292,-1 5 224,0-1-213,0 8 134,0 4-22,0 10-34,0 7-44,3 8-45,1 5-67,2 3-34,2 1-11,1 0-12,1-4-201,2-4-459,0-6-315,-1-5-559,0-6-942,-3-4-1008,0-5 3507,-2-3 0,-3-5 0,-1 0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29:42.3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56 6943,'0'-11'359,"0"2"-101,0 9 571,0 0-157,9-16-44,-7 12-158,7-12 12,-9 16 683,0 0-951,0 5 110,0 0 57,0 7 78,0 2 80,0 1 32,-1 2-146,0 2-88,-2-2-124,1 3-45,-2 0-67,0 0-23,0 3 23,-1-1-23,2 2-33,1 1 22,0 11-33,2-7 33,0 7 0,4-11-22,1-4-22,6-2 21,8 4-10,1-10-23,6 4-11,-4-9 0,1-2 23,-2 0-46,0-4-234,-1-1-225,-1-1-292,-2 0-1623,8-16 133,-5 0-683,7-17 2947,-10 6 0,-7 10 0,-3 6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29:43.1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8 6630,'-17'1'1356,"4"0"-942,13-1 5289,0 0-5355,-1 3 145,8-3-101,7 3-33,9-3-113,7 0-44,0 0 33,1 1 169,15-1-259,-12 1 57,10-1-12,-15 0-55,-2 0-79,-4 0 11,-3 0-11,-9 0 11,-3 0-11,-6 0 516,-1 0-337,0 0-224,1 0-2666,-1 0-1256,1-2 3911,-2-4 0,0 2 0,0-2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26.2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0 161 9509,'0'4'292,"0"-1"1612,0-3-1690,64 1-57,-29 0-23,48-1 68,-48 0 10,-11-5-88,-8 0-124,-6-5-34,-6-1-224,0-3-66,-4-3 88,0 1 180,0-1 56,0 1 112,-4 5-112,2 1-56,-2 4 56,3 2-33,1 1 33,0 0-23,0-2 23,3 0 23,6 1 156,3 0 90,4 3-202,-3-1-67,-2 2-280,-2 0-538,-3 0-941,-1 0-964,-3 0 2723,1 0 0,-2 0 0,0 0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32.3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48 0 6787,'-4'0'2118,"0"0"3495,4 0-5356,-1 0-212,0 0-34,-4 0-11,-1 0 0,-1 0 12,0 0 10,2 0 169,1 0 78,3 0 123,-1 0 2734,1 0-2835,9 0 124,6 0-90,14 0-123,6 0-45,7 0-12,1 0 23,4 0-78,-1 2-34,3-2 22,-3 1 12,1-1-57,-6 0 1,-2 1-12,-7-1 1,-4 2 10,-6-2-33,-6 0 23,-1 0-11,-5 0 21,3 0-33,-6 0 11,2 0-11,-7 0-3277,0 0 0,-1 0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33.2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0 7974,'-18'10'2399,"3"-2"-1627,15-8 3934,0 0-4336,8 0-45,3 0 0,11 0-67,5 0-12,5 0-67,5 1-11,4-1-56,-1 2 0,1-2 35,-5 0-35,-3 0 0,-4 0-11,-7 1-1,-2-1 46,1 1-90,-8-1 22,3 0-66,-8 0 55,-2 0-45,1 0 45,-3 0-22,-2 0 11,0 0-9446,-1 0 9390,0-3 0,-1 2 0,0-3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35.9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226 357 8176,'11'7'2028,"-2"-1"-1042,-9-6 124,0 0-774,0-2-90,0 1 2477,0-1-2689,-6 2-1,-3 0 23,-7 0 23,-1 0-46,-2 4-22,-2 2 57,-1 7 21,-2 0-66,1 3-23,1 1-12,2 2-10,5 4-34,3 1 34,2 5-57,5-3 46,1 1-35,3-3-32,1-4 44,8 2 67,2-9 0,10 0 79,0-9-90,4-2 56,-1-2-23,3-1 12,0-7-34,-2-4 0,-2-9 79,6-19-90,-10 4 11,6-18-11,-11 7-22,1-4 11,-2-3-45,2-22 78,-6 20-11,1-9 56,-5 29 23,-3 8 78,0 5-34,-1 4-78,0 5-10,0 1-46,0 5-34,0-2 22,0 7 12,0-2 203,0 5-203,0 16 123,0 3 34,0 21-34,2 2-34,2 6-55,3 2-34,2-1 11,0 2-11,2-2 0,0 0-123,-1 0-235,0-2-214,-3-5-257,1-6-616,-2-9-203,-1-7-951,-3-7 2599,0-5 0,-2-4 0,0-3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36.3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23 9980,'-6'-12'2633,"2"1"-1669,4 11 392,0 0-964,3 63-134,-1-34-102,4 51-77,-2-52-79,-1-4-23,-1-7-369,-2-5-538,0-4-426,0-2-358,0-1-942,0-2 2656,0-1 0,0-2 0,0 0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36.5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33 11649,'0'-11'2298,"0"2"-2298,0 9-1367,0 0-448,8-6-2578,-3 5 4393,8-5 0,-9 6 0,-1 0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37.4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0 247 11694,'13'0'2309,"2"1"-1873,2-1-200,3 2-46,17-2-168,-8-3 24,12-3-46,-14-2-46,-2-5-110,-3 3-24,-4-2-66,-5-2 112,-4-1 44,-5-6 90,-1-2 22,-3 0 1,-2-3-1,-5 4 1,-2 2 44,-6 4 179,3 6 23,1 5-78,4 3-23,1 2-56,2 0-67,-2 3 56,-1 10 638,-10 35-515,3 1-55,-3 25-24,8-15 46,4 0-102,2 1-22,2 2-55,1 3 32,0 34-44,2-24 0,1 19-44,1-42-102,-1-9-145,-2-13-225,-1-8-290,0-7-528,0-6-335,0-2-4046,0-4 5715,0-1 0,0-1 0,0-1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37.7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 13510,'59'-1'851,"-5"0"-851,-19 1-45,0 0-683,-3 0-751,-1 0-997,-6 0 2476,-3 0 0,-11 0 0,-5 0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38.5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1 334 13465,'90'0'840,"-12"-8"-706,-42-1-22,-4-8-11,-4-1 45,-5-2-22,-5-1-124,-4-3-35,-5-1-88,-3-2-56,-4 0 56,-2 0-56,0 2 123,-1 3 44,-4 3 12,-1 6 0,-2 1 45,1 5 11,0 0 11,1 4 12,1 0 111,0 3-156,2 0 11,-1 0 44,0 8 136,-2 7 145,-2 14-68,1 8-56,1 10 259,3 32-247,1-14-124,2 24-22,3-28-45,3 2-22,5-4-45,2-4 0,0-6-392,2 10-101,-4-16-202,1 9-291,-6-22-370,-2-5-280,0-9-425,0-6-528,-1-6 2589,0-3 0,-1-1 0,-1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38.8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 13 10271,'-13'0'2689,"3"0"-2150,10 0 873,0 0-1054,34 0-190,-12 0-134,27-2-34,-23 1-180,-4-3-627,-2 2-549,0-1-615,1 2-674,-2 1 2645,0 0 0,-9 0 0,-3 0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39.4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23 8961,'0'-12'2812,"0"1"-2420,0 11 426,0 0-179,-1 33 78,0-5-247,0 32-256,1-15-136,0 2 101,3-5-145,2-5-23,4-9-11,2-7 0,3-6-11,2-7 11,1-3 11,3-4-67,11-13 0,-7-2-67,7-14-102,-13-3 46,-2-1 33,-6-3 79,-1 4 67,-6 3 67,-1 7 247,-2 7 583,0 8-528,0 4-111,0 2 11,0 6 146,0 4-46,0 11-55,0 6-157,0 0-157,1 2-12,3-5-704,7 4-439,0-9-1152,5 2-1021,1-12-572,4-4 3900,6-3 0,-10-2 0,-4 0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27.7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8 11593,'0'-4'1906,"0"0"-1447,0 10 190,0 7-155,-2 14-180,-1 10-102,-3 6 57,0 5-157,3-1-11,1-2-90,2-3 34,0-4-23,0-4 23,0-7-34,0-7-11,0-7-56,0-7-212,0-4-2702,0-2 1066,0-5-1077,0-4 2981,2-8 0,-2 7 0,2 0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39.9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1 175 10170,'0'7'1760,"0"-1"-1155,0-6 0,0 0-482,28 28 1,-8-19-57,24 19 0,-17-26-56,-5-2 34,-4-4 56,-8-2 145,-3-7-22,-5-4 56,-1-4-78,-1-2 112,0-3-112,-3-2-34,-2-1 45,-2 3-12,-1 4-134,4 4-33,2 8-34,1 2-67,1 6-1524,0 1 660,9 1-749,6 0-729,13 2-706,7 1 3115,3 1 0,-15-2 0,-5-1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40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10316,'0'18'3866,"0"-3"-2768,0-15-482,0 65-145,1-29-124,4 54-212,1-47-124,3-3-11,-2-7-347,-1-6-583,-1-9-740,-2-6-739,0-7-1076,2-4 3485,0-7 0,-2 5 0,1-5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40.3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24 11067,'0'-13'1322,"0"3"-1322,0 10-1658,0 0-34,0 3 1692,6 5 0,-4-3 0,3 2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40.8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21 8243,'3'-12'1860,"-1"3"-1568,-2 9 55,0 0 135,-24 0 168,10 6-23,-20 6 68,18 8-34,0 7-123,3 4-258,3 0-90,5 0-21,1 1-124,4-4-45,3 2-45,6-6-11,6-3-57,8-5 23,3-5 46,0-5-35,-1-4 79,-3-2 79,-1-9-79,-6-4-45,-1-12-112,-5-4-179,-4-1-684,-2-13 404,-3 14-247,0-7-1019,-4 20-886,0 5 2768,-2 5 0,2 3 0,1 2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41.3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14171,'4'84'11,"0"-16"-56,-2-56-134,1-5-112,-2-4-113,3-2 34,-2-1 213,8-5-78,3-5-190,5-7 402,3-4 23,-2 2 303,-2 2 145,1 4 123,-5 4 23,3 2-79,-1 3 102,1 1-12,2 2-135,0 1-178,1 0 22,-1 0 145,0 7-11,-1 6-55,1 9-259,-3 5-100,0 0-34,-3-1-112,-3-5-449,-1-3-369,-2-4-3440,-2 0-627,-1-6 4997,-2-1 0,-1-6 0,0-1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42.0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23 9935,'2'-12'2734,"1"1"-1949,-3 11 144,0 0-65,7 13-114,-3 6-369,4 18-56,-3 7-202,-2 5-89,2 2-34,-1-2-56,0-1-325,0-6-415,-1-6-212,1-6-337,0-11-358,-1-9-336,-1-5-157,-1-5 2196,-1-6 0,0 5 0,0-5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42.3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83 10888,'0'-13'2386,"0"3"-1344,0 10-313,0 0-729,62-15 0,-28 8-326,51-10-861,-48 11-1300,-2 2-2063,-7 0 4550,-4 0 0,-11 3 0,-5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42.8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3 185 8131,'-1'7'2006,"-1"-1"-1244,2-6-280,0 0 381,83 4-516,-45-11-269,14 6 1,-1-4 133,-16-16-88,-6-1-91,-6-1 90,-6 0-55,-6 1-12,-6 2 0,-2 1-33,-3 4-1,-8 3 113,-6 5-68,-9 3 560,-14 3-190,8 1-56,-4 7-45,14 4 123,4 9 1,4 5 78,4 3-146,4 1-224,2-1-101,2-2-56,18 2-358,0-8-415,17 0-672,-6-14-740,1-2-874,-1-4 3048,1-2 0,-14 2 0,-3-1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43.2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 10193,'2'-2'2689,"1"-1"-1008,-3 3-1345,23 77 34,-9-38-286,3 11 0,1 0 6,1-9-46,-1-8-44,-4-9-22,-2-8-90,-6-9-11,-2-3 123,-2-4 112,-2-5-34,4-8-78,0-9 0,2-7-11,3 0-11,0 2-57,0 5-122,-1 5-248,0 7-156,-1 3-89,4 4-617,3 0-1076,2 2-807,3 0 3194,0 1 0,-9 0 0,-2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43.9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28 10496,'7'-15'1938,"-1"2"-1064,-6 13-515,0 0-326,8 38-21,-5-19 21,5 31-33,-7-30 11,-1-4-11,0-4-44,0-6-57,0-3-158,0-3-32,1-8 112,4-4 67,5-11 45,8-1 67,6-1 0,1 6 123,-1 4 23,-4 6 66,-1 5-9,-2 2 110,-1 2-77,-4 7 32,-1 6-77,-4 9-35,1 8-88,-3-2-68,0-1-12,-2-7-66,-2-9-45,1-6 11,0-4 56,6-8 56,2-6-34,7-9-33,8-6-157,2-1 67,6 3 191,10-1 123,-11 13 179,8-1-12,-17 13 58,-1 1-35,-5 1 12,-1 0-124,-4 4-112,0 5 135,-1 8 123,-2 5-247,0 1-55,-3 2-23,0-2-56,-3-4-336,1-1-538,-4-6-997,2-5-1412,1-3 3283,2-3 0,-2-1 0,0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7:16.4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249 6 6451,'-6'-3'1333,"1"2"-840,5 1 426,0 0-807,-52-1-56,29 2 67,-38 4 79,42 5 44,2 5 79,-1 4-33,1 3-23,3 2-79,4 1-78,5-3-112,3-1-22,2-5-23,7-3 22,9-4-33,9-2 34,10-4 0,-4-2-23,0-1 45,-7-2 33,-4-5 23,-5-6-56,-3-6-22,-2-2 22,-3-1 11,-3 1 90,-3 1 112,-1 5 359,0 1-348,0 8-135,0 1-89,0 5-246,0 0 246,0 7 235,0 4 0,0 10-44,4 2 21,1 1-133,9-1-57,5-2-22,7-1-11,3-2-235,-1-2-202,-1-3-303,-5-4-460,-7-1-346,-1-3-953,-5-2 2510,2-1 0,-4-2 0,-3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28.1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16 11526,'-6'-9'3294,"1"3"-2319,5 6-291,0 0-572,-3 0-56,2 0-6858,-2 0 2691,3 2 4111,0 6 0,0-4 0,0 2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45.7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75 10541,'-3'0'2251,"1"0"4910,2 0-7150,4 0 190,7 0-10,10 0-102,9 0-21,8 0-24,2 0 46,0 0-23,-2 0 23,-3 0-34,-6 0-11,-5 0-12,-9 0 12,-5 0 23,-6 0-1,-2 0 0,-2 0-258,2 0-492,-1 0-785,4-4-1031,0-4-2733,4-7 5232,4-7 0,-6 9 0,0 0 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46.6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 10260,'0'-7'2376,"0"1"-1345,0 6 44,0 0-761,0-7 11,0 5-56,0 7 560,4 17-190,1 20-303,4 14-34,3 10-32,-2 7-91,2 5-123,-4 1 11,-2 2-33,-4-4-23,0-3-11,-2-9 0,0-11-67,0-15-34,-2-14-56,2-11-68,-2-9 12,0-4-111,1-12 77,0-8-78,1-18-202,7-9 124,6-3 56,10 1-67,19-2 402,-5 21-21,9 1-58,-10 22 91,-5 3 46,-1 7 212,-7 10 22,-5 7 436,-4 27-357,-8-11-11,-1 11 10,-5-20-78,-2-4-78,-6-3-23,-4-3-55,-8-3-124,-2-2-79,-6-5-605,-11-3-313,8-4-101,-5-11-807,14-5-1412,7-12 3317,3-2 0,7 12 0,3 5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46.9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29 9901,'0'-16'3272,"0"3"-2397,0 13 122,0 0-885,0 37-45,0-15-56,2 31-11,0-25-212,2-3-898,-2-5-1030,1-7-1883,-1-6 4023,2-4 0,-2-3 0,0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47.1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8490,'0'0'0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47.6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 8210,'4'-6'2868,"-1"1"-2072,-3 5 111,0 0-548,14 69 123,-7-32-258,10 55 101,-11-51-180,-2-6-10,-2-8-1,0-9-89,-2-7-45,0-6 0,0-2-45,0-2-22,0-7 11,0-5 56,2-9 0,2-6 11,5 0-11,2 1 56,4 4 134,0 4 69,-1 7 88,0 5 90,-1 3-45,1 2 45,-1 0-112,1 2 11,-1 5-101,0 5-168,-2 5-67,3 6-257,-8-8-404,2 1-348,-7-8-537,0-5-583,-1-1 993,0-2 1,0 0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48.2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108 393 13330,'-50'48'1625,"10"-2"-1389,30-12-80,5-4-21,2-6-79,3-6-56,3-5 0,5-6 0,6-4 45,8-3-45,3-9-56,3-6-79,-1-11 57,-2-6 55,-4-3 23,-4-4 34,-5-1 78,-1-5 67,-5 0 45,-3-4-45,-1-2-11,-2-21 34,0 21 79,0-6 133,0 31 34,0 12 23,0 7 89,0 4-414,0 3-68,0 5 124,0 10 235,0 12-78,0 18-57,0 6-100,2 8-169,4-3-33,2-2-717,12 18-414,-8-25-293,6 12-615,-9-30-863,0-5-1916,-1-8 4818,-2-7 0,-2-6 0,-1-2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48.5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15370,'0'95'515,"1"-11"-515,1-43-336,2-5-673,0-9-974,-1-7-1020,-2-9 3003,-1-5 0,0-5 0,0-1 0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48.7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36 13352,'2'-14'696,"-1"3"-696,-1 11-4886,0 0 4886,6-5 0,-5 4 0,5-4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49.2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 11549,'8'-10'2398,"-3"2"-1805,-5 8-470,0 0-100,18 73-23,-9-39-101,10 57-89,-16-62-292,-3-6 34,0-8 279,0-7-21,-1-5-336,1-2 66,-2-15 214,2 1 212,2-13 11,5 6 23,5 3 68,5 4 22,0 4 55,1 5 158,-4 2-12,2 2 101,-2 0 191,-2 2 67,-1 7 493,6 30-4434,-7-9 3324,6 20-33,-10-23-425,-2-5-886,-1-1-628,-3-6-1479,0-4 3418,0-6 0,0-3 0,0-2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49.7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 8 8490,'-8'-3'1815,"3"1"-829,5 2-336,0 0-549,-31 29 22,22-15-56,-22 25-67,30-25-134,1 0-79,0-4-23,0-1 80,2-5 32,4-1-21,4-3-79,2-5-67,0-6 67,-1-8 78,1-5-79,0-1 203,1 3 22,-2 5 145,0 7 170,-5 5 166,-1 4 147,-1 1 55,7 23-235,-1-2 56,7 23 236,-1-3 448,7 24-773,-6-15-23,1 13-56,-13-26-134,-3-6-1,-2-5-201,-3-6-112,-8-3-1535,-28 1-1132,-4-7-2599,-27 2 5378,3-10 0,28-1 0,3-2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34.3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7997,'2'-6'1546,"0"1"-975,-2 5 2455,0 0-2634,3 1-123,1 4-34,3 5 90,1 7 33,-1 8-190,-1 2-122,-1 5-1,-3 0-45,0-1 56,-2-2-34,0-4 34,0-3-45,0-6-11,0-6 12,0-3-12,0-5-270,0-2 225,0-5-22,0-2 33,0-5 23,1-1-34,5 0 23,3-1-56,6-1-34,3 0 22,2 0-11,2 0-67,0 2 68,-3 2 55,-3 3 45,-5 3 56,-2 4 44,-2 0 35,2 1-57,1 0 57,2 0-1,1 5 23,0 2-79,0 7 13,-2 2 43,0 14-67,-5-6 23,-1 10-23,-5-11-45,0-3-22,0-3-56,0-7-179,0-5-314,0-3-2107,0-2-257,5-5 2913,-1-3 0,2 1 0,-3 0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50.4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22 7829,'0'-10'3921,"0"2"-2722,0 8 953,0 0-1290,0-3-122,0 2-247,0 5-112,0 10-79,-2 13-189,1 10-102,0 6-11,-1 3-157,2 0-325,0-3-482,-1-4-873,1-10-953,-2-8-852,2-10 3642,-3-6 0,3-4 0,-1-1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50.6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72 12420,'48'-15'-689,"1"-1"0,34-8-467,-46 17-2664,-4 3 3932,0 1 0,-14 1 0,-6 1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51.0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0 193 9207,'0'4'2891,"0"0"-2219,0-4-55,61 0-180,-27-5-202,52-4-101,-41-7-123,-1-5-11,-4-2-336,3-16 549,-22 16 157,0-8 66,-21 18-300,-8 5 435,-4 1-190,-10 4-236,-2 1-66,-2 2 156,1 0 247,1 5-146,1 7-101,1 8 34,4 6-67,3 2-45,8 1-78,2-3-23,5-1-56,5-3-79,6-1-78,9-3-247,7-3-324,4-1-370,1-6-627,1-1-673,2-6-347,2-6 2745,1-10 0,-16 7 0,-5-5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51.4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12904,'17'52'336,"-1"0"1,12 38-214,-16-59 12,-2-4-102,-2-8-33,-1-7 68,-4-6-35,-1-5 12,-2-1 22,1-7-45,2-3 1,0-10 78,5-2 279,0-4 103,3 1-237,0 0-179,1 4-22,0 5-45,2 6-101,3 1-123,3 5-807,6-1-605,1 2-594,2 2-570,-3 0 2800,-5 1 0,-9 0 0,-6 0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52.1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15907,'3'84'348,"0"-11"-315,-3-37-33,0-6-33,0-6-180,0-8-45,0-8-33,0-4 269,2-4 22,3-9 11,5-6-11,7-16-11,5-4-68,6-6 23,2 3-56,1 5 11,-4 8 79,-4 9 22,-4 7 78,-5 5 124,-1 3 145,-4 8-11,1 7-33,-1 11-101,1 6-157,0 0-23,0-2-11,-2-4-11,-2-10-11,-2-4-45,-2-9-90,-2-2 67,2 0-122,3-18 111,4 2-123,6-18-33,4 9 11,0 3 212,3 6 23,-5 7 146,-1 4 112,-3 4-34,-2 1 89,0 0 57,-3 2-11,3 8-79,0 6 11,1 9-45,0 5-110,-1 1-69,-1-1-67,-3-5-404,2-2-761,-3-10-1278,1-4-2397,0-8 4840,2-1 0,-3 0 0,0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53.5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 41 7840,'-3'-1'1837,"1"0"-369,2 1-964,-1-15 113,1 9 21,-2-10 13,2 14 1231,0 2-1367,-2 0-112,0 2-111,0 10 145,1 8-101,1 16-202,0 4-100,0 6-23,0-3-11,0-3-33,0-9-102,0-5-134,0-6-268,0-5-360,0-2-839,0-4-1010,0-3-2206,0-1 4952,-4-3 0,3-1 0,-2-1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53.7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3 10125,'-12'0'3284,"3"0"-2108,9 0-279,0 0-852,69 0-34,-36 0-11,54 0-437,-54 0-1199,-2 0-1737,-4 0 3373,-3-1 0,-11 1 0,-4-1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54.5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208 305 9509,'10'-20'2421,"-2"4"-1312,-8 16-515,0 0-426,-47-11 90,24 12 78,-38-2-68,36 21-9,1 8-80,4 6-89,6-1-46,6 1-32,4-3-12,7-5 44,6-5-10,6-5-34,7-6-22,1-5-12,-1-3-11,0-2 23,-3 0-23,0-8-11,1-6-22,0-13-427,10-34 191,-8 7 135,2-24 67,-11 19 0,-4 1 112,-3 5 79,-1 10 256,-2 10 865,-2 15-607,0 8-223,-1 8-56,0 2-146,0 10 146,0 7 22,0 14-23,0 8-166,0 6-58,2 3-89,1 1 0,4-1-281,1 0-155,2-2-337,-3-6-561,1-4-638,0-11-526,0-8 2498,9-9 0,-11-4 0,5-4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54.7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10809,'11'0'3966,"-2"0"-2845,-9 0-617,0 0-414,13 60-90,-5-33-123,9 46-415,-8-51-392,-3-6-437,-1-6-616,-2-3-695,-2-5 2678,-1-1 0,0-1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54.9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0 13173,'-5'0'202,"0"0"-3463,5 0-985,-5 8 4246,5 0 0,-5 1 0,7-3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35.3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 11425,'0'-5'1233,"0"1"-1031,5 4 201,9 0-55,11 0-169,14 0-45,8 1 45,8 6 1,-3 3-24,-1 5-77,-12 0 55,-10-3-44,-11 0 33,-11-2 23,-4 3 0,-8 2 78,-12 4-34,-12 1-55,-11 0 89,-1-3-112,6-5-101,11-4-11,10-5-22,9-2-12,3-1-78,2 1-258,0 3 292,0 1 78,0 6 56,5 2 22,6 5 57,9 3 10,24 15-89,-8-8-33,9 9 22,-17-11 22,-8-2 67,-7 0-22,-6-2 11,-5-1 68,-2-3 45,0-1 223,-17 0-246,2-5-124,-16-2-89,7-6-11,-2-3-291,0 0-505,-2-1-381,-1-3-4638,-12-7 5826,7 2 0,5-2 0,14 7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55.4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1 213 11739,'50'26'118,"0"-1"0,34 14-73,-55-36 11,-7-3 78,-4-7-78,-6-6-56,-2-13 0,-5-6 11,-3-6 112,-2 1 359,-3 2-12,-5 6 214,-3 4 213,-2 7-247,4 7-326,3 2-223,3 6-101,2 1-89,1 1-12,0-2-90,5-1-145,6-2-661,6 3-505,9-1-884,1 4-965,1 0 3351,2 2 0,-15-2 0,-2 1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55.8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1 191 12412,'0'8'1300,"0"-1"-752,0-7-380,0 0-168,61 23-89,-25-17-35,48 17 46,-47-30 78,-10-3 157,-9-8 190,-9-5-10,-5-1 10,-3-2-145,-6-2 246,-3 2-168,-5-4-146,-1 7 113,1 2-12,3 8-235,4 7-11,3 4-1009,3 2 102,11 0-1279,1 4-1007,14 2 3204,-2 6 0,-8-6 0,-5-1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56.2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19 10440,'-7'-7'3731,"1"1"-3037,6 6 236,0 0-504,-67 15 45,41 3-113,-49 16-78,61 0-145,7 0 22,4-1-157,3-2 0,10-4-101,7-6-34,14-8 12,7-7 11,2-5 11,-2-8-22,-3-7 34,-5-10 44,-8-6 45,-7 0-56,-6 0-146,-5-1-370,-3 4-2139,-9-8 11,-5 16 290,-7-1 2410,-2 16 0,9 3 0,4 1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56.7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23 12087,'-10'-13'2106,"0"3"-1591,-6 10 12,-1 4 89,-2 8-56,-2 10-145,-1 15 56,2 10-102,5 7-245,7 1-124,4-1-90,14-7-280,7-9-178,12-11-349,5-10-672,2-10-727,-2-4-1481,-3-8 3777,-6-5 0,-11 3 0,-5-2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57.2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16670,'5'91'560,"2"-6"-560,4-27-258,2-7-4577,-1-8 4051,-3-13 445,-3-9-1342,-2-11-863,-1-5-615,-2-4 3159,0-9 0,-1 6 0,0-6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57.4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 11773,'0'-8'2073,"0"3"-2073,0 5-6712,0 0 6712,4 1 0,-3-1 0,2 1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58.0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 0 14798,'-78'51'1715,"16"-4"-1514,55-18-77,3 0-68,4-4-34,6-3-22,3-4 0,8-5-90,4-5-66,1-5-12,1-2-46,1-3-21,-2-9 0,1-5-34,-4-8 112,-2-3 157,-3 0 23,-4 1 44,-4 3 157,-3 6 190,-3 5 80,0 7-114,0 3 46,0 2-303,0 6-44,0 4 44,-3 9-90,-2 2-33,0 3-347,1-4-504,3 1-684,1-5-729,0-1-828,7-5 3092,5-5 0,-3-3 0,2-2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58.2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14 13958,'-2'-7'1535,"1"1"-269,1 6-594,0 0-549,-1 61 79,3-21-168,1 50-34,4-40-538,1-3-717,0-9-605,-3-7-482,-2-9-907,-2-11 3249,-1-5 0,0-4 0,0-2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58.4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 9801,'0'-7'3148,"0"1"-2307,0 6-438,0 0-403,28 6-414,-5 2-1166,27 6-2297,-12 1 3877,5-4 0,-20-4 0,-3-4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58.6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16770,'5'57'-34,"0"-1"1,3 39-527,-3-57-247,-1-11-840,-1-8-1266,-2-10 1232,-1-4 1,0-5-1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37.2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107 3 10293,'-22'-2'819,"2"4"-550,10 6-12,-4 8 80,1 6-12,-2 4-292,7 3-22,4-1-11,4-3 34,4-4-34,7-6-45,10-3 12,5-7-68,3-2-45,2-2 34,-3-3-45,-1-5-101,-5-6-44,-4-7-236,-3-6-23,-4-15 561,-4 14 0,-3-4 203,-2 21-13,-2 7-167,0 2-1,0 9 303,0 7 291,0 26-370,8-9-179,5 11 1,11-22-12,7-5-45,2-5 1,2-7 44,2-1 78,11-5-89,-12-5 33,5-3-33,-20-5 33,-8 0-78,-4 2-78,-5 0-146,-2 3-180,-2 4-548,0 1-3664,0 3 4616,0 1 0,0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58.8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11 13364,'-1'-6'381,"0"2"-2723,1 4-1322,9 13 3664,-2 1 0,3 2 0,-6-5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59.1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57 1 15762,'-37'90'89,"18"-13"-111,35-56-79,13-5-11,3-8 34,-1-5-34,-2-3 33,-7-8 68,-3-4 0,-8-10-67,-4-3-371,-4-4-458,-2 1-236,-1 1-549,-3 4-2141,-5 7 3833,-3 5 0,3 7 0,2 2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0:59.6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11112,'12'6'2947,"-3"-2"-2119,-9-4-614,5 72-214,-2-41-56,3 54-135,-3-63-201,-1-8-134,-2-4-226,2-7 36,-1-1 503,0-2 213,4-2 0,1-7-79,6-6-145,8-18 224,-4 7 23,6-5 134,-9 15 145,0 6 213,-2 5 259,-1 3 110,1 2-312,1 0 11,1 5-79,3 1-201,0 6-180,-2 2-11,-1 2 0,-5 1-112,-1 2-34,-4 0-134,-1-2-314,-1-3-235,-1-2-403,1-5-785,1-2-1311,2-4 3216,-1-1 0,0 0 0,-3 0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1:00.5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44 6518,'0'-9'3462,"0"3"-2106,0 6 582,0 0-683,0-13-213,0 10-258,0-10-133,0 13-125,0 0-44,0 4-22,0 7-24,0 9-245,0 10-135,0 8-34,1 2-22,2 0-179,-1-4-258,2-5-213,-2-6-908,-1 3 349,-1-11-337,0 0 22,0-11-247,1-3 236,2-2-90,-2-1 214,3 0 1411,-3-4 0,1 3 0,-1-2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1:00.9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0 101 8322,'0'-3'3305,"0"1"-347,0 2-1927,8-2-33,4-1-24,14-2-268,7-1-302,10 0-236,6 1-124,2-4-44,1 2-56,-7 0-347,-5-1-426,-10 4-34,-5-2 0,-6 3-493,-5-2-1075,-2 0-2320,-6 0 4751,-1 0 0,-5 2 0,0 2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1:01.5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1 226 14865,'82'-9'650,"-8"-3"-638,-30-7-12,-3-2-146,-5-1 90,-6-1 56,-11 1 78,-8-1-33,-6 1 179,-4 3 45,-1 2 134,-6 8 214,-9 3-416,-8 5-77,-7 1 32,-1 2 102,4 9-90,1 5 34,7 10-22,4 1-46,6 1-56,4-2-78,4-1-78,9-2-112,7-3-270,14-2-683,6-9-930,3-3-1288,0-5-2062,-2-1 5423,-5-1 0,-14 1 0,-5-1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1:01.9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21 10395,'-3'-11'2263,"1"2"-661,2 9 236,0 0-1592,8 54-77,-3-19 10,8 45-134,-5-36-45,2-3-90,-3-9-168,1-6-78,-3-12-246,-1-7 100,-1-4 471,1-3 11,0-4 101,4-8-68,-1-7 12,4-10 224,-1-1 100,0-1-55,1 5-168,-1 3-23,1 8-123,0 3-90,1 6-436,0 2-584,1 3-918,0 0-1075,-1 1 3103,0 0 0,-5 0 0,-2 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1:02.7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15840,'17'90'67,"-3"-14"-335,-13-56-57,-1-3-214,1-8-32,-1-4 79,3-4 324,-2-1 168,4-7 123,1-6 11,4-10 1,5-7 245,2-1-21,3 1 45,0 6 21,0 5-111,-1 7-68,2 6 68,-1 3 190,1 3-56,-1 10-100,0 2-23,-5 11-224,-1 3 11,-6-1-123,-3 9-79,-3-13-135,-2 3 113,0-16-22,0-4-325,0-3 268,0-6 91,2-4 100,5-8 0,5-5 0,7-1 100,4 0 24,-1 3 189,1 5-22,-1 6-10,0 4 178,2 4 157,2 2 158,1 12-315,2 7 23,-1 14-213,-4 4-79,-5 2-33,-8 1-56,-4-1-11,-6 11-158,0-16-391,-1 0-639,0-21-1166,0-9-2072,0-3 4336,-1-2 0,0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1:23.5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28 473 8849,'-14'20'1972,"2"-4"-1379,12-16 550,0 0-616,-2 49-202,8-25-78,5 38-35,13-40-32,8-4-57,2-7-79,4-4 57,-2-5-67,0-2 11,-4-6-45,-4-3 33,-3-6 1,-7-2-12,-3 1 45,-6-3 45,-4 0-33,-3-4-57,-2-20-22,-3 7-22,-8-16 11,-8 13-12,-9-1-156,-5 2 45,-5-1 100,0 1 23,-13-14 89,18 17 23,-3-5 56,24 24-12,6 6-111,4 5-34,2 1-67,0 1 22,0-3 45,8-1 45,29-7-68,3 5-44,23-3-336,-12 7-370,-1-1-448,0-2-1155,1 0-1243,-5 0 3619,-5 4 0,-20 2 0,-7 2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1:24.0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 9106,'0'-2'2678,"0"-1"-1266,0 3-829,0 27-135,2-1-325,2 24-112,3-9-11,5-2-90,-3-7-413,1-5-405,-3-9-739,-2-5-762,0-7 2409,-4-3 0,2-2 0,-3-1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37.7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128 0 10664,'-35'39'386,"-1"0"1,-21 25-354,57-44 12,13-5 33,7-5 1,11-5-79,5-3 0,-2-3-34,0-7-156,-2-3-101,-6-8 111,-5-2 124,-8-2 56,-5 2 0,-5 2 45,-3 5 101,0 6 100,0 4-302,0 4 56,0 9 23,0 3-23,0 10-370,0 0-975,1-1-783,6-2 2128,3-7 0,-2-4 0,-1-5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1:24.2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34 12199,'0'-17'616,"0"3"-616,0 14-1110,0 0-895,0-2-202,0 2 2207,3 0 0,-2 0 0,3 2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1:25.1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73 10473,'21'-23'1277,"0"11"-671,-7 28-181,1 13-4452,1 13 4128,-3 5-45,-3 0 837,-2-3-893,-4-8 0,-2-6-56,-1-11 0,-1-7 33,0-8 3214,0-3-3247,0-13 56,0-7 44,-1-16-44,1-6 12,-1-3-1,2 0 22,7 3 23,4 5-11,10 7-34,2 3 57,1 8-46,1 5 12,-2 7 370,11 9-169,-12 14-90,8 8-100,-14 12 11,-1 2-56,-3 0 0,0-4-89,-4-5-292,-3-6 280,-2-11-90,-2-5 101,-1-8 90,0-17-11,-1-5-11,3-16-79,3-1 45,3 5 11,2 6 34,-1 10 11,0 8 22,-4 6 191,2 3 57,-1 1-69,2 5-78,3 4-78,-2 5-45,1 4-56,-4 0-404,0 1-436,-5 1-930,1 1-1412,-3 0 3238,0-1 0,0-10 0,0-3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1:25.7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98 18 7022,'12'-10'2151,"-3"3"-1579,-9 7 884,0 0-985,51 18 112,-38 19-326,38 5 1,-51 9-79,-8-20-67,-4 0-56,-10-5 90,-4-4-34,2-7-112,-2-7-247,5-5 46,1-3 10,2-9 113,1-5 78,2-11 34,3-1 22,5 0 100,3 5 80,3 8-35,1 6 35,0 5 246,0 2-202,0 5 314,0 11-258,0 12-202,3 12 1,3 8-102,2 3-33,0 3-268,0 0-372,-3 2-278,0-2-180,-3-3-560,-1-9-696,-1-13 2354,1-14 0,-1-9 0,1-6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1:26.0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14 6943,'1'-7'2286,"1"1"-1289,-2 6 1043,0 0-1222,10 27-11,-3-2 44,10 30-212,-5-5-90,-1 9-135,2 6-88,-2 4-203,0 3-34,-2-2-89,1-2-11,-1-8-11,0-8-370,0-13-617,-2-11-447,-3-13-326,-1-8-336,-2-6 437,3-7-996,0-11 2677,2-13 0,-2 9 0,-1 0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1:26.6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0 191 7212,'3'5'964,"-1"0"-650,-2-5-146,0 0-79,60-6 136,-30-4 357,47-9-447,-45-4-46,-7-1 34,-6-1 247,-10 3 146,-4 3-326,-5 3-134,-2 3 23,-5 1 257,-2 6 336,-5 2-224,0 3-224,0 1-67,-3 0 112,2 2 393,-3 7 88,2 5-245,2 9-113,4 4 56,3 4-180,3 1 35,6 12-235,11-12-57,7 6-22,16-18-248,6-6-525,8-6-2913,41-16-505,-17-13 4202,-20 3 0,-4-1 0,-9-4 0,-7 2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1:27.4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 11795,'0'-4'1065,"0"1"-4428,0 3 3923,2 25 1386,-1 1-1542,3 24 691,0-6-1062,1-2 1,0-2-34,-1-6 3168,0-8-3830,-3-8-502,0-8-652,0-6-425,0-2-45,1-8-492,-1-10 2778,1-13 0,-1 9 0,-1 1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1:27.5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 11874,'3'-10'-449,"-1"2"349,-2 8-3150,0 0 3250,15 25 0,-11-19 0,10 19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1:28.2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213 375 10293,'-14'0'976,"2"0"-248,12 0-313,0 0-259,-62 42-21,38-11 268,-48 37 23,59-23-190,3 0-57,6-4-112,2-3-67,7-3-22,7-8-79,9-4-90,10-8-55,4-5-91,4-6-111,3-2-89,1-9-69,1-10 203,-5-12-235,-4-10-46,-13-8 404,-10-3 280,-7-5 0,-5-3 145,-5-4-10,-3-4-1,-5-3 45,1 1 180,2 4 45,5 10-12,1 10 89,2 14 69,-1 8-80,2 11-78,0 4-22,1 5 269,0 2-471,0 7 224,0 12 202,0 17-112,0 17-124,7 13-66,2 5-214,10 2-78,1-1 0,2-4-56,-2-8-370,1-8-515,-2-11-571,1-13-719,-1-9-1287,2-10 3518,-1-6 0,-8-3 0,-3 0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1:28.9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15 183 12423,'-8'13'-908,"1"-3"1413,7-10-125,0 0-156,1 17 157,4-9-22,3 11-101,6-13-56,4-3-79,6-1-45,7-1-55,6-1-23,7-6-56,4-5-68,1-9-55,-1-3-146,-4-2 101,4-12 56,-21 9 168,-2-5 168,-20 13-56,-4 3-12,-10 4 215,-6 0 32,-10 5-190,-4 3 111,-1 3 12,1 2 12,-1 2 168,-7 18-203,10 0 23,-5 18 0,15-5-33,6 3-45,4-1-101,5-1-79,2-2-168,19 1-168,3-12-134,21-2-190,0-12-360,2-5-414,1-1-1153,-2-4-1592,-3-9 4157,-7-8 0,-15 5 0,-8 1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1:29.5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167 46 7907,'11'-14'1916,"-2"1"-1658,-9 9 213,0-2 33,-1 2 89,-5 0 248,-3 3-460,-7 1 247,-2 0 66,-2 11-44,-2 7 78,-2 13-112,0 5-189,4-3-427,4-1-45,8-9-146,5-2-22,9-5 0,8-1 146,11-4 33,8-4-66,4-3-136,2-3 57,-3-1 22,-1-4-594,2-16 169,-11 0-80,-1-14-32,-14 8 302,-6-3 314,-3 3 156,-2-6 224,0 15 258,0 2 236,0 12-12,0 3-504,0 10 102,0 3-1,0 14-135,0 2-190,3 3-56,4-3-246,5 0-270,2-5-582,4-4-616,1-8-1614,4-5 3328,0-5 0,-9-2 0,-3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38.2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48 11414,'62'41'280,"-8"-9"-201,-25-36-68,-3-4 0,-8-6 79,-2-2 67,-6-3-79,-1 3-22,-4 1-56,2 3 12,-1 3 55,1 4 11,4 3 135,2 2 89,8 2 34,7 6 24,5 5 155,6 7-11,-1 6-236,-1 6-20,-2 6-13,-8 7-112,-8 2 23,-8 5-102,-8-1 35,-3-2 100,-10-2 202,-4-5-134,-13-3-158,-1-5-21,-6-4-35,2-6-33,-4-5-370,1-6-515,-3-5-795,-4-5-976,-4-7 2656,-30-30 0,41 21 0,-13-19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1:30.0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3 16759,'-7'-1'1468,"1"0"134,6 1 146,0 0-1625,-2 0 1,1 0-9955,-1 0 9820,2 4 1,0-3 0,0 4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1:30.6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 17185,'1'5'2566,"1"0"111,-2-5-2060,0 2 302,0-1 134,0 2-246,0-3 100,0 3-705,0-2-10033,0 1 8434,-6-1 0,4-1 1,-3 0-1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7:53.9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13 473 6865,'-7'0'1893,"1"0"-1377,6 0 7406,0 0-7676,2 0 23,8-2-67,7 0-78,9-2 44,5-1 78,2-3 45,3-1 23,2-3-124,-1 0-55,0-1 56,-4 0-79,-3 1 0,-4 1 0,-3 1-11,-2 1 22,0 0-67,2 0 45,0 0-34,4-2-67,0 1 11,0 0 0,0 1-11,-3 0 0,1 2 0,-3 0 45,0 0-45,1 0 11,2-1 0,-2 2-11,0-2 0,-3 2 0,-4-1 12,0 1-12,-3 2 0,1 0-12,1-1 12,0 2 0,1-3 23,0 1-23,1 1 0,-1-2 0,0 2 33,-2 0 1,-1 0 0,-1 3 33,-3-1-11,-2 2 56,8-2-23,-4-1-10,10-2-46,-4 0 2,3 0-24,-4 1 11,3-1-22,-7 2 11,1-2 1,-8 4-12,3-4 11,-2 4-11,3-3 0,0 2 0,1-2 11,-2 2 0,1 0-11,-6 1 23,0 1-79,-3 0-247,2 0-437,-2-2-694,2 0-583,2-5-1412,5-5-1747,3-7 5176,3-6 0,-6 10 0,-3 2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1T09:37:54.9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1 7190,'-12'4'2577,"3"-1"-1759,9-3 4392,0 0-4739,5 1-146,5 1-112,8 1-56,8 0-79,3 2-55,6 1-1,0 1-11,17 5-11,-15-1-11,7 3 11,-20-4 0,-9-2 0,-2-1 11,-4-2-11,-3 0 0,0-3 0,0 1 11,0-2 1,0 2-12,1 0 0,0-1 0,-1 1 11,-1-1-11,-1 1 0,-2-2 0,1 1 22,-2-2-22,1 0-22,0 1 22,0-1 11,0 2 0,0-1 12,0 1 21,1 1-32,5 7-1,-1 3 11,2 2-11,-2 1 79,-2 2 78,1 5-56,-3 7 45,0 5 213,-2 23-314,0-14 0,-1 15 34,0-22-79,0-2 23,-2-1 22,-2 8 22,-1-12-33,0 2 33,1-18-33,1-6-11,2-4 10,0-2-1601,1-1 111,0-4-1254,-2-6-2421,-1-8 5121,-5-4 0,5 7 0,-2 4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6:59.7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0 408 12277,'39'38'414,"0"0"1,33 24-303,-25-47-67,-5-7 67,-10-4-11,-10-4 56,-9 0 101,-6 0 44,-4-1 124,-2-10 45,-1-8-258,-4-13-213,-10-12-258,-9-2 33,-12-2 158,-2 1 56,-1 6 11,3 1 169,1-2 200,14 13-33,3 1-190,14 10-79,2 1 0,3-2 56,21-8-78,-1 10-45,18-4-33,-8 15 33,0 2 0,1 1 0,-2 0-101,1 1-437,1-2-426,-1 2-2117,14 1-997,-17 5 4078,2 9 0,-23-5 0,-6 4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00.1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 9442,'0'-11'1435,"0"2"-887,0 9 1144,0 0-1209,0 51-215,1-20-88,2 41-136,2-35-33,0-5-11,1-6-67,-3-5-280,0-4-326,-1-5-346,-1 0-449,-1-3-795,0-2 2263,-4-3 0,3-3 0,-3-1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00.3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12624,'13'-4'-1079,"-1"2"1,-6 2 0,-2 1-1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01.1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9 8815,'-1'-5'1580,"0"2"-628,1 3-728,0 34 68,7-1-214,2 31-78,8-11 0,-3-4 0,-2-3-11,-4-6-34,-3-8-23,-3-9-44,-1-9 112,-1-8 90,0-4-90,0-23 0,0-2 0,0-24 11,0 3-11,6-3 0,4 5-22,7 6 11,1 6 11,-1 10 0,-3 5-34,0 8-56,1 3 113,1 12 100,1 7 1,-2 13-35,-4 6-55,-1 3 44,-4-2-66,-3-3 32,-2-7 24,-1-7-46,0-8 45,0-6-67,0-3-89,0-6-102,0-10-22,0-12-101,1-12 236,2-2 11,3 2 67,4-1 67,-1 17 78,1 3 57,-6 16-78,1 3 10,0 1 57,4 0-79,4 0 0,3 5-79,3 3 23,3 15-33,-6-3 33,-2 8-34,-10-3-22,-3 2-280,-1 3-729,-1-3-1602,-4-3 2611,-1-10 0,1-6 0,2-6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01.6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1 165 7717,'0'-8'1333,"0"1"-605,0 7-167,0 0-281,6-53-202,2 32-78,9-38 0,1 48 0,3 6 56,2 4 202,3 2 212,5 9-77,2 5-303,0 8-79,-2 2 11,-7-3-11,-7-1-11,-8-3-11,-5 0-67,-7-1 33,-10-1 34,-5-2 11,-9-4 0,0-6-46,-1-2-301,1-9-90,1-6 437,4-9 23,3 0 66,7 3 113,4 5 78,4 8-33,2 3-146,-1 3 56,2 0-23,0 10 79,1 12 784,0 50-761,0-8-102,0 27-134,0-29-11,2-10-348,1-8-560,1-12-481,1-9-841,1-9-941,1-8 3182,3-9 0,-6 2 0,2-4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01.9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13106,'3'58'668,"0"-1"1,1-1 0,1-4-243,7 24-124,1-2-246,1-7-56,-1-5-33,1-2-303,-5-2-292,0-1-526,-4-2-594,-2-5-829,0-8-941,-1-14 3518,2-12 0,-3-10 0,0-6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38.9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465 18 7627,'0'-7'3440,"0"2"-2813,0 5-89,0 0-347,-8-2-102,1 1-66,-10-1-12,0 2 146,-8 0 123,-5 0 146,-6 5 0,-8 3 100,-2 7-145,-7 4 56,3 3-112,2 4-179,11 3-146,10-1-34,14 2-33,7-4-437,12-3-393,17-7-627,16-3-851,19-7-953,6-2 3328,-1-3 0,-28-1 0,-9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02.3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0 326 9957,'86'-32'1244,"-12"1"-1188,-44 10-22,-2-3-23,-6-3 34,-4-2-23,-8 0-22,-5-1 0,-4 2 12,-7 2 122,-6 6 157,-10 4-21,-5 8 66,-2 4-45,0 3 67,0 4-10,3 7-12,1 7-45,7 7 79,6 5-68,6 1 24,5 2 55,14 1 380,28 10-435,4-10-237,22 1-66,-16-17-23,-3-7-460,-5-6-660,-2-2-1066,-6-12-2352,-2-10 4538,-4-15 0,-13 12 0,-4 2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03.2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55 9588,'0'-10'1031,"0"2"-180,0 8-481,0 0-4408,1 50 4251,2-15 691,-2 40-826,1-30-78,-2-6 11,0-5-11,0-10 0,0-8 3392,0-9-3380,0-5-1,0-8-11,0-12-179,0-17 100,1-13 34,9-10-55,7-1-125,14 7-10,3 8 156,0 16 91,7 13 133,-12 18 34,4 15 12,-11 14-79,-2 10-67,-2 2-45,-4-3 34,-3-5-1,-3-3-33,-3-15 0,-3-3-78,-2-12-56,1-2 66,-1-7-67,1-9-100,-1-10 235,0-8 34,4-2-34,3 0 11,6 7 11,3 5 124,2 6 11,-2 8 11,-3 4-11,-1 4 78,-2 8 538,7 20-481,-4 0-169,4 15-67,-6-15-56,-2-1 0,-1 2-44,-5 5-147,-1 5-246,-2 2-303,0-3-2520,-6-6 3260,5-14 0,-5-7 0,6-10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03.7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255 28 7739,'-7'-9'2824,"1"2"-1872,6 7-503,-62-12-147,33 17 146,-50 0 179,51 25-167,6 11-169,7 4-22,9 4-135,8-2-111,14-4-1,10-6-22,13-10-89,4-10-91,-2-10-32,-6-5 21,-6-13 191,-10-7 90,-8-15-90,-6-7 0,-6-3-426,-9 2-78,-4 5 44,-8 8-268,3 12-942,5 8-615,4 6 2285,5 3 0,3-1 0,2 1 0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04.2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128 457 9476,'-35'59'758,"0"-1"0,4-4 0,9-5-567,18 1-112,9-5-79,10-11 0,9-13 11,12-10 34,2-11 55,1-20-66,-2-13 33,-5-24-67,-5-11 56,-7-9-272,-5-5 239,-8-8-1,-2-2-22,-4 1 11,-1 9 157,0 17 202,0 19 280,0 23 67,0 13-123,0 9-213,0 9-258,0 16 328,0 23 255,0 24-112,0 14-135,1 4-111,3-1-169,3-5-89,4-3-90,1-5-57,3-3-435,-2-6-449,2-8-538,-3-10-774,0-12-694,0-16-884,1-10 3831,1-14 0,-6 3 0,-1-5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04.6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0 310 10417,'98'11'1614,"-11"-6"-1525,-37-17-33,-8-6-4128,-7-9 4263,-9-2 780,-9-6-915,-7-1-22,-6-3 10,-5 2 203,-10 4 246,-10 5 3482,-10 10-3539,-7 8-167,-1 6 34,0 17 45,1 11 44,5 20 44,6 12-121,13 6-159,6 2-144,18-2-12,12-8-180,13-10-593,11-13-314,4-15-471,2-9-817,2-19-818,-2-9 3193,-6-18 0,-20 16 0,-9 0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04.8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 32 10237,'-9'-18'2040,"2"5"-953,7 13-695,0 0 123,-3 54 528,2 0-635,2-2 1,0 4 219,9 42-675,-4-48 1,2 0 158,1 0 0,0-1-78,8 45-34,-2-7-79,-3-10-358,-4-11-181,-3-16 618,5-16 0,-7-18 0,5-9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06.6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1 333 10137,'48'16'1053,"0"0"1,45 16-707,-24-3-34,0-2-178,-7-4-34,-9-7 168,-12-9 45,-12-4-1,-9-6 214,-9-12 0,-6-12-348,-3-18-145,-4-8 33,-11-7-67,-10 0 0,-15 4 201,-7 4 79,1 8 112,5 10 23,11 9-56,10 10-135,10 7-191,5 5-33,2 2-89,0 1-102,4 0 169,8 0 11,9 0-325,12 0-1233,7 2-1075,3 7-1357,3 3 4001,-2 8 0,-18-10 0,-6-1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06.9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21 10226,'-10'-11'1267,"2"2"-46,2 64-324,4-17-416,-6 46-178,5-33-214,1-3-89,1-2-22,1-4-325,0-1-325,0-2-147,-1-2-10,1-5-358,-1-7 1187,1-8 0,0-8 0,0-5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07.1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5 12512,'-3'-1'1155,"0"0"3012,3 1-3919,52-1-192,-20 1-56,41-1-79,-37 1-280,-7 0-380,-3 0-684,-3 0-807,3 0-1143,-4 0 3373,-1 1 0,-11-1 0,-4 1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07.3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13958,'0'6'-628,"0"-1"-5736,0-5 6364,0-12 0,0 9 0,0-9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39.3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84 4 11515,'-47'70'269,"10"-10"-303,37-36 68,11-6-12,7-6 12,15-6-22,2-4 21,3-2-33,-3-5-33,-7-5 21,-4-7-11,-13-4 1,-4-5-101,-6-1-79,-1-1-503,-1 3-819,-8 7-437,-4 6 1961,-7 7 0,7 3 0,4 2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07.8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16 430 10496,'4'10'1288,"49"6"-369,-22-14-415,40 6-302,-37-8-67,-7-4 44,-6-4 134,-8-7 12,-6-6 45,-4-6-168,-2-7-112,-6-6 156,-11-7-22,-12-4-146,-16-1 102,-4 1 234,0 8 449,7 9-348,13 13-347,13 9-56,9 8-101,5 2-11,2 2-33,8 0 33,10 0 78,13 0-78,7 0-313,3 0-864,-2 0-661,-2 3-615,1 2-965,2 5 3418,7 0 0,-21-3 0,-3-2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08.1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47 1 13768,'-13'93'3025,"2"-9"-2902,7-32-123,1-2 0,1-5-280,0-3-415,-2-8-201,2-5-471,0-5-336,1-5-651,1-6-200,0-6 2554,-1-4 0,1-3 0,-1 0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08.3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50 13061,'0'-9'1939,"0"2"-796,0 7-415,0 0-728,34-15-11,-14 12-370,28-12-336,-23 16-706,0 6-964,-3 3-2319,1 4 4706,-2 2 0,-9-9 0,-1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08.9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0 181 13712,'69'29'1086,"-8"-6"-951,-38-27-90,-2-5-4297,-5-8 4185,-6-5 859,-5-5-792,-3-1 56,-2-4 202,0 2 56,-2 5 66,0 5 147,-1 9-11,0 6 3032,2 3-3637,1 2-1,9 0 90,5 0 0,13 0-101,1 0-650,3 0-907,-5 0-1255,-5 0 2913,-10 0 0,-6 0 0,-5 0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11.6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74 12591,'20'5'2756,"7"0"-2028,13 1-403,9 0 34,7 0 33,5 0-89,6-4-79,1 0-112,6-2 124,2 0 88,4-3-122,1-2-101,-3-2-12,-7 0 12,-7 1-56,-12 0 45,-4 1-46,-6 0 57,-3 1 34,1 2 10,0 0-78,2 0-10,3 1-35,1 0 34,3 1 34,0 0 0,1 0-23,2 0 22,-1 0 35,2 0-57,0 0 112,31 0-112,-19 0 34,21-1-23,-27-2-22,-4-1-56,-3 0 124,16-2 44,-13 2 56,18-3-22,-13 3-157,5-1-12,3 2-33,-1-1 0,-2 1 11,-6 0-11,-6 1 68,16 1 44,-19 0-23,17 1 1,-20 0-45,4 2-12,0 0-22,0 1 1,-2 3-1,16-2 0,-14 3-11,13-1 34,-16-1-23,3 1-11,3-1 0,2 2 22,0-1-22,-1-1 11,-3 0 12,14 0-23,-19 0 11,11-1-11,-22 1-11,1-1 11,1 2 11,2-1 11,-1 1-10,21 1-24,-15 0 12,12 3 0,-19-2-11,-3 0 22,0-1-11,0-2 23,0 2-23,3-4 45,0 3 44,22-2-78,-17 2-11,13-1 0,-22 1 12,-3-2-1,-2 0 0,-1-1 11,-1-2 12,16 4 67,-8-2 0,16 5-11,-8-5-56,3 3-34,-2-4 11,16 2 0,-17 0 11,9-1 23,-18 0 11,0 2 45,-1-2 11,0 3 0,1-1-45,0 0-22,1 0-11,2-1 10,0-2-10,17 0-23,-12-2 23,13 2 22,-14 0 33,3 2 35,1 0-46,2 2-56,1-1-22,1 0 0,2-1 23,25 4-1,-18-4-22,17 2 11,-25-5-11,-1 0 12,2-1 10,0 0 0,2 0 12,20-2-34,-17 0 0,14-2 0,-25 2 0,-2 1 0,-5 1 0,-2 0 22,-2 0 1,-1 0 22,1 0 123,19 0-78,-10 0-23,16 1-33,-18 1-12,-2 0-22,-8 1 0,-3-1 0,-4 3 112,13 0-56,-7-1 11,12 1-33,-10-2-1,4-1 12,-1-1 0,2 0 11,1-1-56,-1 0 11,-2 0-22,0 0 0,-13 0 11,-1 0 0,-9 0-11,1 1 11,6-1 0,1 1 0,4-1 11,4 0 0,1 1-11,2 0 0,-2 4-22,-5-1-1,0 3 12,-1 0 11,1-2 0,4 0 0,0-2 0,0-1 0,4 0 0,-15-1 0,2-1 0,-14 0-22,0 0 10,-1 0 1,3 1 0,1-1-34,6 1-56,-4-1-78,0 0-236,-6 0-402,-4 0-999,1 0-1410,-3-3-1929,-15-7 5155,-14-7 0,8 5 0,-2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35.3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 6204,'0'-11'840,"0"2"-806,0 9-482,0 0 0,0 0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42.1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126 3 6182,'-8'-1'941,"2"0"-885,6 1 22,0 0-55,-3 0 44,3 0 45,-3 0-45,2 0 101,0 0-168,-2 0 12,1 0 21,-2 0 12,1 0 201,1 0 404,1 0-594,-1 0-56,0 0 0,0 0 0,-1 0 34,1 0-23,-3 0-11,3 0 0,-1 0 0,1 0-34,2 0 34,-1 2 0,0-1 0,-2 4 0,2-3 0,-2 1 0,1-2 572,1 0-527,1 1-12,0 1 147,0 3 66,0 1-168,0 2-33,0-1 22,0-1-55,0-3-12,0 0 22,0-3 1054,0 0-998,-5-4-10,1 1-57,-4-2 11,2 3 1,0 0-46,1 1 12,1 0-11,-1 3 10,2 3 12,-1 5-44,2-1-35,1-1 68,1-5-11,0-2-46,0-1 68,4-1-100,6-1 100,-1-5-90,3-1 90,-8-3 0,-2 1-11,-1 4-68,-1 2 68,0 1-2958,0 2 2969,0-2 0,0 1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45.5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94 288 9756,'23'-4'796,"28"-18"-819,-3 1-246,18-13-213,-23 9 124,-8 3 145,-8 0-56,-8-1-112,-6-2 67,-7 0 314,-3 2 359,-13 5 504,-11 5-191,-17 6 269,-10 5-235,-1 1-314,1 6-179,7 5-146,6 8-67,5 7-22,3 7 22,-5 21 67,12-9 101,-1 14-22,15-20 22,4-1 33,9-6-55,9-2-33,13-8-46,34-2-449,-11-11-234,18-2-235,-26-6-471,-3-2-427,-5-4-704,-4-6 2453,-2-4 0,-14 5 0,-4 2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45.8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13779,'57'28'952,"2"-2"-930,-2-4-11,3-4-11,-3-2-112,-6-2-224,-11-1-190,-8-1-315,-11-3-369,-7 0-639,-8-4-358,-2-1 2207,-3-2 0,-1-2 0,0 0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46.0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217 0 13341,'-44'87'203,"2"-8"-203,9-26-12,2-3-302,3-6-739,7-7-706,9-7-34,6-8 191,15-7 1602,15-8 0,-9-3 0,6-4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39.9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44 8702,'0'-9'1166,"0"1"-157,0 8-550,0 0-426,4 43-21,-2-25-12,3 31-34,-5-39-201,-2-5-90,2-2 0,-2-1-807,2-11 1043,0-4 89,0-9 22,6-1 79,3 0 67,2 5 179,1 5 158,-4 6-12,2 4 67,1 2-22,4 2-12,2 6-179,3 4 23,-2 7-134,2 1-169,-6 0-11,-4-3-56,-6-1 0,-2-4-134,-2-2-125,-4-4 13,-3-1-728,-1-6 827,0-6-99,5-7 100,8-8-122,8-4 10,6 1 336,15-1 393,-13 11-23,4 3 56,-10 11 135,0 2-45,1 1-168,1 5-169,-6 2-145,-2 4-112,-2-2-873,-3 5-472,-1-5-1109,-1 2 2454,-2-4 0,0-3 0,0-2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46.5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78 103 9521,'78'-57'1143,"-11"12"-662,-44 47-223,0 7-68,-1 6-122,-4 6 55,-5 1 90,-6-2 246,-4-1-100,-12 1-225,-12-1-67,-16-1-55,-14-2-12,-4-8 33,3-3-33,10-6-336,11-7-11,13-4 347,8-4 22,7 2 46,1 8-24,2 3-10,-1 3-12,1 4 695,0 36-570,0 2-147,0 31 0,0-15-91,0 13-749,0-21-404,1 4-436,4-27-35,4-12 24,8-7 1691,7-13 0,-10 4 0,1-5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46.9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12188,'0'55'72,"0"0"1,0 45 689,1-35-201,0-4-416,0 15-145,0-28 0,-1 4 0,1-36-213,1-9-347,0-5-56,2-4 459,3-11 134,4-10 23,3-14 12,3-4 200,0 3 46,-2 7 0,-4 8-90,-3 8-101,-3 5-67,1 2-90,4 1 57,5-1 33,7-2-258,4 1-336,3-1-392,3 3-560,-1 0-236,0 4 1782,-5 1 0,-11 1 0,-6 1 0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47.4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16 150 10249,'6'2'314,"-1"0"380,50 2-201,-21-3-369,45 3-124,-39-4 0,-8-4 0,-7-2 78,-10-5 23,-7-3-101,-4-3-179,-4-4 33,-6-3 146,-2 2 292,-8 1 100,-1 8-336,-1 6-56,-4 5 0,-6 8 67,-6 8 101,-5 10 224,1 8 169,3 1-125,8 0-133,9-2 133,10 1-54,4 2-91,11 0-56,11 1-223,14-2-12,15-6-381,6-8-841,3-9-1198,0-8-2309,-2-19 4729,-7-9 0,-20 5 0,-10 0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47.8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1 277 11560,'79'31'145,"-14"-7"-178,-38-21-225,-9-3 90,-2-9 56,-5-9-381,-4-14 112,-3-10 381,-10-3 0,-9-2 852,-9 6-12,-5 5-78,6 10-348,7 9-414,10 7-190,3 4 179,9 3-23,12 2-33,14 0-975,15 1-1154,6 0 2196,16 7 0,-34-6 0,3 6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52.7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0 259 6294,'4'0'2689,"-1"0"1199,-3 0-3888,2 0 11,4 1 168,8 3-134,6 1-45,4 1 0,0 0 34,-4-4 44,-2-1-11,-4-1-11,0 0 57,0-2-113,0-3-11,-2-2 11,-3 0 134,-5-1-134,-2-1-134,-2-7-91,-8-7-33,-5-7 258,-10-3 101,0 2-67,2 5 67,4 7 33,7 5-10,4 5-135,4 2 11,6-4-23,4 3-22,4-2 11,2 5 23,-2 3 11,-1 1 0,1 1-235,3 0-460,0 0-772,4 0-192,1 0-156,2 2 1815,-1 2 0,-9-1 0,-3 1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53.3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0 335 8030,'8'0'1065,"-3"0"-673,-5 0-134,70-32-236,-39 15 23,54-25 11,-59 23-11,-4-2-1,-7-1-44,-5-1-44,-5-3-35,-3-1 79,-2 1 291,-1 1 349,-6 5-204,-1 4 24,-7 5-236,-1 6-145,-2 3 77,-7 12-100,7 6 23,-5 14 89,11 4 45,5 2-135,3-1 79,8-2 11,11-8-79,29 1-89,-1-12-324,17 0-68,-19-12-225,-1-1-952,-4-2-582,-1-5 2151,-5-5 0,-12 3 0,-8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53.9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214 368 8758,'-2'-11'1289,"1"2"-459,1 9-237,-53 4-144,27 7 10,-43 9-112,43 9 23,7 5-247,7 3-89,7-3-12,7-2 56,13-8 13,13-6-35,17-9-56,6-5-169,26-28 124,-25 1-22,10-28 11,-34 0-101,-6-7 90,-8-6 67,-7-4-78,-4 1 78,-3 6 156,-6 8 91,1 14-34,-4 14 101,2 11-381,4 8 67,-3 14 313,4 14 57,-3 22-90,2 14 11,1-6 1,1 0-270,3 28-22,1-28 0,3-2-44,10 11-629,5-9-481,2-11-414,2-9-1379,1-13 2947,4-10 0,-14-6 0,-1-3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54.5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10496,'0'-3'-45,"0"0"2006,0 3-1334,10 69-55,-1-16-281,0 4 0,0 2 123,4 21-212,0-5-157,-3-9-45,-1-14 0,-2-12 11,-2-16 23,-3-10 67,1-9 45,-2-4-213,0-21 67,-1-7-34,0-25 23,0-5-12,4-5 12,3 4-11,7 6-23,3 12-1,3 10-10,1 9 34,3 6 11,20 4-68,-7 6-514,10 2-505,-17 3-460,-6 2-828,-6 5 2386,-5 1 0,-6-1 0,-5-2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56.8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39 11481,'9'-21'1054,"-2"4"-763,-7 17 0,0 0 102,0 5 301,0 6-335,1 8-158,0 7-167,1 0-23,0 1 0,2-6 12,-2-1-23,2-4-23,-1-2-33,0-2-235,-1-2-459,0-3-461,0-4-917,1-2-1537,-2-1 3665,5-8 0,-4 6 0,2-5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59.1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 6921,'0'-4'2499,"0"1"-594,0 3-1098,0-2-91,0 12 237,0 6-292,0 20-314,0 11-269,0 7-78,0 2-44,0-7-595,0-10-896,0-13-1714,5-14 3249,5-19 0,-3 4 0,2-9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40.4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77 10 12232,'60'-4'526,"0"0"1,37 3-67,-73 11-124,-12 7-224,-6 4-11,-5-1-34,-2 0 101,-11-5-168,-7-2-213,-14-4-235,-6-2-68,-3-4-32,0-1 77,1-2 214,6-7 223,6-3-56,9-6 23,7-2 34,6 5-24,5 2 57,1 7 325,1 2 213,0 16 100,0 8-222,1 17 43,1 6-179,0 3-280,0-1-314,-2-5-863,0-5-705,0-8-1154,0-8 3036,0-11 0,0-4 0,0-6 0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59.3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54 9834,'-1'-13'785,"0"2"156,1 11-45,0 0-896,-2-13-582,1 10-382,-1-10-347,-1 13-426,-2 9 1737,-3 4 0,3-2 0,0 0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7:59.9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9700,'1'-4'381,"0"2"1154,-1 2-1356,11 62-134,-7-29-33,8 51 21,-10-48 1,-2-6-34,0-7-34,0-6-78,0-7-157,0-4 90,0-4-460,0-2 134,0-14 449,4-5-112,5-16 101,8-2 67,8-2 11,4 4 23,1 7 22,-5 9 157,-5 10 224,-4 5 112,-5 4 78,-1 4-100,0 8-224,-1 8-90,0 8-45,-2 6-79,-3 1-33,-1 2-45,-2-2 1,0 0-12,-1-6-314,0-3-436,0-6-3632,0-7 4382,0-5 0,0-5 0,0-3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8:00.2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56 0 13196,'-9'59'825,"-1"-1"1,2-1-1,0-1-735,-4 31-5751,6-1 5572,4-5-393,2-10 849,0-12-1689,0-16 500,0-16-1654,0-14 2476,0-13 0,0-1 0,0-4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8:00.4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48 13196,'0'-4'482,"0"1"425,0 3-907,67-18-448,-21 14-213,5-6 0,3 2-1546,10 8-718,-4 0 2925,-7 4 0,-27-3 0,-6 3 0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8:00.9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7 319 11437,'-4'5'358,"1"-1"1234,3-4-1267,69-15-202,-31 1-112,56-14 56,-48 3-67,-6-2-168,-6-2-101,-11-1 33,-11-3 57,-5 2 179,-7-3 247,-11 8 0,-6 5-124,-11 11-11,-7 5-45,-1 7 79,-14 24-46,13-1 91,-5 21 89,19-8-123,5 2-57,6 3-66,6 3 45,8 0-68,12 0-11,10-6-437,38 4-526,-11-21-337,19-2-729,-24-21-872,-9-14 2901,-6-9 0,-16 5 0,-5 1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8:01.2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10305,'0'8'1558,"0"-1"-539,11 66-189,-2-28-718,0 8 0,0 0-112,0 4 0,-5 8-23,-2-21-268,-2-4-68,0-28 56,0-8-167,0-27 470,4-7 22,4-26 79,7-2 56,6-3-45,2 7 90,-1 9-102,-3 12-100,-7 12-67,-4 10-426,-3 7-1064,-2 3-572,5 1-806,3 5 2935,4 3 0,-5-1 0,-2 0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8:01.9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61 0 10328,'8'0'1725,"-1"0"-672,-5 59-369,-2 7-650,-3 27-12,-3-18 0,-3-37 34,0-10-56,1-10-100,-2-9-203,1-5-22,-1-4-157,3-9-67,2-8 190,3-13 202,4-10 135,11-6-12,7-3 34,11 4 23,3 8-12,-1 11 303,-4 10 56,-4 10-12,-4 4 269,-6 14 102,0 9-79,-5 17-280,-3 7-258,-4 20-78,-2-18-12,-2 8-22,-7-26 0,-5-4-112,-7-9-158,0-6 13,5-5-370,7-3-864,4-14 830,6-9 661,9-16 146,24-30 0,-1 16-1,13-11 180,-17 28-67,-4 12 111,-6 9 371,4 6-572,-8 5 90,5 2 156,-10 8 46,3 6-101,-1 12-46,1 5-178,0 1-124,-4-1-11,-1-6 0,-5-3-191,-1-6-559,-2-2-561,-1-3-527,0 0-1176,0-1 3014,0-4 0,0-2 0,0-4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8:02.3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1 230 9297,'9'11'2330,"-3"-2"-1769,-6-9-91,0 0-313,55 7 0,-38-12-90,41-1-45,-53-17 12,-2-6 33,-2-3 303,-6-2 134,-3 0 224,-6 4-245,0 5 77,4 7 0,4 7-269,4 5-201,1 3-79,1 2 23,7 1 145,11 0-67,16 0-112,9 0-2913,16 0-1144,-23 1 4057,-2 1 0,-28-1 0,-5 0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8:04.5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354 21 6025,'0'-5'-123,"0"1"840,0 4-113,-4-1 58,1 1-91,-1-1-246,1 1 157,3 0-303,-2 0 34,1 0-67,-3 0 89,1-1 68,-2 0-101,-1-1 78,1 1 33,-2-1-145,-1 1-22,0 0-68,-4 1 12,-2 0-34,-5 0 11,-4 3-11,-3 3-11,-3 4-22,-1 4-12,0 1 90,-8 13-101,13-4-34,-2 9 12,17-8 22,4 0 11,4 1 56,2 1-11,8 0 11,7-4-55,10-1 55,25-5-11,-11-6-11,15-2-12,-20-4-33,-2-1-22,-7-1-57,1-1-21,-11-2 100,1-3 44,-11-8-21,1-8 22,-4-10-12,0-3 23,-2-1 0,-1 1 23,-4 2 21,0 6 24,-3 5-203,1 4 34,3 6-111,-1 3-102,3 3-280,1 1 179,1 2 1,0-1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8:05.1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1 290 9487,'81'8'202,"-9"-3"-169,-38-6-5503,24-46 5235,-28 15 1566,15-37-1331,-34 30 1094,-6 5-769,-3 5 34,-8 7 22,-3 7 3481,-7 6-3660,0 4-202,2 4-90,3 4 57,2 10 33,2 10 291,2 14-178,2 9-13,1 7 57,1 6 45,1 4 44,-1 4-134,1 3 0,0 1 45,0-1-135,4-5-22,2-9-11,5-11-11,3-13-314,-1-9-224,2-8-90,-3-4-314,-1-5-67,-1-2-437,-1-2 1468,-1-2 0,-3 0 0,-3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7:16.7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7246,'2'-9'1356,"-1"3"-841,-1 6 617,0 0-482,0 23-135,0-4-134,0 24-78,0-9-202,0 4-90,0 0-11,0 0-11,0-1-146,2-6-180,0-3-211,0-6-236,0-4-259,-2-4-178,0-5 1221,0-4 0,0-3 0,0-2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40.7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13633,'47'48'2151,"-10"2"-1692,-32-3-245,-3 1-147,-2-1-67,0-5-45,0-4-650,0-6-560,0-5-638,0-2-1110,0-6-896,0-3 3899,5-4 0,-4-7 0,4-2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8:05.6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23 7963,'-8'1'1009,"2"0"-404,6-1 1019,0 0-929,27 1-191,-5-1-89,24 1-57,-11-1-223,0 0 22,1 0-78,-1 0-68,-2-2 34,-1 1-34,-3-3 0,-2 2 0,-4-1-11,-5 1-11,-3-2-179,-5 2-1570,-5 1-459,-1-1-1500,-3 1 3719,-1-1 0,0 1 0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8:10.7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41 675 7134,'-5'6'2252,"1"-1"-1501,4-5 1143,0 0-1233,-14 24 67,11-18-56,-11 18-33,14-24-135,0-2-257,0-11 55,8-10-123,7-19-123,11-11-44,8-10-12,2-5 11,3-2 11,-3-4 12,-3 1-23,-4 2 56,-5 6 23,-6 13 78,-6 15 68,-6 16-46,-2 11-190,-3 7-291,-1 3 291,2 4 33,-2 8 57,4 12-12,-3 14 34,4 14-11,-2 10-90,2 9 1,0 7-12,2 0 0,1 0 11,1-6-11,-2-9 0,0-11-45,-2-12-437,-1-12 90,-3-13-235,1-5-293,-2-9-5007,1-1 5927,1-2 0,-1 1 0,0-1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8:11.0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16 8266,'-5'-4'1747,"1"1"349,4 3-1659,10-2-280,2 0-124,10-1-33,0 2 0,-2 1-257,-3 0-696,-2 0-1198,-2 0 2151,0 0 0,-6 0 0,-2 0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8:11.4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49 22 10529,'0'-12'1636,"0"2"-1289,0 10 34,0 0-67,-22 33-134,17-7-124,-17 28 22,31-19-67,8-6-11,13-8-67,4-8 67,2-8 11,-5-3 124,-5-10-57,-6-4-22,-4-12-56,-7-4-201,-4-1-69,-4-1-44,-1 3-290,-6 5-674,-2 6-4066,-13 9 5344,5 3 0,2 4 0,8 0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8:11.7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12423,'8'0'425,"-3"0"427,-5 0-101,0 50-382,0-21-358,0 41-11,0-35-145,0 0-404,0-2-728,0-1-1042,0-3-1771,0-5 4090,0-7 0,0-8 0,0-5 0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8:12.5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7 653 8983,'-4'5'1782,"1"-1"1064,3-4-2443,7-21 146,6-3-281,10-24-144,7-2 22,5-8-56,2-6 44,1-4 34,-2-1-78,-4 0 55,-4 8 68,-8 10-34,-4 14 12,-7 14-102,-3 11-78,-3 7-11,0 3-78,-2 2 11,0 0 67,1 0 33,2 4 12,3 4 34,2 9 145,1 7-45,2 8 1,1 9-1,-1 4 11,-1 6 1,-2 1 66,2 23-212,-3-19-23,3 13-22,-4-30-11,0-7 0,-3-9-179,2-5-1,-3-10 46,0-1-12,-2-6-863,-1-1-2420,2 0 2264,-1-3 33,3-3 560,-2-4 157,2-1 426,-2 3 45,-1 3-45,-1 3-3227,0 2 3227,-7 0 0,5 0 0,-5 0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8:13.0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25 8254,'-7'0'2287,"1"0"-1492,6 0-89,0 0 100,4 0 125,9-2-24,9-2-178,10-1-326,2 0-90,0 2-33,-5 0-156,-4 2-68,-6 1-45,-4-1-11,-1 1-78,-6-1-404,-2 1-796,-4 0-515,-1 0 1,-1 0-1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08:13.8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1 143 8736,'0'-15'1659,"0"3"-920,0 12-291,0 0 146,30-41-314,-13 25 79,24-30 122,-23 39-144,-2 3 66,0 2 168,-1 2-77,2 0-180,0 5-146,-1 2-101,-3 9 0,-4 2 79,-5 5 44,-2 7-11,-8 3-78,-6 5-45,-9-4 34,-2-5-56,2-9-23,6-7 11,7-7 34,4-2-56,3-3-269,1-1 572,11 0 44,4 0-22,15 0-179,4 0-124,1 0-11,-4 1 12,-5 0-1,-9 2 0,-5-1 34,-7 1 56,-2-3 112,-1 1-9277,-1-1 9053,-4 0 0,2 0 0,-3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5:45.5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78 49 8333,'4'-11'1960,"-1"2"-1152,-3 9 200,0 0-1008,0-3 23,1 0 77,0-2-10,1 0-12,-1 1-10,0 0 133,-1 2 12,0 0 2947,0 2-3149,-2 5-11,-5 2 45,-5 10-12,-2 5 57,-1 7 56,2 6-45,2 8 145,3 4-122,2 3-1,4-1-67,1-4-45,1-5 0,0-7-22,4-5 11,2-4-56,5-7-22,0-2-90,0-6-337,-3-2-212,1-4-303,-1-1-616,1-2-739,-1 0 2375,5 0 0,-7 0 0,2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5:46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87 45 7123,'1'-17'2487,"0"3"-1758,-1 14 604,0 0-739,-2-6-56,0 5 33,-4-5-201,0 6-258,-3 0-22,-1 2-23,-3 4 0,2 6-22,0 6-23,2 7 57,3 6-12,3 7 0,2 2-67,1 0-22,7-5 22,5-3-23,9-8 12,5-5 0,4-10 11,1-4 0,1-5-101,6-20 123,-14 3 23,4-20-22,-20 7-23,-3 0 11,-4 3-22,-2 2 11,-6 4-135,-8-1-55,1 10-416,1-1-390,7 11-719,4 0 800,1 2 0,0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41.2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0 233 10765,'72'-13'138,"-1"0"0,-6 1 0,-9-1-104,-13-7-34,-6-1-101,-7-2-90,-8-2 57,-13 0 134,-4 1 470,-10 4 696,-14 7-416,-10 6 69,-13 4-2,-2 2-99,0 1-248,3 5-168,1 7 125,5 9 43,4 9-112,6 2-178,10 1-124,6 0-56,7-4-45,12-1-224,9-6-280,12-3-3717,8-6 2832,1-5-841,-1-3-963,-2-3 3238,-5-2 0,-14 0 0,-5 0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5:52.1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20 19852,'-8'1'-6196,"-2"-3"-248,-3-2 6444,-4-3 0,7 2 0,1 2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5:53.1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16 8131,'-10'0'549,"2"0"-504,8 0 213,0 0-90,25-7-146,-6 6-22,22-6 0,-13 7-11,-1 0 0,-3 3-90,-4 3 101,-3 6 34,-4 3-34,-4 4 22,-5 3-22,-2 0 45,-2 2 101,-2-2 44,-5-2 202,-4-4 191,-2-5-112,0-5-191,5-2-79,4-3-167,1 0-113,3-1-77,-1 3 156,1 1 89,4 4-10,5 4-79,6 2 44,4 1-21,1 3 10,-1-1-10,0 5-23,0-1 11,1 5 0,1 1-11,-2-1 23,-2-2-1,-5-5 56,-4-3 920,-5-2-472,-2-4-256,-9 2-91,-4-4-179,-7-1-22,-5-3-494,0-1-784,-4-2-650,0-1-963,1 0 2913,2-2 0,11 1 0,5-1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5:53.9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28 9207,'-14'-3'2196,"3"1"-2028,11 2-291,0 0 56,-10-7 67,13 4 134,0-6-67,20 7-67,9 1 0,4 1 0,0 2 67,-3 4-55,-4 5-1,-5 3 45,-5 4 11,-6 0 34,-6 4 45,-3 0 0,-6 1-1,-9-3 135,-3-3-101,-8-4-100,2-5 66,3-3 57,5-2-202,5-2-34,4-1-290,2 0 178,1 2 146,1 2 11,6 4 0,4 2 34,5 1-45,2 1 0,0 2 11,0 1-11,1 2 12,0 2-12,0-2-56,-1 1-68,-4-5-21,-2-1 89,-4-2 56,-2 1 11,-4 1 23,-1 2-1,-1-1 46,0 0 77,0-2-156,0-4-44,-3-2-572,-3-4-404,-4-1-583,-5 0-671,-1 0 2274,-4 0 0,10 0 0,1 0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5:54.3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 0 10709,'-16'79'291,"4"-14"-291,10-51-224,1-4-785,0-5 1009,-2-3 0,1-1 0,-1-1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5:55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158 47 6641,'5'-15'1815,"-1"3"-1221,-4 12 975,0 0-964,-21-7-135,10 6-268,-19-6-146,16 10-56,-2 7 0,-2 8 68,2 9 44,1 7 33,2 5 68,5 3-123,4 4-57,3-3-33,9-3-33,8-8 33,11-7 33,8-11-10,3-6-12,0-6-22,-1-11-12,-5-7-10,-5-11-12,-6-9-134,-6-1 89,-7-3 0,-3 2 90,-4 2 12,-5 6 77,-6 4-22,-5 4-33,-5 3-34,1 3-22,2 2-225,3 4-683,5 5-1300,3 0 2230,1 4 0,2 0 0,0 1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5:55.5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 1 12165,'-5'6'2644,"1"-1"-1434,4-5-537,0 0-639,-6 0-34,3 0-224,-3 0-662,5 0-1213,1 0 0,0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5:56.2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 9442,'86'-7'213,"-13"2"-179,-50 10 257,-5 3 214,-6 3-13,-7 1 57,-2 0-269,-3 0-201,-2 4 11,-7-1-45,-5 1-23,-6-2-11,-1-2 101,3-3 146,5-2-213,4-2-45,6-3-135,1 0 135,2 1 56,3 4-11,8 5 11,7 3-11,10 5-45,3 1-56,4 4-11,-4 3 55,-2 3 12,-6 3 0,-7 0 56,-7-2-33,-3-4 66,-5-5 124,-1-5-11,0-4-68,-5-2-123,-6-3-11,-7-3-302,-6-1-191,-1-4-314,-2-1-907,3-4-1087,0-3 2801,6-6 0,8 6 0,4 0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5:56.9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5 8490,'-9'-2'426,"2"0"-157,7 2-68,0 0-145,56 1-22,-28 6-23,43 4 123,-46 7 258,-7 4 136,-10 2-13,-4 3 78,-5 0-66,-9 1 0,-3-4-68,-8-2-122,1-6-124,3-5-90,6-4-123,4-3 0,5-3-392,1 1 313,1 2 67,6 1 24,6 6-24,10 2 12,4 3 0,1 4 23,-2 3 34,4 16-24,-9-7 34,0 9-22,-9-16-22,-5-3 133,-1-7 180,-4-3 45,-1-3-146,-8 0 158,-8-2 33,-12-2-426,-7-2-213,-4-3-415,2-3-806,1-3-1221,7-4 2655,5-2 0,13 6 0,4 1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5:57.4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 1 10159,'1'12'2734,"0"-2"-1871,-6 46-236,-5-9-548,-1 30-79,0-35 0,6-25-661,4-9-1334,1-5-1478,0-3 3473,0-10 0,0 7 0,0-7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5:58.5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7 121 6899,'10'-11'1434,"-2"2"-986,-8 9-134,0 0 403,39-44 112,-28 32-168,29-31-179,-39 42 594,-1 1-796,0 6 0,0 8-22,0 11 11,0 11-191,0 4-22,0 5-45,0 2-11,0 0 0,3 0 0,1-1 34,1-3-23,2-3 0,-4-8-11,1-8 0,-3-9 0,-1-7 23,0-5 122,0-2-201,-3-1 56,-6 0 23,-5 0-23,-4 0-12,-3 2-55,3 0 34,-2 3 10,4-1 1,4 0-23,4-2-44,5-1-348,2-1 638,8 0 35,7 0 32,10 0-100,8 1-78,5-1-68,2 1 1,3-1-1,2 0 101,1 0 80,-1 0-170,-7-3-22,-8 0 79,-9-1 112,-10 1 89,-5 1-67,-4 1-4213,-1 1-1356,-7 0 5345,-2 0 0,1 0 0,1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41.6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3 8019,'-4'-1'2858,"1"0"693,3 1-2732,11 6-304,9 4-202,13 9-55,6 5-224,-1 2-34,-1 0-23,-3-1-178,-2-4-191,-1-4-90,-4-5-213,-3-4-414,-6-4-236,-7-2-515,-5-1-403,-5-2 2263,-1-4 0,0 3 0,0-3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5:59.4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18 7123,'-7'-10'2722,"1"2"-1858,6 8 682,0 0-1020,53 15 169,-23 1-45,45 17-113,-36 4-65,-2 8-170,-2 7-44,-5 5-12,-7 1 45,-5 3 46,-5 0-57,-1 3-146,-2 2 57,-1 0-91,-1-1-88,-4-5-1,0-8 11,-3-6 34,-1-8 23,0-10 33,0-4-12,0-9-88,0-4-1,0-7 11,0-2-391,0-2-404,-6 1-605,-1 0-1088,-7 3-2083,2-2 4549,-4 0 0,9-1 0,0-1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02.6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437 698 17633,'2'-7'291,"-16"-19"-257,1 0 56,-15-16-4196,6 6 4229,0-1 815,-2-2-859,3 1-1,0-2-67,2 2 56,1 0 45,2 5 3404,0 2-3371,-1 4-55,1 2-12,-2 1-22,-1 1-33,-9-14-46,6 9 34,-4-6-11,9 14 23,7 7-1,1 3-22,3 3-11,1 2 0,1 0-23,0 2-156,2 0-79,1 1-2876,0 1 0,1 1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03.1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11 252 9117,'-5'-5'2577,"1"1"-2465,4 4 79,0 0 22,-1-21 33,1 3 68,1-18 123,4 9-179,3 1-56,3 2-113,0 1-55,0 4-23,-2 3 12,0 3-23,-2 4 0,-1 4 0,-1 2 0,-1 1 89,0 2 124,0 0 11,3 0 0,3 0 22,6 2 125,14 17-327,-6-2 24,8 13-57,-12-10 0,-3-3-11,-3-3 0,-4-3-392,-2-3-3508,1 3-1388,-2 0 5288,0 3 0,-3-6 0,-3-3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04.9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83 0 15303,'-3'3'168,"-3"1"-45,3 0-45,-3 3-11,1-1-55,-2 3 21,0 0 90,0 1-11,0 0 90,2-1 11,1 0 45,2 0 11,-1 7-213,0-3 56,-1 7 0,2-5-34,-2 1 34,3-1 11,-1 0-33,1 2 0,1 10-57,0-6 1,0 8 22,0-6 11,0 3 35,0 2 10,0 0-23,0-1-33,0-2 11,1-1 57,3 5-57,0-8-45,2 2 12,-1-10 22,-1 0-56,1-4 33,-1 2 23,2-2 0,-2-1-44,1-2 66,0 3-44,-2-5 10,1 3-32,-2-4-12,0-1 0,0 0-12,0-1-55,1 1-840,-2 0-169,2-1-369,-1-1-752,0 0-1052,-1 0 3249,1 0 0,-1 0 0,0 0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32.7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1 226 8445,'0'8'863,"0"-1"-202,0-7-168,0 0 190,22 5-179,-8-3-100,19 6-113,-12-6-78,-1 0-146,2-1 12,-2-1-46,-2 0 1,-2 0 56,-4 0-57,-1-4 79,-3-4-11,-1-5 33,-3-6-89,-1-2-22,-2-4 21,-9-11-144,-4 7-24,-9-5 113,-3 13 22,0 4 23,4 3 145,4 5-66,5 4-68,6 2-34,3 2-303,2 0 292,5 1 0,5 0-56,8 0-403,5 0-370,3 0-1144,1 0-839,0 0 2812,-2 0 0,-12 0 0,-4 0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33.4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157 30 7223,'0'-13'2902,"0"2"-2061,0 11 78,0 0-258,-41-5-23,24 5-312,-31 1-236,34 10 33,2 9 22,1 7 1,4 5-23,2 4-123,4 1-22,4-3-1,7-6-33,8-9-44,7-9-57,3-6-34,1-7 57,-1-9-12,-2-4-56,-5-11 68,-5 0-191,-6-16-22,-6 11-147,-2-8 237,-2 18 257,0 6 0,0 8 190,0 4 91,0 4-136,0 9 169,0 5 11,0 14-45,1 3-180,5 2-100,0-4-22,5-5-213,-2-7-348,0-6-268,-1-4-3463,4-5 4314,-2 0 0,-1-2 0,-5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33.9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143 333 12938,'-69'33'-11,"13"4"67,46 3 134,5 1-4441,3-2 4172,3-5 872,8-9-894,4-9-112,9-8 146,2-5-45,-1-5 112,-1-8 3392,-4-9-3392,-3-10-45,-3-6-134,-4-5-79,-2-4-67,-4-7-302,-1-7-12,-1-5 358,-1-2 281,-5 4 90,-2 8 616,-2 14 90,2 14 279,4 15-985,2 6 56,1 15 44,1 9 158,0 19 201,6 14-281,2 8-55,9 7-34,12 26-179,-7-28-201,9 9-426,-12-38-192,-2-13-401,-2-6-899,-2-11-1074,-2-3 3193,0-6 0,-6 1 0,0-1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34.5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219 390 8725,'-17'-12'3081,"3"2"-2408,14 10-304,0 0-178,-61 3-169,36 11 1,-45 9 66,54 14-10,7 5-23,4 2-56,4 0 0,7-7-68,6-5-32,10-11-24,6-11-88,4-6-136,0-17-156,-1-10 78,-5-16 247,-5-10-269,-5-33 11,-9 14 145,-2-24 169,-5 27 123,-5 4 67,-1 5 90,-4 9 124,2 10 447,3 11-269,2 13-44,2 5-225,1 8 79,0 11 291,0 10-178,2 21-24,4 14-156,4 12-124,4 5-229,0-23 0,0 0-847,9 20-425,9 13-269,-10-41-44,1-11 1736,-5-13 0,-8-9 0,-4-7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34.8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 14 9610,'-12'-7'2309,"2"1"-1368,10 6-358,1 61-90,13 19-398,-8-26 0,0 2-95,5-3 0,1-4-34,3 20-717,-1-8-952,-3-6-986,0-11 2689,-1-12 0,-5-15 0,-1-9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35.3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0 152 9117,'0'7'1939,"0"-1"-1379,0-6-56,0 0 0,56 10-257,-30-17-214,42 3-33,-46-20 56,-7-2 12,-6-1 88,-5 3 416,-3 1-34,-1 6 213,-6 4-90,-4 6-437,-6 4-45,-3 3-45,-2 8-111,3 7 134,1 11 112,5 7-67,5 1 100,4 18-190,11-14 0,7 11-67,10-19-34,9-3 90,9-4 145,10-5-145,12-9-336,-15-8 0,1-2-1368,27-11-1478,17-9-3115,-42-9 6196,-10-4 0,-20 15 0,-9 3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42.0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473 1 12568,'-5'15'1188,"-12"7"-471,-15 13 45,-16 7 56,-11 5 90,0-2-337,-1-4-269,8-7-212,7-5-90,10-7-11,9-6-101,10-5-359,5-4-10,7-4 122,1-1-156,3-1-1506,0 0 0,0 0 1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18.4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9375,'0'4'1681,"0"-1"67,0-3-1446,2 14 46,-2-9-57,2 11-89,-2-14 806,0-2-963,3 0-11,-2 0 1926,2 0-1702,-2 3 33,1 8-33,3 7-124,0 14 13,2 7-58,-1 8-22,0 2-55,-1 1 21,1 1 79,0-3 79,1 1 122,-2-2-33,2-2 68,4 8-303,-4-18-45,5 0-23,-7-23-89,-1-7-392,-3-3-1267,0-2 203,-1-6-1838,0-3 3406,0-9 0,0 7 0,0 2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19.1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0 15157,'0'15'1557,"-1"5"-1355,0 12 22,-2 27-224,2-9 0,-1 16-123,1-23-494,-1-8-413,-1-6-472,1-6-526,1-10-1670,0-5 3698,1-9 0,0-3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19.7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145 38 12636,'-56'17'1132,"9"4"-752,35 3-145,1 6-55,3 4 77,1 6 46,5 5-101,0 2-34,2 1-78,3-2-79,8-5 0,6-5-22,11-7-79,4-9-190,5-9-146,3-6-134,-1-11 0,-1-8 66,-7-8 203,-7-8 112,-10 0 78,-7-1 56,-5-4-268,-2-3-125,0-5-21,-8-6-146,-11-24 404,-1 20 33,-3-8 10,7 34-77,4 14-90,0 7 325,-9 9 0,12-2 0,-5 3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20.2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 13 7997,'0'-7'3070,"0"1"-2039,0 6 616,0 0-717,-5 9 22,1 5-111,-5 13-158,3 5-324,-2 5-169,2 2-168,1-2-22,1-2-380,3-8-741,0-7-1075,1-8-706,0-6-851,5-9 3753,3-15 0,-2 9 0,1-6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20.9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11 194 8467,'-6'10'1658,"1"-2"-1007,5-8-13,0 0-122,4-7-180,2-2-90,5-9-55,4-3-169,1-4 1,3-1-23,1-2 22,0 4-11,-5 2 0,-2 8 45,-6 3 135,-2 7-12,-3 2 57,0 2 324,-2 0-392,1 5-34,-1 11 113,2 13 33,0 15-89,3 6-68,-1 7-56,3 2 12,0 1-1,0 4 12,-2-2 33,2 0 22,-3-4-21,2-8 88,-1-8-178,1-10-168,-2-16-202,-1-5-90,-2-11-1435,-1 0 517,1-11-1614,-1-2 2958,0-10 0,0 11 0,0 2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21.5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36 13162,'4'-17'1760,"5"4"-1043,10 9-68,5 2-144,3 2-113,5 7-135,2 6-66,2 10 10,0 5-111,0 6 0,-5 0-11,-4 6-34,-7 6 111,-6 4 91,-8 8-12,-3 1 11,-3 3-111,0-2-23,-1-4 56,-6 8-168,2-23-34,-4-1-134,5-27-101,2-6-190,1-4-1087,1-1 0,-2-2-1368,-1 0-750,-5 0 3664,-2-1 0,4 1 0,0-1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37.3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7 195 10910,'-3'-2'1065,"0"1"-875,3 1-44,7 2 111,7 5-167,13 0-34,6 3-56,3-4-56,-4-3-11,-5-2 22,-4-1-11,-7 0 34,-4-1 22,-3-5-45,-5-7-190,0-6 22,-3-5 90,-1-1 55,-3-1-22,-7 4-33,-6 1 45,-6 4 22,-1 3 56,5 5 156,2 3-156,8 5-11,3-1-78,5-1 21,0-1-21,0-1-863,3 0-382,5 3-111,7 0 1445,5 2 0,-7 0 0,-3 0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37.6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 10316,'4'-7'1603,"-1"1"-1043,-3 6-179,0 0 146,19 58-202,-6-24-157,16 48-112,-10-40-45,-3-3-22,-2-2-101,-4-6-292,-2-4-436,-3-7-404,-2-6-728,-2-6-1445,0-5 3417,-1-2 0,0-1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37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22 10776,'-11'0'1120,"2"0"-784,9 0 908,0 0-706,12-6 22,1 3-336,11-5-202,-3 5-11,-2 1-22,-2 2-314,-1 0-570,-1 0-551,-1 0-874,0 0-1343,-1 0 3663,-2 0 0,-4 0 0,-4 0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38.4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40 12333,'-56'2'392,"9"7"-392,38 7 67,3 7 34,3 8 34,2 1-124,1-1-11,5-3-191,5-8-245,8-7-226,6-8-211,4-4 166,1-14 214,-1-7 225,-3-13 200,-6-3 68,-8 1 23,-4 2 167,-6 5 202,-1 7 113,0 6 44,0 5-45,0 5-33,0 3 593,0 2-818,0 6-99,0 8 166,0 10-134,0 9-167,2 2-281,14 13-841,2-17-761,12 7-493,-4-23 213,0-6 2151,-4-6 0,-9-3 0,-4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32.6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 6137,'2'-6'1367,"-1"1"-729,-1 5 7677,0 0-8248,0 7 179,0 9-10,0 14-158,0 13-44,0 5 10,0 3-32,0 0 10,0-2-22,0-3 0,0-5 22,0-8-22,0-5 0,0-7 0,0-7 12,0-5-12,0-5 11,0-3 34,0-1-45,0-9 11,0-2-11,0-12 11,4 0-11,0-3 0,3 0 0,2-1 0,2-2-11,7-2 11,3-1-11,4 2-1,1 4 1,-4 5-11,-2 6-23,0 4 11,-2 2 1,6 2 33,1 2 11,1 2 45,3 1 11,-3 2-33,11 0-34,-12 0 0,6 0 0,-14 0 0,-1 2 0,1-1 0,-2 2 0,3-1-112,0 2-448,-6-3-729,-2 2-1120,-7-3-1479,1 1 3888,3 0 0,-2-1 0,0 0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39.0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7 8691,'-15'-4'1266,"3"1"-974,12 3 492,0 0-470,4 43 11,4-13-45,4 39-33,2-22-57,-2 3-123,0 3 191,0 0 0,-2-1-124,-2-4-134,-2-7-11,-2-10-23,-1-10-201,-2-10-213,1-6 146,-2-5 302,1-14 11,1-9-11,2-19-11,2-6-23,4-4 23,3 2-79,2 7-258,2 8 158,1 14 11,-1 9 179,-3 8 78,0 9 516,6 27-224,-3-3 11,4 22-12,-6-16-145,-5-4-32,-3-3-2,-4-2-22,-3-1-11,-1-4-157,-5-4-23,-5-6-605,-5-6-458,-6-3-729,-3-9-1961,-3-6 3776,1-11 0,11 9 0,5 1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39.4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25 8120,'0'-14'2555,"0"4"-1961,0 10 56,0 0-236,-2 1 68,2 9 146,-2 9-12,5 12-12,4 11-278,7 7 21,3 6-112,4 7 90,-2 2-45,1-2-168,-1-3-112,-3-10-11,-3-9-303,-3-14-626,-3-9-506,-4-9-134,0-5-818,-2-3-1187,0-5 3585,-1-9 0,0 7 0,0-5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40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1 201 7123,'0'3'1994,"0"0"-5783,0-3 4360,28 11 1298,-8-8-1578,28 6 748,-16-18-893,2-6-68,-1-7-67,-4-1 3381,-4 0-3560,-6 2-67,-4 3 45,-5 2 100,-6 0 90,-1 1 45,-3 1 56,-5 2 11,-5 1-34,-6 4 0,-5 1-33,1 5 67,-2 0-11,2 2 78,1 9 112,2 6 1188,0 26-649,9-7-203,1 16-145,7-14-67,9-2-270,8-4 12,13-6 45,12-7-135,7-7-45,6-6-436,23-3-684,-24-5-1378,10-5-1155,-34-7 3631,-6-10 0,-12 11 0,-4-1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48.0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62 428 8871,'-14'0'930,"2"0"-213,12 0 403,0 0-570,-5 0 110,2 0 69,-2 1-113,4 1-190,0 3-202,0 1-44,-3 3-124,0 1-12,0-2 24,1-1 21,0-3 34,2-2 493,0-2-593,1-9 55,0-10-67,0-18-11,0-15-22,0-6 22,6-5 0,1 6-67,7 7-90,-2 8-56,-1 9 56,-3 9 124,-1 7 22,-4 7-34,0 6 22,-1 2 1,-1 2-34,0-1 11,1 0-11,1 0-33,2 0-57,0 0 22,1 1 79,1 0 0,0 0 79,7 15-12,-1-2-10,7 15-1,-2-4 22,12 26-9,-7-7-13,11 20 0,-13-13 11,1 2-22,-3-1 23,-1-5 22,-1-5-45,-4-9-23,-1-9 23,-3-8-45,-2-7 12,-3-3-35,-1-4-4178,-3-1 1892,1-8 2354,-1-5 0,0 2 0,0 0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48.3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34 10406,'-6'-3'157,"1"0"22,5 1 157,1-4-56,7 0-168,4 0-112,6 1 23,-1 3-23,-2 1-135,-3 1-481,0 0-493,-2 0-146,1 0-896,0 0 2151,-1 2 0,-4-1 0,-2 1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49.1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94 41 7055,'0'-16'1065,"0"3"-707,0 13-55,0 0-4397,-5-5 4430,3 4 949,-4-4-848,5 5-134,0 0-124,-2 0-134,1 0-34,-5 0 3493,1 1-3370,-3 2-44,0 3 56,1 3-90,0 0 22,1 3-11,2-1-44,-1 3-1,2 1 12,1 0 89,1 0 22,2 0 80,1-1-214,7 1 124,4-1-1,21 0-78,-3-6-56,10-2-22,-11-6-12,-3 0-22,-4-5-45,0-15 68,-10 1 33,-1-12 11,-9 13 45,-2-1 33,-1 5 1,-6 2-90,-1 1-56,-4 4-269,0 1-359,0 4-1131,2 1 1815,-4 1 0,8 0 0,-1 0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51.1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11 644 9588,'-5'10'1681,"1"-2"-841,4-8 1984,0 0-2656,-1-9 246,1-8-111,5-16-191,1-14-79,7-9 1,1-7-23,-1-2 0,1 4-22,-1 3 11,-1 7-78,-2 6 44,0 6-44,-3 6 22,-1 4 22,-1 6-22,-3 7-22,2 6 11,-3 5 44,2 3 23,-3 2 0,2 0 23,0 2 44,4 7 11,3 8 45,3 10 23,3 8 11,1 7 56,1 4-67,0 4-90,0 3-45,-2 0-11,2 1 11,-4-3-22,2-6 11,-3-6 0,0-9-22,-2-7-237,3-5 47,-4-9-91,0-1-156,-3-5 21,-3 0 80,2 0-67,-3-2-46,0 0-1557,-1-1 0,-1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51.5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25 7952,'-8'0'1871,"1"0"-1221,7 0 1725,0 0-2083,3 0-180,3 0-90,7 0-22,2 0-22,1-1-505,0-1-683,-3-2-840,1 0-931,-2-1 2981,-2 1 0,-4 1 0,-3 1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53.2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72 10226,'-4'-7'1435,"1"1"-1177,3 6 22,0 0-45,17-14 79,-2 5 55,14-10-66,-7 11-90,-6 3-22,-4 3-57,-4 1 224,-3 1 124,-2 0-89,-1 7-80,-1 5-89,0 12-157,-1 3-11,-4 5-44,-3-3-12,-4 1-45,-1-4 34,0-5-1,6-5-21,0-7 10,5-4 1,0-3-247,1 0 314,6-1 33,4-1-10,9 0 10,3 0-44,1 0-1,0 0-33,-1 0 0,-2 0 23,-1 0-12,0 0 0,-4 0 11,-2 0-10,-5 0-12,-3 0-34,-3 0-2301,-1 0 1,-1 0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55.0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0 500 11448,'3'35'1524,"-1"-7"-885,-2-23 10,0-3 2645,1-1-3182,0-1-89,3-2 122,3-9 136,6-10-90,5-17-102,6-10-89,1-8 23,0-4-12,-1 2 11,-2 0-22,-1 4 0,-3 5-11,-3 8 11,-2 9 0,-5 11-11,-2 9 11,-3 6-23,0 4 12,-1 1-90,-2 1 79,2 0 22,3 3 134,3 6-44,9 11-12,1 11-33,4 8-34,0 4 12,-2 4-12,-4 0 0,1 0 0,-4-3 12,1-7-23,-3-4 0,-2-10 0,-3-6-11,-2-7-79,-2-6-156,-2-2-7531,0-2 3900,0-6 3877,0-2 0,0 0 0,0 1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33.2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12546,'56'5'82,"1"1"0,-5-2 0,-3 1 53,9 1-113,-6-3-22,-10 0-134,-9 0-269,-13-2-337,-4 1-593,-8-2-449,-3 1-851,-3 1 2633,-2 0 0,0 0 0,0 0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55.3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43 10440,'-5'0'2520,"1"0"-1287,4 0-763,6-1-122,4-1-236,10-2-112,3 0-145,4-2-965,-2 1-783,0-2-1548,0 1 3441,-3 2 0,-9 1 0,-4 2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55.8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83 20 8781,'0'-11'2779,"0"2"-2095,0 9 100,0 0-156,-32 22 10,22-3-101,-25 22-88,32-8-258,1 1-57,2-5-44,9-4-57,3-6-33,11-6-11,3-7 0,0-4 0,0-2-68,-4-8-22,-3-2-33,-6-9 33,-5 1-134,-4-1-68,-3 1-447,-1-1-786,-2 1-1500,-5 3 3036,-6 0 0,4 8 0,0 2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57.2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12 520 10529,'-6'1'2846,"1"0"-2252,5-1-12,0 0 170,1-3-24,5-6-145,5-7-23,5-8-45,4-7-212,-1-8-79,2-7-112,1-6-56,3-5-56,-1-1 11,-1 4 0,-4 8-11,-3 9 0,-6 13 23,-4 9 55,-3 8-67,-1 5-55,-1 1 32,0 1-10,1 5 22,3 9 45,5 11-12,3 13-10,3 6-23,0 6 11,-1 0-11,1 1 0,-3-3 0,0 0 0,-4-5-34,0-7-33,-2-7-168,-2-8-147,0-7-290,-2-8-235,-1-3-157,-1-3-1073,1 0 0,0 0 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57.6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16 7862,'-5'-4'1692,"1"1"-840,4 3-818,-8-1 190,4 1 145,-4-1 158,6 1 1300,2 0-1581,5 0-156,5 0-23,7 0-56,4 0-11,-2 0-11,3 0-449,-3 0-570,-1 0-1189,1 0-1915,-4-2 4134,-3 0 0,-5 0 0,-4 1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6:58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45 7829,'0'-6'1893,"0"1"-1119,0 5 312,35-15-548,-22 12 45,27-12-146,-31 15-45,0 0-134,1 0-23,-2 0 0,3 4-56,-2 2 23,1 5 44,-2 1-43,0 4-13,-3 2-55,-1 3 33,-2 12-168,-2-8 0,-1 9 22,-3-13 0,-2-3 23,-4-2 22,1-6 79,1-2 67,1-5-68,5-1 326,0-2-67,8 0-80,3 0-66,9 0-90,5 0-112,4 0-34,3 0-10,1 0 0,-2 0-12,-5 0 22,-2 0-11,-6 0 23,-3 0 67,-4 0 201,-1 0-201,-4 0-34,0 0-56,-4 0-7574,1 0 7563,-5-1 0,3 1 0,-3-1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7:14.9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0 6787,'0'14'1971,"0"-4"-1600,0-10 2161,0 0-3148,-4 0 257,1 0 124,-3 0-23,4 0 2029,1 0-2142,1 2-256,-1 0-247,1 1 11,-1-2-86,1 0 1,0-1-1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08.0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1065 14439,'0'6'2667,"0"-11"-2297,0-23-303,0-15-44,0-18 33,0-8-12,0-8-33,-1 17 1,0-2-12,-2-32-173,2 31 1,0 2 127,-1-19 0,2 13 12,0 13-46,3 16 23,2 11-56,2 10-11,-2 7 266,-1 4-210,-1 4-11,-1 2-12,0 0 68,2 0 22,3 5 11,6 7-11,6 11 11,9 14 23,6 12 22,-4 2 0,1 4-28,-5-11 0,0 1-394,9 18 1,0-1 370,-10-17 1,0-3 5,23 38-11,-4-10-56,5-2 11,-18-29-89,1-6-1,-19-27 124,-2-5 11,-1-14 743,0-11-732,-3-18 22,-2-52-33,-2 14-171,-3 22 0,1-1 171,-1-30 22,2-1-22,0-1-22,4 2-34,-1 8 0,1 14-12,-1 18 24,-2 19-80,-1 15-380,-2 10-1054,0 4-1075,0 1-2398,0 6 5125,-2 6 0,1-3 0,-1 2 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08.6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100 50 12781,'-28'46'577,"1"0"1,-17 40-299,44-34 57,9-2-336,6-9-67,9-11-67,3-13 55,0-9-44,1-8 67,-1-15 23,0-12-180,-3-20-123,-3-12 246,-9-7 90,-6 1 180,-5 8 312,-2 13 102,-1 17-201,1 14-225,-1 8-68,2 21 304,0 43-404,5 1-12,4 27-223,8-32-684,4-11-291,1-11-201,1-9-316,-2-9-1499,2-8 3226,-4-6 0,-6-2 0,-6-1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08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0 12949,'-2'83'2846,"7"13"-2633,0-43 0,1 2-1267,2 5 1,1 0 1053,-2-1 0,1 2-84,2 16 1,0-2-360,-3-22 1,0-2-180,1 9 0,-1-5-392,1-4-1149,1-19-840,-1-16 3003,2-16 0,-5-2 0,0-4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09.1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32 9946,'7'-18'1502,"-2"5"-393,-5 13-582,15 76-90,-3-13-568,1 3 1,1 6 270,-4-16 0,-1-1-90,0 2 1,0 1-51,0-2 0,-1-1-549,4 43-986,-2-14-833,-3-17-1363,-2-19 3731,-2-18 0,-1-16 0,-2-9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33.5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14 8893,'-4'5'2656,"1"-1"-1637,3-4 158,0 0-830,93 2-246,-51-2-90,16 1 0,-2 0-11,-19-1-67,-6 0-571,-6 0-830,-1 0-1031,0-1-1310,-2-4 3809,0-3 0,-10 2 0,-4 0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09.5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206 4 14854,'-87'-4'986,"14"12"-851,53 34-91,5 5-44,8 5-201,4-5-326,12-4-369,8-8-382,13-9-458,10-12-875,5-6 2611,2-9 0,-20 0 0,-6-1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09.8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4 11560,'-4'-3'2521,"0"52"-1288,4-2-315,0 53-559,7-15-146,1 9 0,7 2-197,-8-33 1,0 0-308,4 25 39,-5-36 0,-1-3-947,2 4-729,1-15-55,-1-12-549,-1-12-134,3-8 2666,1-13 0,-3 5 0,-1-6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10.0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11694,'3'7'2443,"-1"56"-1255,-2-24-729,0 50-324,0-39-135,0-4-336,0-11-628,0-9-1165,2-10-1894,-2-9 4023,2-6 0,-2-1 0,0-2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10.1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1 7627,'-9'16'0,"2"-3"0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10.5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13128,'5'93'1132,"-1"-8"-650,-2-24-482,-2-7 0,0-8-56,0-12 33,0-14-324,0-10-336,0-8 290,0-17 248,0-11 145,2-18 22,4-3 416,15-11 760,14 16-357,0 6-304,5 21-301,-12 11 67,-2 4 201,-1 8 22,-5 8-234,-2 12-225,-2 8-67,-5 4-337,0-1-648,-3-3-797,-2-6-1356,-1-4-2363,-3-7 5501,-1-6 0,-1-6 0,0-4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10.9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0 226 15269,'0'11'78,"0"-2"538,0-9-156,70 11-426,-28-8-34,7 2 0,3-5-538,24-30 235,-24-2-44,8-18 347,-39 11 370,-11 3 290,-7 6-43,-13 5 133,-6 12-245,-13 5-236,-4 6-23,-3 14 191,1 7-33,6 14-247,6 5-79,8 0-78,7 0-56,5-3-269,9-4-638,11-4-595,9-8-1075,14-7-1849,4-7 4482,4-4 0,-21-1 0,-5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11.2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3 210 16849,'-1'14'-628,"0"-4"920,1-10-292,61 41-90,-28-31-56,48 31 68,-50-51 33,-10-6 0,-11-14 45,-7-6 0,-10-5 112,-9-2 56,-9 0 281,-4 5 301,8 8-470,4 10-269,11 8 80,3 7 177,3 4-32,2 1 77,9 0-313,8 0-22,11 0-1043,1 0-1321,-2 0-3295,-7 1 5681,-6 1 0,-7 0 0,-5-1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11.9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12244,'0'-4'2678,"0"1"-594,0 3-1860,0 61-168,0-24-56,0 47-101,0-45-673,0-9-839,0-9-538,0-9-628,0-6-1232,1-4 4011,-1-9 0,1 5 0,-1-5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12.1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13196,'0'-8'-3429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12.5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56 15191,'0'94'728,"0"-18"-728,0-52-437,0-10-505,0-7 573,0-4 369,4-15 0,6-10-213,7-16 79,7-9 78,1 0 0,2 5 56,-1 10 291,0 12 369,0 10 125,2 6 66,2 12 192,1 10-158,2 15-403,-4 9-225,-5 6-189,-5-1-68,-6-4-23,-6-5-559,-4-9-1200,-2-5-1882,-1-6 3664,-1-6 0,1-5 0,-1-4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33.7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 12322,'6'-1'1065,"-1"0"111,-5 1-1255,11-4 46,-8 4-135,10-4-605,-12 4-549,2 0-763,1 0-716,1 0 2801,-1 0 0,0 0 0,-4 0 0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15.5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97 6462,'-5'0'3159,"1"0"-436,4 0-2431,-11-9-80,8 2-32,-8-9-68,12 3-90,8-2-22,8 1 0,9 3 0,4 4 45,0 3 292,-3 6 167,-5 11-101,-3 11-79,-7 12 47,-2 6-270,-5-4 55,-3-8 80,-2-6-91,-17-9-145,-2-7-22,-20-4 11,-2-10 11,-1-6 0,1-8-79,11-4-10,6 2 89,10 5 112,6 7 56,4 6-79,3 3 12,-1 10 325,1 17 157,-2 24-303,-4 29 212,-3 15-614,3-42 1,-1 0 121,0-1 0,0-2-56,-7 40-684,4-15-560,5-17-840,4-17-639,2-18-862,3-10 3641,7-21 0,-5 6 0,4-8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16.0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14025,'16'57'642,"0"0"1,-1 0-1,-2-3-59,-1 32-792,-4 0 231,-1-1-22,-4-9-78,-1-8-12,-2-14-336,0-14-15,0-14-63,0-14-1009,0-6 885,0-33 696,4-5-112,6-30-169,7 2 11,8 3 202,3 10 280,1 13 258,-3 16 213,-1 9 167,-1 9-55,-1 16 45,-1 9-482,-2 21-269,1 31-157,-8-14-157,0 14-740,-8-32-828,-1-10-953,-1-9-2118,-2-10 4796,0-9 0,-1-5 0,0-2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16.4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304 1 13947,'4'17'22,"-1"-3"404,-10 39-46,5-28-380,3 38-336,13-46-235,11-9 314,5-3-24,2-8-346,-1-8 134,-4-8 157,-5-9 268,-7-1 68,-5 2 90,-5 7 224,-2 8 168,-3 6-214,3 5 450,0 13 357,7 10-425,3 20-358,7 16 279,1 14-67,0 9-78,-3 5-23,-4 0 24,-8-3-91,-3-7 56,-9-7 201,-8-8-144,-12-10-304,-13-9-100,-10-13-45,-11-13-257,-9-8-539,-6-25-235,-2-14-403,4-26-1042,9-17-1315,15-11-557,19 0 4348,16 4 0,11 37 0,3 14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16.8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14 205 14978,'-8'13'-740,"2"-3"1210,6-10-77,0 0-348,65 37-45,-24-26-1826,5 9 1,1-2 1579,-2-17 246,-13-9 34,-13-6-34,-12-13-191,-4-7-55,-7-6 156,-8-1 3482,-8-2-3190,-7 6 11,4 6 33,4 10 57,10 9-269,4 6-34,4 5-326,1 1 57,4 0-570,5 6-517,6 3-1222,6 4 2578,3-1 0,-10-6 0,-1-3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17.0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 12871,'11'-1'2208,"-2"0"-1122,-9 1-145,0 62-504,0-28-437,0 47-179,0-46-583,0-6-470,0-7-763,0-6-851,0-9-1602,0-4 4448,0-12 0,0 7 0,0-7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17.2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 11582,'39'-5'-1789,"-14"1"0,-14 4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17.5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215 1 14798,'-80'22'3519,"11"8"-3239,39 10-101,9 9-45,11 3-134,6 2-134,5-4-560,7-5-394,3-7-424,8-8-808,1-6-896,4-11-996,5-5 4212,4-6 0,-14-2 0,-3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17.9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127 0 14182,'-69'51'1389,"16"-5"-1781,48-20-45,8 0-34,11-7-167,8-6-460,15-6-404,6-7-44,2-11 224,-4-7 1322,-12-9 89,-14 0 1547,-8 4 426,-10 8 425,-13 7-1063,0 8-360,-9 14-145,9 8-123,7 14-427,4 5-190,4 3-179,11-2-56,4-4-504,12-5-527,1-7-437,1-8-571,-1-9-269,1-5-1076,2-16 3440,3-10 0,-15 6 0,-3-3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18.1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 17890,'5'-10'-907,"-1"3"1266,-4 7 593,0 0-604,15 82-214,-4-22-78,1 5 0,1 3 157,5 24-34,-3-2-190,-8-32 0,-2 0-527,1 24-359,-3 15-234,-3-44-471,0-6-785,0-10-2006,6-10 4393,0-9 0,1-10 0,-2-4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19.9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234 20 6495,'12'0'852,"-2"0"-572,-10 0-157,0 0-123,7-3 0,-5 2 12,6-2 10,-7 3 168,1 0 169,1 0 66,-2-1 494,1 1-515,-2-2-146,2 2-56,-2-2-34,1 1-34,-1-1-100,0 0-34,-1 0 302,-5 2-179,-4-1 236,-7 1 134,-2 0-34,-2 0 146,-3 6 45,-1 7-79,-3 13 181,-3 15 76,0 13-77,2 14-247,6 8-212,10 3-192,6-2-212,26 19-44,-1-32-460,18 9-124,-7-37-358,-2-9-673,0-9-156,2-8-762,1-5 2689,1-3 0,-12-2 0,-5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34.0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 11896,'-2'5'2409,"0"-1"-4071,2-4 0,0 0 0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20.4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0 736 17062,'46'-56'-53,"1"0"1,-3 1 0,-4 2 41,10-27-113,-1-5 113,-18 27 0,-1 1 11,11-23 11,-17 34 0,-2 3 1,-2 9 77,-8 13 314,-6 12-78,-4 6-224,-2 3-34,1 14 203,0 8-91,2 17 23,2 7 22,0 9-45,4 8 235,-1 8 192,3 7-416,-3 2-112,1-2-66,-5-5-12,1-10-68,-4-12-402,0-11-505,-1-13-370,0-9-593,0-7-886,0-6 1460,0-3 1,0-2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20.6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27 14585,'89'-15'-1893,"-11"4"-202,-41 11-2376,-6 3 4471,-8 3 0,-11-1 0,-6 1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20.9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62 0 14989,'-34'86'1254,"7"-12"-1254,44-44-179,11-4 56,18-11-101,6-7-202,-5-6 34,-8-13 56,-10-5-314,-14-15-258,-7-4-178,-10-2-169,-12 1-886,-8 6 2141,-8 10 0,10 10 0,6 6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21.2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111 1 14753,'-24'50'415,"0"-1"0,-16 40-415,28-45-998,5-4-2184,4-4 22,2-14 3160,1-6 0,0-13 0,0-3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21.9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0 664 16120,'27'-31'718,"5"-9"-662,7-11-45,7-10-11,2-8 67,-2-1-33,-3-1-1,-4 3 46,-4 6-12,-4 10 34,-5 12-45,-6 16-56,-7 8 168,-5 10 22,-4 3-123,-3 3-67,0 0 112,0 3 438,2 13 234,1 14-123,2 21 123,0 12-358,2 9-168,-1 1-191,2-2-67,-1-5-33,-1-6-281,1-7-504,-3-9-448,-2-7-460,-2-10-571,-1-7-5176,0-10 7473,-2-7 0,2-3 0,-2-2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22.0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30 14607,'-2'-4'326,"0"1"-428,2 3-1836,46-10-1367,-12 7 3305,39-6 0,-45 9 0,-7 0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22.5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25 9868,'86'-13'3754,"-11"2"-3284,-45 14-335,0 4-91,-7 6-21,-5 5 33,-10 3 145,-4 2 68,-6 3 57,-8 0-80,-5-2-123,-9-2-123,-3-4 0,-1-4 56,0-3 0,6-4-11,6-3 67,7-1 34,5-1-79,2-1-425,2-1 346,8 0 1,9 0-157,14 0-482,13-2-627,6-5-550,3-3-526,-3-6-1097,-8-1 3450,-10-2 0,-16 9 0,-7 1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23.0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12456,'78'55'1468,"-3"2"-941,-23-7 22,5 10 56,-3 8-45,-4 7-614,-7 9 267,-11 4-67,-11 3 111,-10-1 35,-7-2 21,-4-6-88,-5-3-102,-7-10-22,-6-7 49,-9-11-240,2-10-383,1-11-995,4-9-1781,6-10-3429,5-7 6735,5-13 1,2 6 0,2-7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23.9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0 315 9946,'0'10'1759,"0"-3"-1220,68 14 9,-29-15 35,51 16-78,-47-21 66,-9-5-202,-6-7-144,-6-9-191,-8-9-23,-6-7 134,-4-5 225,-4-4 156,-5 1 136,-1 2-181,-4 8-201,3 7-280,3 9-324,3 5-292,1 7-606,4-1-1154,9 5-1545,10-1 3921,10 3 0,-12 0 0,-4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24.4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69 207 9442,'32'-79'1076,"1"11"-661,1 42-79,3 7 291,2 9-3982,0 6 4274,0 4 515,-3 11-907,-3 7-112,-9 14-157,-5 4-1,-10-1-44,-4-3 3478,-9-5-3523,-10-5-157,-9-5-202,-10-8-212,-5-4-168,1-6 77,0-10-99,5-5-146,2-7 1131,-5 0 515,11 12-346,-6 3-57,10 22 123,-2 12 68,2 19-79,1 15-111,6 8-304,3 4-201,5-4-78,3-7-550,2-12-391,0-11-1066,3-11-862,2-15-1445,3-5 4392,5-14 0,-7 6 0,2-6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35.5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13 8826,'0'-7'583,"0"1"167,0 6-122,0 0-494,-1 7 438,-1 9-34,0 13-146,-2 16-11,4 9-146,-2 8-90,2 0-122,0-1-23,0-4-11,0-6-236,0-5-290,0-7-282,0-5-570,0-7-157,-1-7-941,-3-6 2487,2-8 0,-2-3 0,4-3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24.9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269 54 11560,'5'-3'145,"-1"1"1267,-4 2-1064,-47-23 100,20 17 258,-40-12-45,31 34-157,1 12-123,5 8-157,9 4-11,9-4-145,9-2-24,18-5-44,7-6-100,18-8-259,6-7-224,4-6-156,0-14-12,-4-7 180,-4-15 392,-11-4 179,-10-4 414,-8 1 471,-8 6 303,-3 9-202,-2 11-225,0 9-233,0 5-204,0 8 214,0 12 0,0 16-224,0 15-314,0 7-112,0-1-762,0-7-762,4-10-672,2-9-1446,6-11-1602,4-9 5356,6-6 0,-10-4 0,0 0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25.4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128 14 17913,'-35'45'314,"0"0"0,-19 34-202,51-39-67,11-3-45,10-4-23,15-5-66,15-7-124,12-7-78,8-8-24,5-5 35,-1-12-78,-3-8-157,-7-13-91,-10-8 91,-10-7 403,-12-4 112,-15 2 728,-8 5-201,-13 12 436,-7 10 1,-8 12-314,-7 5-11,-1 12 10,1 9 382,-14 36-538,16-4-78,-4 23-101,21-18 190,16 19-347,13-19-45,18 9-112,13-29-90,9-8-347,7-10-493,4-8-728,1-4-1144,-5-6-2184,-6-10 4986,-18-9 0,-19 7 0,-14-1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1:32.4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0 125 12591,'0'-6'750,"0"1"1100,0 5-1145,21-12-223,3 6-235,24-8-146,3 7 11,6 2-45,7 0 11,5 1-22,3-1 23,0 2-57,-1-1 12,-4 2 55,-1 0 12,1-2-45,0-1-45,3-2 34,-2 0 1311,32-2-818,-25 3-465,-24 3 0,-1 0-6,23 2-56,3 1 12,4 0 33,3 5-45,1 5 5,-18 0 1,1 2 22,-13-3 1,0 0-1,20 3 0,1-2-548,-16-3 1,-1-2 525,2 0 0,0-1-1,1 1 1,0-1-177,-2 0 1,-1 0 165,-3 1 0,2 0 10,16 3 1,0 1 5,-19-1 1,0 0 5,15 3 0,-1 0-6,29 5 12,-47-9 0,2-1-23,0 0 0,3-2 0,23-1 0,0-1-11,-18 0 0,-1-1 0,18-1 0,-2 1 0,-23-1 0,-2 0 0,49 0 68,-1 0-24,-4 0-44,1 4 101,-26-1 0,1 2-90,-16 0 0,-1 0-5,19 1 0,-1-1-6,-20 0 0,-2 0 16,2-1 1,1 0-17,2 0 0,0-1 0,2-1 0,0 0-6,0 0 1,-1-1-1,0 0 1,-1 0-29,45 3 68,-3-1-68,-8 5 34,-28-3 0,0 1 34,30 4-51,-32-3 0,-2 0 40,21 2-23,-3 0 11,1-2-11,-2-3 0,3-1-1,-1-3 23,2 0-22,-27 1 0,1 1 0,25 1 34,20 2-34,-31 0-11,4-1-1,5 0-10,4-2 22,4-1 0,-15-1 0,2 0-11,-14-2 0,2 1-58,20-1 0,-1-1 69,-17 0 0,-3-1 0,0 1 0,0-1 5,-2 2 1,-1 0 98,-2 1 1,-1 0-93,47 0-12,-2 1 22,0 0-17,-26 0 1,2 0 5,-17 0 1,-1 0-513,19 0 1,-2 0 488,27 0 1,-1 0-228,-8 0 227,-10 0 12,-9 0 1021,15 0-1021,-23 0 0,13 3 0,-26-1-11,3 3 11,1-2 0,5-2 145,5 0-122,3-1 1120,3-3-1137,-16-4 0,0-1 5,33-8 0,-29 4 0,0 0 0,23-5 12,-3 3 22,-3 1 22,-2 3 233,-2 0-289,-18 2 1,0 1 21,28-5-22,-27 3 1,-1 1 52,21-4-42,-4 3 12,-6 2-34,-4 2 0,-8 3 0,-4-1 0,-8 2-11,-6 1 11,-6 0 0,-6 0 33,-3 0-33,1 0 0,2 0 34,7 0 0,7 0-1,8 0-33,6 0 0,5 0 0,4 0 34,3 0-1,2-4-21,6 0 21,0-3 12,5 1-11,2 0 10,3-1-32,8-2-1,-18 2 0,2-1-11,-16 2 0,0 0-6,21-2 1,-2 0-263,24 0 402,-3 1-33,-5 2-11,-1 3-45,-1 1-34,-1 1 45,1 0-34,-26 0 1,1 0-1,33 0-17,-33 0 1,-1 0 5,21 0-11,-3 0 12,-3 0-12,-4 0 33,-4 0 270,28 7-158,-21-1-111,-24-1 0,0 2-34,25 4-11,3-2-12,-3 2 23,-2-2 23,-3-1-23,-2-2 0,-1 0 0,0-2 11,-2 2-11,-4-1 23,0 1-12,-3 1 313,2-3-324,2 1 0,1-1 11,1-3 11,29 1-11,-24-2-11,19 0 12,-31 0 10,-4 0-22,-5-1 11,-2-1-11,0-1 23,3-2 21,5 1-10,6-1-34,6 0 0,4-1-22,0 2 22,-1-1 0,-4 3-12,-2 1 12,0-1-44,2 1 66,-16 0 0,1 0-10,30 0 4,-26 1 1,-1 0 17,26 0-34,2 0 0,-1 0-441,2 0 463,-1 0 12,0 0-1,-2 2 34,-26 2 1,0 1 66,29 4-106,-28-3 0,0 1-5,26 4-1,6-3-22,2 1-45,0-2 45,-3 2 0,-26-5 0,2 0 23,30 2-18,-31-4 1,0 0-176,23-1 182,1-1-12,0 0 11,1 0-11,0 0 11,-28-2 0,0-1-11,24 1 0,16-4 23,-43 5 430,-7 0-430,-4 1-12,1 0 11,0 0 191,6 0-202,3 0 12,23-2-23,-19 0 0,11 0 22,-28 1-22,-3 1 0,-2 0 0,0 0 0,1 0 0,0 0 0,2 0 22,27 0 1,-11 0-1,26 0 12,-16 0-12,8 0-22,2-3 11,3-1 1,-2-3-12,-24 1 0,-1 0 33,25-4-10,19-3-23,-33 6 11,1 1 11,-2 2-11,0 2 12,-1 0-1,33 0-22,-18-1 0,-23 1 0,0 0-45,24-2-11,-1 0 45,-8 0 0,-7-1 11,-9 1 0,-2-1 0,-2 2 0,25-1 0,-15 3 0,17 0 34,-26 1-12,-3 0-11,-2 0-11,1 0 0,1 0 0,3 0 11,4 0 12,23-3 10,-16-1-10,17-4-12,-24-2 0,-2 1-11,-9-1 0,-7 4 23,-13 1-23,-8 2-23,-6 2 1,-5 0-45,0 0-191,-1 1-448,0-1-2103,1 1 0,0 0 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14.8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92 14048,'0'-51'1187,"0"11"-895,0 40-80,0 0 113,0 9 157,0 14-45,0 22-302,0 21-23,0 13 22,0 9-56,0-1-55,0-1-12,3-4 0,1-4-11,0-8-213,1-10-571,-2-12-3160,1-8 1008,-2-17-492,0-8 3428,-2-12 0,0-3 0,0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15.1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13857,'51'1'17,"0"-1"0,41 4-465,-44 0-404,-2 4-302,-7-4-1266,-3 0 1357,-7-5 0,-13 1 0,-5-1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15.4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11 9677,'0'-6'908,"0"1"1277,0 5-1535,7 65-246,1-14-304,0 2 1,1 3 112,7 24-112,0 3-90,-1 2-651,-2-3 528,-3-2-303,-1-7-157,-3-11-739,-2-14-1232,1-19-964,0-14 3507,2-13 0,-3-3 0,-1-2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15.9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152 0 11784,'-41'34'118,"0"0"0,-20 20-163,52 12 22,20-20-89,7-5-213,14-8-78,5-10 56,4-11 335,-2-7-55,0-11 0,-6-8-11,-3-10 78,-9-9 100,-8 0-55,-8-2 112,-3 3 11,-6 4-67,-5 4-68,-4 8-33,-1 6-806,3 4-842,5 4-1309,3 2 2957,3 0 0,0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16.5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69 1 12692,'-18'7'268,"0"9"204,5 21-159,3 8-4486,3 3 4218,4-4 746,7-7-937,7-9-66,6-9-13,8-10 23,1-5 124,1-8 3279,-1-10-3436,-1-10 113,-6-12-35,-6-3 157,-5 0 34,-5 7 112,-2 10 156,-1 10-89,0 7-79,0 4-89,5 14-34,2 3-11,9 13-22,1-3 22,3-4 0,-2-8 67,-2-5 79,-2-6-22,-3-1 368,4-7-324,-5-6-145,3-8-23,-8-7-12,-1 0-32,-3 2-214,-1 3-527,0 5-559,0 3-1637,0 4 2981,0 4 0,0 2 0,0 3 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17.2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309 313 11874,'-79'-59'1703,"9"14"-1680,36 60 380,-14 38-112,16 5-134,-1 28-157,24-21-12,6-7-44,12-8 23,7-10-46,14-9 23,9-10 12,7-11-35,3-6-44,3-15-101,-4-8-45,-5-17-627,-2-45 582,-21 12 196,-10 19 1,-3-2-18,-7-24 124,0 0 11,0 8 11,0 9 101,0 14-11,-1 15 101,0 12 44,0 11-167,-3 5 10,4 12 158,-3 11 201,2 18 45,0 16-67,0 9-202,1 6-224,4 2 0,5-2-157,7-4-638,6-5-494,1-7-436,4-7-1,2-11-437,2-12 2163,1-11 0,-13-9 0,-4-4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17.5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156 5 11728,'-5'-2'280,"1"0"493,4 2-470,-55 41 213,35-5 10,-39 40-89,50-15-78,6-2-258,5-5-101,10-9 0,11-12-101,13-11-46,7-12-144,3-6-78,-1-16 89,-3-7-729,-1-41 651,-21 9-113,-4-23 112,-21 24-22,-8 7-145,-5 11 134,-7 11-426,6 12-997,4 6 1815,9 3 0,3 0 0,3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7:17.0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 11448,'49'-2'415,"-3"1"-426,-7 1-572,1 0-1065,-5 1-211,3 3 1859,-6 2 0,-13-2 0,-6-1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35.8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8635,'4'0'1446,"-1"0"-516,-3 58-325,0-17-437,0 55-100,2-27-57,2 5 11,4 3-11,1-4-11,3-9-22,-8-8-259,1-12-245,-5-9-348,0-8-269,0-10-695,0-7 1838,0-6 0,0-4 0,0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18.0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1 293 11852,'96'22'784,"-8"-16"-762,-41-25-22,-4-15-22,-5-2-135,-12-2 78,-10-1 79,-10-2 34,-7 4 246,-10 5 146,-5 7 224,-11 13-404,-2 5-246,-4 10 112,-1 10 291,1 10-100,1 15 90,1 27-225,12-12-56,4 13 11,12-25-34,7-10-89,7-6-134,8-11-157,9-6-136,2-5-547,3-8-3777,14-20 4751,-15 0 0,-2-2 0,-22 13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18.3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1 304 13992,'95'17'291,"-12"-5"-347,-52-20 22,-6-4-44,-6-8-101,-7 0-34,-6-4 179,-3 1 1,-3-3-91,-6 0 35,-3-1 89,-8 0 67,2 5 79,1 6-12,7 7-89,2 4-34,4 3 0,1 0 68,2-1 44,11-1-34,10-3-89,16 0-45,12-1-1310,6-1-2847,3 3 4202,-7-4 0,-23 6 0,-10-1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19.8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16 235 9050,'-9'11'1064,"2"-2"-548,23 41-180,5-25-45,21 37-145,5-44-79,4-7 34,2-7-101,-5-3-11,-7-3-101,-6-6 101,-11-7 11,-8-8 33,-9-5-33,-5-3 56,-12-4 202,-5 0 0,-11-1 235,-1 3-12,3 4-223,6 4-78,4 5-135,9 4-45,2-1-90,3-1-101,6 0-447,5 1-237,8 6-514,6 5-964,3 4 2353,0 10 0,-11-6 0,-4 5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20.5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212 5 6932,'-5'10'1804,"1"-3"-1210,4-7 695,0 0-684,-1-4-34,-5-1 57,-3-1 89,-7 2-67,-4 2-516,-4 1-134,-3 3 0,-1 12 90,0 11 212,6 16 146,8 12-313,7 5-135,12 0 0,12-3-325,35 3 45,-5-27 22,17-2 12,-22-25 89,-8-17-11,-4-6 11,-9-17-123,-6-5 33,-6-4 113,-6 0 111,-2 2 23,-2 6 560,-6 1-223,2 17-180,-2 4-123,5 14 190,2 1-191,0 10 23,0 6-56,3 13-11,5 4-112,5-2-505,5-1-425,-2-7-695,2-4-415,1-5 2163,0-6 0,-6-3 0,-5-4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21.0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197 390 7123,'-5'-3'2129,"1"0"-381,4 3-975,-45-10-370,23 15-11,-35 1 56,35 23-100,4 7-79,4 7-134,8 1-135,3-1-68,10-4 1,9-7 11,13-8-89,7-11-91,4-6-11,1-9 146,-4-11-55,-3-8-57,-6-13-22,-5-10-79,-8-10-23,-5-11 35,-5-7 190,-3-8 112,-2 0 146,-3-18 33,-1 41 247,-2 0-79,2 45-56,1 8-291,1 3 12,1 13 100,1 11 224,0 22 157,0 17-235,4 10-113,5 5-145,2-25 0,2 0-201,8 23-1,8 14-650,-10-40-235,0-8-840,-3-6 1927,5-9 0,-12-11 0,3-7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21.6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243 424 10843,'-77'-17'885,"9"11"-605,45 23 269,-4 15 224,5 10-302,6 4-280,7 15-191,18-16-23,10 3 23,17-26-179,8-10-236,5-5 12,2-8-157,-5-11 22,-6-8 168,-9-13-22,-10-10 11,-7-8 112,-8-10 202,-3-8 67,-5-6 90,-3-2-46,-3 2-10,0 6 89,2 12-33,3 15 44,2 14-55,1 15 963,0 6-449,0 40 23,0 8-133,0 41 256,0 2-257,3 5-426,5 0-56,7-8-337,6-8-726,3-10-428,0-9-784,0-13-403,-1-13 2678,-1-14 0,-10-8 0,-3-6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21.9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2 10854,'-4'-1'527,"1"0"336,2 54-292,1-10-123,2 54-156,4-17 77,2 6-3537,2 3 3224,0-4-895,-2-3 772,-1-6-324,-1-4-327,-3-5-1500,1 15 605,0-30-976,2 3 2589,2-38 0,-2-9 0,-1-7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22.4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1 252 10092,'13'0'0,"-2"0"236,40-14-35,-26 4-111,43-15 179,-37 4-157,1-5-56,1-6-11,-6 2 279,-7 0 584,-10 6-370,-6 6-68,-14 5 225,-6 7-415,-14 3-101,-5 10 1,-2 9 145,-1 11-11,4 10 44,7 2-89,8 2-67,10-4 44,5-2-33,8-2 34,10-4-169,8-3 23,15-5-79,3-3-22,7-6-67,0-4-314,0-5-1086,13-2-327,-15-8 1794,15-17 0,-39 11 0,1-10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32.8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136 112 6876,'-2'6'2040,"0"-1"-1234,2-5 763,0 0-1065,-3 0 1,2 0-57,-2 0-191,3-3-178,0-2-57,0-4-22,0-6 11,1-1-22,7-5 11,5 3-11,8 1-56,2 6-34,-1 6 45,-2 3 11,-1 2 11,-2 0 12,-3 0-45,-1 5 33,-2 1 34,-3 9 56,-4 3 0,-2 8 45,-10 18 0,-2-10 0,-9 7-79,1-18-22,-3-5 0,1-3-11,-2-5-135,0-4-291,-10-8 404,7-9 33,-8-6 11,11-5 0,3 1 56,4 3 23,5 3 33,4 8-11,4 4 191,1 3 157,1 0-427,-2 13 1,0 11 235,-1 22 55,1 11-111,0 7-168,0 2-45,1-2 0,1-4-34,0-4-223,0-9-281,0-6-336,0-12-157,0-7-2700,-1-9 3731,1-7 0,-1-4 0,1-2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33.4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231 60 7974,'0'-8'1345,"0"1"-908,0 7 146,0 0-225,-51-11 23,26 8-190,-40-8 201,40 15 67,2 6-145,5 8 33,5 9 56,6 5-178,4 4-90,5 0-102,13-3-22,11-10 34,18-7-45,5-10 34,19-12-34,-24-7 11,5-8-11,-31-4 0,-8 0-78,-6-2-237,-3-1-32,-1 1-191,-5 2-336,-2 4-571,-5 4-370,4 5 1815,3 4 0,4 4 0,1 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40.9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38 7616,'9'4'2039,"-3"0"-1401,-6-4 1895,0 0-2343,8 0 135,6 0 12,13 0-79,11 0-12,10 0 135,11 0-90,6-1-201,7-1-45,3-2-23,0-1-22,2 1 0,-9 0-67,-5 2-46,-16 1-10,-14 1 56,-13 0-112,-1 0 112,-5 0 67,10-2-34,2 0 34,6-2-45,-1-1-11,-5 1 11,-4 1 23,-11 2-56,-4 1-146,-5 0-4650,-2-1 4874,-15 1 0,11-1 0,-10 1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33.7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 11852,'-4'90'1580,"1"-6"-1580,7-33-270,3-2-682,4-7-516,1-10-885,-3-11 2353,-4-11 0,-4-6 0,-1-4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33.8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8 11011,'-3'-4'-157,"1"1"-1031,2 3 1,0 0-1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34.3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11000,'0'59'814,"0"-1"0,2 5 1,0-7-815,2-11-56,3 4-113,-3-32-189,-2-9-191,-1-4 78,0-4 292,0-6 179,4-8 0,1-13-45,5-9-157,3-7 146,4 1 34,3 2 22,3 6-11,-1 7-34,-1 9-34,-3 8 79,-2 6 0,-5 7 224,-3 12 79,-2 8 123,-4 12 112,1 17-482,1-16-56,2 7 0,0-22-269,3-5-235,0-2-404,0-2-134,3-2-471,0-2-481,3-4 1994,0-2 0,-7-2 0,-1 0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34.7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62 6518,'2'-7'818,"-1"1"-594,-1 6 918,0 0-122,12-22 191,-9 16-169,10-14 370,-9 31-326,3 8-570,1 15-68,2 8-22,1 4-292,-2 1-112,1-3-22,0-5-11,-1-5-90,1-3-324,-2-4-774,-2-3-426,-1-6-852,-3-5-973,-1-6 3450,-1-4 0,0-2 0,0-1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34.9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45 15650,'78'-4'-1815,"-9"-1"-1704,-30-4 3519,-6-3 0,-14 5 0,-8 0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36.3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278 50 6932,'3'-4'1973,"0"1"1478,-3 3-2914,-17-18-156,-1 13-33,-15-13 55,4 17-403,0 3-33,-3 10-35,2 10 68,-1 14 23,4 6 22,7 3 22,7 0-11,8-2-56,8-2-79,13 0 68,11-3-213,17-5-773,10-7-482,7-10-639,6-8-941,4-13 3059,-3-16 0,-28 10 0,-13-8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36.8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18 7750,'-5'-10'840,"1"2"-447,4 8 33,0 0 111,-2 44 80,8-3-191,3 44-124,11-9-246,5 6-22,2 2-12,1-2-11,-3-3-11,-4-4 0,-7-8-67,-4-9-56,-5-15 89,-3-16-201,-2-15-11,0-7 234,0-17-55,0-9-11,0-21 67,0-11-113,2-6 35,3-2 32,5 7-156,9 1 180,-3 23 33,4 7 201,-4 19-10,1 6 33,4 8-11,2 5-90,1 8-89,-2 1-34,-4 1-336,-4-1-1087,-4-1-1658,-5 1 3081,-2-2 0,-3-9 0,0-4 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37.3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185 21 7739,'-10'-11'2274,"3"2"-1948,7 9-57,0 0-45,-54 17 0,34 3 145,-42 20 147,48 3-113,4 3-313,4-2-90,4-3-11,11-9-23,6-3-78,12-10-78,6-7 134,2-7-79,0-7 79,0-10 22,-7-4 12,-6-12-57,-7-2-44,-9-3-90,-3-1-33,-3 3 246,-2 3 437,-6 9-157,1 9-11,-3 5-168,6 13 22,2 7 79,0 14 11,0 7-213,1 4-12,1 2-424,8-6-719,5-3-1355,10-7-55,1-7 2565,2-8 0,-12-6 0,-4-4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37.7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8613,'3'92'1793,"0"-7"-1793,5-30 0,-1-2-101,-1-7-23,-2-9 113,-3-13-112,0-11-269,-1-8 146,0-10 66,0-10 180,0-14 0,0-14 0,0-6 0,4-2 79,3 9 10,3 9-89,2 13 45,-2 12 112,-2 5 695,3 8-348,2 6-314,2 7-111,2 5-34,0-1-101,4 3-381,-8-7-706,2 3-426,-9-4 1569,-3 0 0,-2-6 0,-1-3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38.3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246 3 9095,'-9'-1'1658,"2"0"-1232,7 1 168,0 0-403,-56 42 33,38-13-146,-40 36-44,54-27-12,7-5-22,8-5-56,6-9 45,9-9-68,2-5-55,1-5-12,-2-4 34,-4-5 0,-3-10-67,-5-4-124,-1-14 303,-7 13 90,1-4-23,-7 20-67,0 4-168,0 4 661,7 19 11,2 12-123,8 26-190,1 16 21,3 10 158,0 10-257,-3 1 21,-3 0 45,-7-2-111,-5-7 144,-3-9 214,-7-13-68,-4-13-178,-8-14-180,-7-12-56,-4-12-874,-8-5-180,-10-15 315,-9-11 526,-4-12 179,2-9-291,10 0-1389,11 3-2095,15 4 3865,9 6 0,9 12 0,2 5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41.6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79 12277,'60'3'1905,"5"0"-1524,-4-3 67,15-2-145,7-2-169,7-3-44,0-3-34,-4 1-45,-5 0-11,-13 4 11,-12 2-11,-12 0 0,-13 2 101,-4 0-11,-5 0-68,-2 0-22,-1 1-45,-8-1-123,-2 1-45,-7 0-1602,-1 0 1568,-1-1 1,3 0-45,-2 0-1,2 0-10,-1 0 179,-1-1-101,0 1-818,-1-3-1289,0 1 2331,0-3 0,0 2 0,0 1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38.9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119 270 8019,'6'-8'504,"-1"2"-269,-5 6-156,0 0-79,40-51-11,-25 30 11,31-39 23,-39 44 313,-2 2-247,-4 0-55,-1 0 22,-1 0 0,-5 0 67,-3 2 101,-6 1-90,-3 3 90,-4 3 57,-2 3-270,-2 3 23,-1 8 694,-8 15-213,11 3 1,-1 11-34,18-8-146,3 1-101,4-3-78,11-2-33,7-3-1,36 2-78,-8-10-45,16-2-157,-22-10-606,-5-2-469,-6-1 1232,7-10 0,-21 8 0,4-8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39.7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 0 10608,'-6'3'-303,"-8"52"1110,11-17-505,-5 48-246,19-15-89,5-23-68,13 3 22,2-32 12,2-10 11,0-5 34,-1-12-191,-2-9-145,-4-14-270,-3-9-89,-4-6-213,-6-1 280,-5 2 336,-4 6 359,-3 6 22,-1 16 101,0 5 12,0 16 413,0 9-279,0 9 34,0 9-158,3 5-134,3 1 56,4-1 325,10 2-90,-3-16-122,4-4 55,-5-16 168,-3-2-11,3-8-90,-2-6-291,1-10-44,2-16-12,-7 8-147,1-7-401,-9 12-607,-1 4 102,-1 1 190,0 8-1153,0 4 2016,0 5 0,0 4 0,0 1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40.0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11852,'7'51'50,"-1"0"0,9 40-150,-4-53-416,0 1-527,-2-9-514,-3-2-1031,-1-12 2588,-2-6 0,-2-7 0,0-3 0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40.2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0 8053,'-7'7'0,"3"-3"0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40.5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12658,'8'86'325,"1"-4"-594,3-28-448,1 2-829,-4-4-124,-1-4-246,-5-10 1916,-2-11 0,-1-13 0,0-8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40.7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 11112,'90'5'-4023,"-13"-1"4023,-46-10 0,-15 5 0,-5-5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41.1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 11672,'2'-13'-291,"0"4"1109,1 71-213,3-14-437,-1 4 0,1 2-124,7 23-44,2 0 0,-2-6-11,-2-6-213,-4-11-560,-3-8 190,0-23-481,-2-6 760,6-28 192,2-13-168,7-16-269,6-10 448,6-2 112,2 8 224,2 9-11,-5 13 347,-4 9 247,-6 8 370,-4 10-147,0 11-536,0 12-203,2 10-123,-3 5-124,0-2-44,-5-2-257,-1-5-886,-4-4-807,-2-6-1960,0-5 3910,-1-7 0,0-6 0,0-5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41.7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59 295 11358,'-6'-2'-470,"1"1"705,1-69-224,6 34-11,4-56 0,13 57 23,8 7 223,3 10 56,2 9 13,-1 5-35,0 13-45,-4 10-78,-3 11-113,-4 9-10,-6 3 0,-7-2 55,-4-2-89,-10-4-67,-9-3-67,-13-5-135,-10-5-78,-3-10-1,-1-5 247,3-16-179,-3-23 280,17 2 280,2-10-11,19 23 112,3 9 157,2 6 605,0 3-751,0 13 303,0 10-292,0 23-224,0 12 169,0 7-292,0 2-56,0-8-280,0-6-628,1-13-672,5-7-493,4-10-2521,14-10 4594,-4-9 0,-1-2 0,-10-4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42.2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175 29 12815,'-53'-21'885,"6"13"-560,25 31 179,2 10-4386,4 9 4174,6 3 624,5-1-916,4-3-68,12-7-88,5-9-47,15-11-133,6-7 3303,5-18-3505,-1-10-269,-2-15 247,-7-9 358,-10-2 202,-11 1 0,-6 7 896,-16 5 315,2 17-651,-9 5-460,6 14 80,3 11 168,3 12 10,3 14-358,2 9-774,17 20-873,2-19-716,14 8-282,-3-33 2645,0-11 0,-14-8 0,-2-5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42.5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19 11257,'8'-10'931,"-3"2"99,-5 8-559,27 72-448,-12-29-23,3 7 0,1 1-12,-2-2-66,-1-5-214,-6-12-257,-3-8 112,-5-12 202,-1-7-11,-1-4-348,0-13 246,0-6 348,0-16 348,0-4-124,0-3-146,6 3-78,3 8-22,8 6-79,2 9-235,4 6-740,2 6-1120,3 2 2196,1 6 0,-13-4 0,-3 4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43.2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 9487,'2'-2'571,"0"0"796,-2 2-1299,8 0 324,-5 7 269,9 6-112,-6 14-224,0 11-168,2 14-123,-2 7-12,5 9-22,-2 0-22,4-4-135,-2-7-157,2-11-258,-4-9-144,-2-12-450,-1-7-548,-4-9 1714,-1-4 0,-1-3 0,0-2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42.9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98 1 10843,'-48'85'3048,"10"-8"-2712,30-36-269,4-4-67,7-8-56,9-8 0,5-7 56,10-7-34,2-5-55,1-13-46,0-8-89,-2-11-180,-6-7 46,-6 0 89,-9 1 247,-3 6 22,-4 8 526,0 8-99,0 8-181,0 4 56,0 20 370,0 3-201,0 22-471,0 0-112,5 3-1042,6-2-605,8-4-662,5-5-88,2-10 2509,-3-12 0,-9-7 0,-5-6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43.5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14563,'9'87'324,"0"-7"-324,0-32-56,0-2-280,-2-6 146,-2-7-3359,-3-11 3202,-1-11-45,-1-6-90,1-5 280,0-6-391,0-8 267,1-12 147,3-11 3313,6-5-3604,5 2 392,4 4 78,0 11 459,0 10 460,-4 9 302,-2 4-34,1 7-279,0 10-112,2 11-348,1 13-224,-3 5-101,-1 1-123,-6-4 0,-1-5-67,-5-10-112,-1-8-11,-1-10-259,0-4-21,0-5 44,0-12-45,2-10 247,2-16 45,4-7 44,2 1 135,2 9 146,-1 10 201,1 11 169,-3 8-1,1 4 191,0 3-34,1 1-212,4 6-168,2 4-136,4 8-66,2 2-90,-3 3-11,0 2-1704,-5 11-190,-7-6-1210,-3 8-1949,-9-11 5064,-5-1 0,3-12 0,-2-5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43.9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0 286 11672,'80'8'224,"-12"-11"-672,-45-11-235,-6-14 481,-8-1 202,-5-2 862,-14-2 214,-7 1-101,-9 2-146,-2 0-314,7 7-290,5 4-113,9 9-56,3 5 78,3 3 1,1 2 167,5 0-223,9 0-79,11 0-1300,13-1 1300,34 0 0,-39-1 0,16 1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44.3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18250,'2'10'78,"-1"-2"1020,-1-8-381,0 0-907,6 0-427,-3 0-145,5 0-291,-5 0-1098,0 0-1715,-1 0 3866,3-2 0,-3 2 0,1-2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44.9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65 489 11470,'0'6'-336,"0"-1"1636,0-5-942,0 6 180,0-5 90,0 5-113,0-6-257,1 0-337,0-7 1,2-3-180,1-12-111,1-3 111,2-3 23,0 3 235,2 5 0,-2 7 146,-1 5 78,2 5-79,0 1-22,6-1-100,4-1-23,6-3 11,3-1-11,2-1 0,-2-2-101,8-8 101,-14 4 11,3-6 56,-14 4-55,-3-2-12,-4-4-123,-1-3-45,-2-3 168,-1-2 134,-7 2 303,-6 0 269,-9 6 369,-3 8-469,-4 7-517,0 5-89,-2 7-257,-4 9-786,0 10-637,-2 8-842,3 6 2522,2-6 0,15-12 0,6-8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48.3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1 118 7773,'0'-13'246,"0"2"482,0 11 830,0 0-908,0-21 100,0 13-122,0-16-68,0 18-235,0 1-179,1 3-135,1 1 79,3 1 134,5 0-56,6 0 67,5 0 12,7 0-113,3 0-22,4 0 56,2 0-34,-2 0-66,4 3 22,-1 2 44,2 3-111,2 0 111,2-2 12,2-1-1,1-3 12,1-1-45,-1-1-45,0 0-67,-2 0 12,-1 0 21,-1 0 1,0 0-1,0 0 46,5 0 10,1 0 125,4-3-158,3-4 11,0-3-22,2-2-23,-3 0-22,-3 2-11,-4 4 11,-2 2 0,-3 3 0,-1 1 11,0 0 12,0 1-23,0 4 33,1 0 1,1 1-1,2 1 46,1-3-23,3 1 11,-1-2-67,1 0 0,-3 2 0,-1 2-11,-4 4 11,-2 3-34,-1 1 34,-2 1 45,-1-1-34,2-1 12,2-3-1,2-1-11,1-4 0,-2 1 23,-1-4-34,-1 0 0,-2-1 78,4-1 79,1-1 56,7-1-56,5-6-79,4-1-22,1-3-45,-4 5 57,-5 3 123,-6 3-23,-6 0 0,-1 1-11,-2 2-68,11 1 12,-12 0-11,10-1-68,-13-1 23,5-1 22,1 0 0,6 1 56,1-2 23,4 1-79,1-1-44,1 0-23,-1 0-12,15 0 35,-20 0 10,12 0-10,-22 0 89,4 0-33,1 0 22,3-2-90,3 0 0,22-6-22,-15 4 11,13-3 0,-25 6 11,-1-2 11,-2 1 1,2 0 10,2-1 46,20 0 33,-15 1 11,14 1-56,-20 1 23,-1 0-57,5 0-10,-1-1 10,2-3-10,-2-1-23,-3-4 11,10 3 0,-15 2 0,4 2 57,-16 2 21,1 0 12,4 0 56,6 0-33,5 0-46,5 0-22,3-3 11,22 1-44,-20-1-23,13 2 0,-28 1 44,0 0-32,-3 0 32,1 0 24,1 0 256,22 0-223,-12 0-34,17 0-11,-19-1-33,-1 0 10,-2 0 1,-1 0-12,-3 0-10,0-1-1,-3 1 0,10 0 0,-11 1 0,9 0-11,-11 0 12,-1 0-1,0 0-11,-1 0 0,-1 0-11,-1 0 11,0 2 0,3 0 0,3 2 11,4-2 11,1 2-22,3-2-33,-1 0 33,-2 0 0,-3 2-12,-2-2 12,0 2-11,-1 0 0,2-1 11,1-1 0,2 0 11,4-1-11,0 1 0,3 0 0,0 1 0,17 4 0,-14-2 0,8 0 11,-19-2-11,0-1 12,0 1-12,4-1 22,0 0-22,3 0 0,-3 2 22,13 0-22,-14 1 12,10 0-12,-15-1 11,0-1 22,1-1-33,-4-1 0,0 0 56,12 0-33,-8 0 10,10 0-21,-10-1 10,3 0-22,-1 0 0,0 0 0,-4 1 0,7 2 0,-11 2 0,5 0 0,-9 1 0,2-1 22,3-1-22,6-1 12,5-1 21,29-2-33,-16 1-11,17-1 11,-31 1 11,-2 0-11,-5 2 23,1-3-1,1 2 12,1-2-11,0 0-1,1 0-22,0 0-11,0 0 11,-2 0 22,-2 1-22,3-1 23,0 1-23,4-1-11,1 0 11,-2 0 0,0 0 0,10 3 0,-12-1 11,10 2-11,-16-2 0,0 1 0,-1-1 11,1-1 11,1 0 12,5-1 33,4 0 112,22-3-134,-14-1-45,13-3 45,-22 1-23,-3-1 34,0 3 23,-1 0 22,1 1-1,19 1-77,-11 0-1,14-2-11,-14 0-11,-1-1 0,0 0 0,-5 2-11,-4 1 11,2 1 0,-6 1-11,6-3 0,-3 2-12,6-3-10,3 1-1,1 1-44,-2-2-34,14 2 101,-14 0-1,8 2 12,-17 0 0,-2 0 0,-3 0 0,-1 0 12,-3 0-1,0 0 0,1 0 11,0 0 1,1 0 55,9 0-33,-5 0-23,10 0 1,-6 0 22,5 0-45,4 0 145,24 0-145,-17 0 0,13 0-11,-29 0 22,-7 0-11,-8 0 11,-5 0 12,-6 0-12,-1 0-2723,-3 0-1041,-8 0-3239,-14 2 6992,-20 6 0,15-4 0,-4 4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51.5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26 117 7291,'-8'0'1894,"1"0"-538,7 0 615,0 0-1444,-10-1 537,11 0-313,0-1-258,18 1-134,9 1-57,6 0-55,4 0 89,3 0-134,4 0-146,0 3-34,1-1 12,0 3-23,-4-2 67,0-1-44,-2-1 22,-3 0-11,0-1 67,-1 2 22,1-1-67,2 1 90,26-1-123,-15-1 67,16 0-45,-21 0 33,-4-2-55,-2-1 11,-3 1-11,-3-1 235,15 2-213,-10-3 89,14 1-33,-11-3-22,1 1-56,2-1 44,-2 1-22,-2 1-11,-3 1 56,-1 1-1,10-1-32,-10 2-1,7 0 45,-13 1 0,1 0 45,1 0-112,0 0 0,-2 0 123,8 0-90,-6 0 12,9 0 44,-7 0 34,4 0 0,3 0 11,4 2-67,-1 0 12,20 1 44,-18-2-11,16 0-45,-21-1-45,3 0-22,-1 0-11,1-1 10,1-2 35,20-5 10,-13-1 23,14-3 23,-21 1-102,0-1 35,-3 2-68,-3 1 0,-5 4 11,-5 0 0,-2 4-11,-2 0 34,3 1 22,20 0 0,-8 0-23,17 0 12,-14 0-23,1 0-10,1 0-12,-3 1 11,0 1 0,11 6 0,-15-1-11,8 3 23,-19-2 89,4-1 56,4-2-22,7 2-56,10-2-23,5 0-45,7 0 23,2-1-45,-2 0-11,21 1 11,-25-3 0,13 0 11,-27-2 23,1 0-23,2 0 78,26-7-66,-18 2-1,17-4 12,-26 5-23,-3 2 11,-4 1 46,1 1 10,-2-3 0,5 1-55,3-3-12,4 0 11,2 1-22,0-1 12,-1 3-12,-4 0 11,-4 2-11,-2 0 22,-1 0 1,-1 0 66,24 0 12,-13 0-23,18 0 12,-19 0-45,2 0 0,-4 0-45,0 0 0,-5 0 0,19 0 45,-14 0 22,16 0 68,-15 0-1,2 0-56,-1 0 68,-3 0-68,-3-1 34,-5 1-100,-4-1 44,6 1-34,-11 0 23,9 0-23,-8 0 1,6 0 66,4-1 34,5-1-33,1-1 44,0-1-66,-2 1 11,-4 2-46,-4 0-10,-3 1-1,-4 0 23,0 0-34,0 0 23,2 0-1,5 0 23,4 0 12,4-1 21,4-1-22,0 0 45,-2 0-33,-4 0 10,-3-1-55,-4 1 0,-1 1 22,-3 0-23,3 1 46,1 0-1,28 0-22,-12 0-45,19 0 0,-21 0 12,-2 0 22,-6 0-23,-6 3 56,-2 1 23,16 6-67,-7-2 45,18 2-12,-11-5-45,4 0 46,1-2-46,-1 0 0,-3-1 23,-5 1-34,-8-2 34,4 2-22,-16-2 21,5 2 1,-14-1-45,-1-1 11,-1 0 1,1 1-1,0-1 0,15 2-11,-4 0 11,11 1-11,-10 0 11,2 1 1,-2-1-12,2 1 0,-2-2 22,13 3-22,-11-2 34,7 1-34,-12-4 11,-2 2-11,1-2 11,-1 0 0,1 0-11,0-1 11,1 1 23,1-1-12,1 0-10,2 0 21,-5 0-10,1 0 10,-4 0-22,0 1 1,-1 0-12,1 1 33,12 2-33,-4-2 0,10 2 0,-11-4 0,-1 2 0,-5-1 11,-3 0-11,-4-1 0,-3 0-11,1 0 22,1 0 1,2 0 44,2 1-56,-1 0 11,0 0-34,-3 0 23,-4 0 0,-1-1 23,-5 1 33,-2 0-23,-2 0-7215,0 0-1412,-19 0 8594,-15 6 0,8-5 0,-5 5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57.8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6025,'0'0'0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58.7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 0 12389,'-11'1'-45,"2"0"45,9-1 370,0 0-359,-3 0 0,1 0 23,-3 0-23,2 0 34,1 0 470,1 0 113,0 0-572,0 0-22,-1 0-2903,0 0 707,0 0-1132,0 0 3294,-2 0 0,2 0 0,0 0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59.4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167 32 6059,'1'-10'1030,"0"2"-402,-1 8 402,0 0-413,3-6-24,-2 5-88,2-5-124,-3 6 123,0 0-493,-8 9 12,-1 2 145,-9 14-45,-1 4 0,-4 11 12,1 5 145,-2 6 123,5 0-134,3 0-67,5-2 10,6-1-99,3-1-23,2-5-90,8-3 0,7-4-56,11-5-807,7-3-1076,4-7-1299,1-9 3238,1-5 0,-18-6 0,-4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43.4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19 9386,'-2'-6'1535,"1"1"-134,1 5 269,0 0-1559,81-4-111,-35 4-34,10-2 1,1 0-381,-7 2-337,-5 0-325,-7 0-594,0 0-111,-1 0 1781,0 0 0,-17 0 0,-6 0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19:59.9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7 194 9061,'-3'8'672,"0"-2"1,3-6-404,0 0-179,36 55-1,-9-38 23,32 39 45,-22-53-23,-3-3-89,-8-5 157,-6-4-57,-6-7-21,-6-6-45,-5-7-57,-2-6-11,-6-7-11,-4-2 34,-5 3 78,-2 4 190,5 10 1,3 8-270,5 10-346,2 5-91,1 4 90,12 0-772,8 0-1111,18 2 2197,5 3 0,-16-2 0,-7 1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00.5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128 51 11997,'-70'54'549,"16"-3"-549,51-16-45,5-5-44,8-3 55,8-9-324,10-6-237,3-7-99,3-3-24,0-7 35,-2-9 202,-4-11 122,-4-10-347,-9-7-11,-5 0 437,-5 1 280,-4 6 2185,-3 10-1200,-1 11-536,-1 7-359,-1 7 22,2 7 213,1 7 683,1 26-795,1-4-123,4 10-90,3-16-45,8-8-78,3-4-315,3-7-279,0-5-482,-1-4-504,0-2 1703,-4-6 0,-6 4 0,-4-4 0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01.1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25 9252,'0'-14'1625,"0"3"-797,0 11-558,0 0-225,23 66-34,-10-33 11,17 50 1,-17-52-23,-5-7-180,-1-7-145,-5-9 202,0-3 0,-2-4-45,0-1-908,0-7 740,-1-9 336,1-11-168,-1-10-12,1-3-32,8 1 212,4 7 123,7 9 314,2 10 213,-3 7 145,1 8-66,-1 12-180,0 8-292,1 11-178,-3 4-35,-2-3-44,-3-4-67,-5-9-146,-2-6 45,-3-8 0,0-3-549,-1-3 235,0-9 79,0-3 403,0-8 34,0 0 33,0 0-11,4 1 11,3 1 12,4 2-57,3 4 0,-1 3 68,-1 5 112,0 1 178,-2 2 13,-2 5 212,6 13-460,-4 0-66,3 9-79,-5-8-314,-2-2-627,0-2-1020,-2-1-1255,-1-5 3216,-2-1 0,-1-5 0,0-2 0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01.5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0 221 8961,'12'10'1243,"-2"-2"-638,-10-8-235,63-1-359,-29-11-11,48-4-33,-45-12-23,-9-2 56,-6-1-124,-9 1 124,-6 3 292,-5 4 212,-9 5 79,-6 6 324,-10 5-660,-6 4 78,-3 2 55,0 8 203,5 7-202,1 10-157,8 8-22,7 4 145,5-1-22,5 0-56,7-4-56,8-4-190,8-4-23,10-5-168,1-4-449,2-8-1209,2-3-1155,0-3 2981,3-6 0,-19 4 0,-2-5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02.3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76 1 11649,'-3'67'840,"0"0"1,1-1 0,0-5-281,1 25-5862,0 4 5448,0-3 359,-3-5-449,0-9 584,-4-12-617,0-12 44,-3-14-67,3-13 2735,0-12-3026,3-6 769,2-17-1150,0-9 1111,2-18-619,1-10-302,6 0 68,6 1 291,8 7 123,6 11 179,2 9 78,0 11 35,0 5 145,-3 9 45,2 12 44,-7 9-212,-1 10-78,-7 2 88,-4-3 136,-5-2-12,-2-5-89,-1 0-191,-3-4-168,-5 0-561,-17 0-413,1-11-752,-12 0-818,7-12-145,-1-8 2689,3-5 0,12 2 0,5 1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02.7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1 203 11616,'8'6'112,"-1"-1"370,-7-5-224,67 8-146,-30-13-112,55 0-12,-46-16-100,-3-3-100,-10-1 21,-10 3 68,-13-1 10,-6 0 113,-13 0 124,-7 1 235,-10 6 167,-5 7-425,-1 5 168,0 5 67,3 10-67,6 9 101,4 13 234,6 23-604,6-15 0,3 10-156,10-25-248,7-7 69,11-8-775,33-5-515,-8-14-930,21-10-301,-23-11 2856,-8-8 0,-20 17 0,-7 2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03.2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3 8411,'-4'-1'393,"1"0"2419,3 1-2173,9 74-23,-1-23-2423,0 5 1,0 3 2165,4 16-460,-2-2 123,-5-2-102,-1-3 92,-3-7-1,-1-5-11,-4-8 2821,0-12-2888,-3-9 1321,1-10-1613,3-9-46,1-4-166,1-5 302,1-12-67,3-10 11,4-19-224,7-7-1,5-3 539,1 5 11,0 10 415,-2 13 235,-3 11-56,-1 7-135,-1 5 12,4 6-79,1 7-213,2 8-112,-1 8-33,-2 5-79,-2 18-168,-7-13-358,-2 6-426,-6-19-1289,0-8-1109,0-5 3395,0-7 0,0-3 0,0-2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03.7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158 0 11437,'-72'67'1826,"12"-6"-1265,47-29-293,5-2-133,4-3-79,3-6-23,7-5-33,6-7-101,10-4-66,6-3-80,3-9 34,-1-8-45,0-9-302,-5-8 22,-5-3 202,-7 0 292,-7 2 44,-4 7 414,-2 7 135,0 10-90,0 5-178,0 4-1,-1 7 168,1 8 134,-1 11-178,1 8-404,0 0-90,5-2-706,4-7-403,6-2-414,3-8-3899,8-2 5512,-6-7 0,-1-2 0,-11-4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04.0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11964,'7'2'929,"-1"-1"-166,5 55-450,-3-26-313,10 44-22,-6-43-1,3-8-33,-3-7 56,0-8 12,-4-5 144,-1-2 113,2-13-269,2-9-34,1-14-122,3-6-91,-4 2-167,-2 7 167,-4 9-134,-2 12-358,-1 6-449,-1 4 179,3 4 147,2 4-897,5 3 1759,2 0 0,-4-3 0,-1-4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04.2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14137,'0'86'841,"0"-14"-1100,2-45-412,1-4-282,1-8-504,0-4-940,-2-6-808,0-3 3205,-2-6 0,1 3 0,-1-3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44.0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 10417,'-24'95'269,"4"-10"-314,22-38-33,11-8-79,5-7-135,13-7-66,0-9 123,0-6 89,2-5 90,-3-4-56,1-5-78,-4-8 22,-3-7-91,-4-10 47,-5-5 167,-6-3 45,-2-3 11,-5 4 403,1 5 225,-2 7-135,0 9-112,-1 7 91,0 4 469,0 4-806,2 5 190,2 7 45,3 9-157,4 8-112,2 4-112,1 0-157,1-1-515,1-2-818,1-7-931,1-2 2421,1-7 0,-9-6 0,-2-4 0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04.4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 13296,'2'-10'337,"0"2"-225,-2 8-1188,0 0-806,4 0-34,2 7-527,5 5 2443,3 7 0,-7-7 0,0-2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04.7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93 0 12983,'-50'82'2174,"11"-8"-2174,36-37-78,3-3-170,21-1 136,-2-15 56,20-1 56,-7-15-78,0-9-146,-3-5-123,-8-9-168,-8-5-292,-7-3-672,-5-2-706,-6 0-336,-4 3 2521,-4 8 0,3 9 0,4 6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05.1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20 11784,'-8'-2'852,"1"0"481,7 2 68,-5 69-1401,7-39-67,5 52-113,12-60-190,17-10 68,-7-4 44,6-11 168,-10-10-122,-2-11-180,-2-10-225,-3-6 79,-2 0 146,-4 4 392,-3 10 527,-4 10 840,-3 10 224,-2 5-1020,0 15 79,0 2-56,0 13-538,0-3-56,0-4-616,0-3-538,5-4-426,5-3-358,9-5-819,6-3 2757,2-3 0,-12-1 0,-3 0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05.4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13969,'15'0'650,"-3"0"347,-12 0-280,23 54-683,-15-27-34,18 40-135,-21-45-78,-1-7-89,-1-8-359,-2-3-56,1-4 302,1-3 158,2-9 145,4-6 78,5-10 12,5-2-12,4 3 34,0 5 157,2 7 157,-4 4-23,1 5-45,-3 3-246,0 2-67,-2 1-751,-1 0-1949,-2 0 2767,-4 0 0,-3 0 0,-4 0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06.3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0 418 8310,'58'8'407,"-1"0"0,-4 0 1,-4-3-173,6-14-67,-7-8-168,-8-13-134,-9-8-34,-10-5 112,-9-3 56,-7-4 89,-5 1 46,-10 0 100,-4 8 1278,-17 2-471,12 20-471,-2 4-470,15 14-68,1 17 338,1 13 155,-1 27 90,1 19-122,1 10-326,1 7-685,1-1 528,0-1-11,-2-6-291,1-4-561,-2-5 135,3-5-370,0-8-1008,1-12-326,0-12 2421,0-13 0,0-14 0,0-6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06.5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12 13263,'-15'0'729,"4"0"77,11 0-492,0 0-426,64 0-1053,-28 0-774,51 0-1770,-50-3 3709,-5 0 0,-17-1 0,-4 2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06.9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105 1 12053,'-58'65'1558,"13"-4"-1245,44-26-313,7 1 0,7-6-89,10-5-3438,6-10 3404,2-7 45,-2-5-80,-1-8-77,-5-8 11,-3-10 146,-8-9 55,-6-3 3292,-4-1-3527,-2 6-167,-4 5-113,-2 10-302,-4 6-908,2 6 1748,3 2 0,3 1 0,2 0 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07.6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 7650,'0'-11'1557,"0"2"-515,0 9 291,0 0-1131,0 45-146,0-18-33,0 35-1,0-32 23,0-6-45,0-8-67,0-7-124,0-5 12,0-3 179,1-18 168,2-5 34,3-17-34,3 4 67,1 2 112,0 7-78,0 8-90,-1 6 12,-1 6-68,2 4-123,-1 1-392,3 1-964,0 0-1591,2 3 2947,0 1 0,-6 0 0,-1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08.3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268 7 12501,'-81'-6'1670,"9"12"-1357,39 12 360,2 17-4241,7 7 3948,8 4-380,8 1 826,5-3-882,12-5-44,5-11-113,13-9-22,5-10 55,5-10 24,5-17-226,0-12-391,1-16 3291,-9-6-3201,-10 1 660,-11 4 572,-9 5 214,-4 19-461,0 6-213,0 15 102,0 6 234,0 9-65,0 9-304,0 13-56,0 2-68,7 1-504,3-6-480,7-3-125,4-8-280,-2-6-425,0-5-516,-4-5 2398,-3-3 0,-6-2 0,-3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08.5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13499,'0'98'1804,"2"0"-1457,4-18-146,1 2-201,2 0-257,-3-7-438,0-6-492,-3-10-293,3-12-368,-2-11-259,5-17-44,3-8 2151,4-15 0,-6 2 0,-1-4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44.7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12042,'37'82'78,"-5"-11"-78,-28-40-22,-1-6-79,-3-2-79,0-7 1,0-4-134,-1-5-23,-3-3 190,-3-2 112,1-2-234,0-6 268,5-6 11,1-9 78,0-9-21,0-3-35,10-3 79,2 5 79,11 3 89,1 8-135,2 5-100,-2 7 11,-4 3-56,0 3 67,-5 2 23,1 6-23,-3 7 12,-2 10-34,-4 10-34,-3 4-11,-2 0-78,-2-1-102,0-8-67,0-8-55,0-7 67,0-6-213,0-5-113,0-1 404,0-12 157,0-3 34,0-13-34,6-1 0,6 1 11,6 1 34,3 6 89,-3 6 23,-2 7 0,-3 3 79,1 3 738,1 2-604,-2 4-235,2 4-23,-6 5-112,0 0 0,-3 0-348,-3-2-682,-1 0 1030,-2 1 0,0-7 0,0 2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08.7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 13454,'5'-5'672,"-1"1"89,-4 72 80,0-20-628,1 6 0,2 3-168,3 16-45,5 1-370,1-5-840,3-8-930,-1-5-874,3-10 3014,0-8 0,-7-19 0,-2-7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09.2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1 816 11930,'0'6'896,"0"-1"34,33-59-459,-8 14-410,2-4 1,1-3-4314,13-21 4353,0-7 370,-1-4 493,-4-3-572,-3 4-340,-5 5-7,-3 11-45,-5 11 0,-6 14 56,-3 14 370,-5 13 3131,-3 7-3322,-1 3 807,-2 13-526,3 12 47,0 22-159,1 13 44,3 10-224,0 2-191,0-21 1,1-1-34,2 25-56,5 16-314,-8-40-447,-2-7-282,-2-10-201,-1-9-616,0-7-3921,-2-7 5837,1-6 0,-1-3 0,0-2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09.4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14 14260,'-6'-6'168,"1"1"483,5 5-506,0 0-358,22-2-930,-4 2-481,19 2-775,-9 5-1443,-4 3 3842,-3 1 0,-10-6 0,-5 0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09.7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0 13443,'0'13'-23,"0"-4"147,0-9 44,0 0-471,-2 32-571,1-24-471,-1 24-1187,2-32 2532,-1-5 0,1 4 0,-1-4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09.8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14 13510,'-2'-8'-3306,"1"2"1860,1 6 1046,0 0 1,0 0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10.2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12658,'43'54'-4,"0"0"0,-3-4 1,-12-6 227,-28-10-67,0-1-157,0-5-202,0-4 23,0-9 11,0-7-235,0-4-24,1-5 114,4-10 44,5-8-246,4-12-169,3-4 404,1 2 280,0 6 403,-4 9 1244,4 7-78,-6 8-952,1 14-181,-4 6-178,-2 11-191,-1 2-33,-1-1-34,-1-3-79,-2-1-402,0-4-707,-2-3-806,2-6-1312,0-4 3306,2-5 0,-2-2 0,0-1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15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11 14350,'3'-5'1961,"-1"2"470,-2 3-2207,7-2 303,-4 9 157,7 7-292,-7 16-236,0 7-77,-1 4-34,-1-2-45,-1-8-23,0-2-122,0-10-281,0-6-482,0-5-661,0-6-3405,1-1 772,-1-12 4202,1-4 0,-1 0 0,0 3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15.4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14 12389,'0'-4'2129,"0"1"-1602,0 3-1860,0-3-954,0 3 651,0-3 0,0 3 1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15.7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 11997,'1'-5'3014,"0"1"-2095,-1 4-505,0 54-4598,0-24 4184,0 44 859,0-40-870,0-2-246,0-3-516,0-4-807,1-4-639,0-5 1846,0-5 373,-1-5 0,0-4 0,0-2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15.9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45 12378,'-7'0'1882,"1"0"-1019,6 0-538,0 0-392,50-9-359,-24 4-896,38-7-1905,-39 6 3227,-6-1 0,-9 5 0,-4-1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45.0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202 1 11504,'-55'38'190,"0"-1"1,6-3 0,13 0-68,30 2-67,6-4 0,9-4-56,10-7-67,13-6-90,10-6 45,0-5-23,1-2-67,-4-6-55,-7-5-124,-6-5-246,-10-6-113,-9-3-168,-3-1-291,-4 0-100,-10 4 1299,-4 3 0,1 9 0,2 3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20:16.5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29 9767,'0'-11'1882,"0"2"-1108,0 9 559,0 0-784,74-8 90,-30 26-236,10-9 1,1 5 268,5 48-134,2 14-219,-32-33 0,-1 3-642,-1 4 0,-3 1 625,-1 4 1,-2 1-79,-2 3 0,-3 1 129,-3 2 0,-1 1-180,-3 1 1,-3 0-85,-1 0 1,-2-1-28,-1 0 0,-1-2-6,-3-1 0,-2-1-40,-3-2 1,-3-1 16,-1-3 1,-3-1-22,-18 42-211,-2-13 210,4-15-22,3-14-12,6-13-33,4-12 702,3-10-1005,8-8 216,0-5-1157,5-3-339,-1-2-3572,-4-7 5211,-2-5 0,0 3 0,2 0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1:40.6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1348 12210,'0'6'974,"0"-1"494,0-5-1345,14-64 1,1 18 66,0-6 1,1-2 313,14-22-134,3-9-180,1-5-111,3-3 78,-1 0-45,-1 4-67,-2 6 11,-7 9-23,-3 6 12,-7 8 56,-2 4 22,-3 4-22,-3 4-45,-1 3 11,0 6-56,0 6 34,-2 7-34,0 7 45,-2 10 68,-2 4 21,0 5 68,-1 0-202,1 6 24,2 10 88,3 20 67,5 19-11,4 20-22,3 12-975,2 10 862,-11-47 1,0 0-28,-1 0 0,0 1 5,6 47 1,-3-4-23,-1-4 11,-3-10-11,-1-6 0,-2-14-45,-1-12-537,-1-11-13,-1-16-133,1-8-180,-1-11-940,0-2-650,-1-6-1592,0-5 4090,0-10 0,0 8 0,0 1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1:41.0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0 11078,'-12'9'2050,"2"-2"-1287,10-7-114,63 8-267,-27-6-248,52 6-78,-44-8-56,-4 0-225,-5 0-984,-8-2-920,-6-2-1950,-6 0 4079,-4-1 0,-6 3 0,-2 1 0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1:41.5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1 330 12972,'49'18'134,"0"1"0,35 7-66,-46-36 123,-8-6 33,-8-7-56,-9-3 33,-6-4 46,-5-4-35,-3-1 35,-8-4-34,-5 1 56,-8 2-11,1 3-34,4 9-11,6 4-68,4 8-145,5 5-56,1 4-33,1 1 33,0 0-583,21 0-728,-2 2-818,20-1-1826,-8 4 4011,2 5 0,-16-3 0,-3 1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1:42.1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239 20 9386,'-9'-11'1233,"2"2"-438,7 9 35,0 0-382,-7 66-247,6-32-66,-2 49-68,12-51-45,7-10-22,4-9-112,-1-6 67,-1-5 45,-3-9 56,-1-6 12,-3-8-46,-3-7-22,-2-2 0,-1-2 0,0 3 0,1 6-67,-1 8 67,2 8 168,-2 5 225,5 9 43,3 15 337,15 56-391,-1 3-658,-8-21 1,0 2 645,-3-9 0,0-1-281,-1 1 1,0-1-40,-1-1 1,-1-1-48,7 47 75,-7-7 180,-7-8 291,-4-10 280,-21 3-650,-3-30-89,-22 2-90,-3-34-179,-8-4 11,-7-14-337,18-16 1,0-6-437,-24-25 509,25 9 1,3-4 271,-10-30-1644,10 5-146,12 4-1131,13 10 3081,9 3 0,6 26 0,0 6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1:42.8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17 7818,'-5'-8'2095,"1"2"-1490,4 6 314,0 0-124,-2 74 57,7-29-550,-3 7 1,1 1-135,11 4-56,-3-8-45,1-10-44,-4-14-23,-3-12 89,-3-6 1,-2-6 22,0-10-112,1-11-112,0-16 0,3-15-123,3-5-45,13-23 269,-1 25 11,12-8 67,-3 36 90,3 9 111,4 10 91,1 7-1,-2 14 57,0 9-12,-5 17-11,-3 25-235,-10-17-101,-5 15-56,-9-31-45,-2-6-167,-1-10-192,-2-7-347,0-6-525,-1-29 1253,3 1 12,0-25 11,4 11 22,5 2 102,2 9 44,4 6 0,-2 7-12,0 7 35,1 2 77,3 5 36,2 1-13,3 8 0,1 8 11,2 11-234,-2 10-35,-4 3-402,-3 19-607,-7-17-917,-4 8-1289,-4-27 3182,0-7 0,0-9 0,0-4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1:43.3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1 144 10989,'48'-75'986,"-1"15"-773,-14 55-5560,2 2 5627,-1 3 1330,-1 8-1386,-5 4 872,-7 10-783,-7 4-111,-7 3-34,-4 1 3235,-4 0-3403,-7-3-112,-4-6-89,-8-8-158,0-7-235,-2-5 23,3-10-1,1-5 404,0-9 190,-2-6 191,8 11 191,0 3 100,10 12-101,1 3-157,0 6 69,1 10 301,-1 14 146,1 16-112,0 8-337,0 32-313,3-23-493,1 17-739,4-35-415,2-7-437,0-10-1031,1-12 3115,-1-7 0,-4-7 0,-1-2 0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1:43.6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 12244,'0'-6'1479,"0"1"11,0 5-538,11 51-515,-1-7-67,11 48-112,-3-22-191,1 3-67,-3-7-213,-1-4-504,-4-10-224,-4-9-393,-3-11-671,-3-9-853,-1-11 2858,-4-7 0,4-4 0,-4-1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1:43.7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30 14764,'27'-16'-1882,"0"3"-1188,3 18 3070,4 1 0,-14 0 0,-2-1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1:44.0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 65 14014,'-17'56'302,"0"0"1,0 41-382,31-52-268,10-11-841,18-13 875,-10-15 133,6-22-66,-18-13 179,-7-16 22,-7-5-33,-4 0-214,-5 1-223,-4 5-696,-5 7-313,-2 8-515,4 11 2039,5 8 0,3 7 0,2 3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45.5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12 8590,'0'-7'1535,"0"2"-649,0 5-113,0 0-257,-20 53-259,15-26-122,-14 41-135,19-43-56,0-5-168,8-6 0,4-7 112,11-3 56,5-4-12,5-3-21,0-5-259,10-17 303,-18 1 45,4-9 0,-21 11 56,-3 4 90,-3 3 123,-2 8 45,0 3-113,0 4-189,1 0 32,1 5 68,3 4-89,1 8-23,1 2-392,1-1-606,1 0-660,0-3-359,5-1 169,3-6 1848,5-3 0,-9-4 0,-2-1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1:44.3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16 14003,'-4'-9'728,"1"2"280,3 7 79,-2 67-717,2-23-370,-2 6 0,2 1 0,3 8-112,2-3-515,3-10-639,0-8-752,-2-11-144,-4-10-427,-1-7 2589,-1-6 0,0-3 0,0-1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1:44.5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18 12512,'-3'-5'1043,"1"1"77,2 4-2016,57-7-471,-30 6-785,45 1-839,-42 8 2991,-2 7 0,-12-7 0,-3-2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1:44.7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14753,'11'52'1260,"-1"1"1,9 42-1261,-8-41-313,-4-4-595,0-7-437,-4-9-1187,0-9-1625,-2-12 4157,-1-6 0,0-6 0,0-1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1:44.9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11 13532,'0'-6'571,"0"1"-4661,0 5 4090,15 12 0,-11-9 0,10 9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1:45.2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145 1 15101,'-37'44'642,"1"1"1,2-2-1,8-2-519,18 15-78,5-1-45,4-2-213,9-8-851,4-9-942,10-9-784,2-12-1558,1-7 4348,4-6 0,-15-2 0,-1 0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1:45.5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1 355 14305,'88'28'616,"-14"-5"-341,-43-27-499,-7-6 313,-8-8-190,-7-10-21,-6-6 122,-9-7 297,-7-3 117,-8-1 202,-3 2 124,4 5-23,6 7-145,6 8-270,4 5-134,3 8-168,1 2 123,9 4-100,9 1-23,12 0-1300,4 2-1131,-1 1-2758,-5 0 5189,-5 0 0,-10 0 0,-5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1:51.1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34 299 10417,'-18'2'1132,"3"0"-841,15-2 1042,0 0-1198,4 0 101,6 0 66,9 0-45,8 0 35,7-3-80,7-3-55,6-3 79,6-3-135,2 3-67,0-1-34,0 3 22,-5 1 0,-3 2-10,-4-2-1,-3 0 11,-2-2-11,13-2 23,-13 1 0,9 0-1,-13 2 12,1 0-45,4-1 22,1 2-22,4-1 0,18 1 0,-13 1 12,11-2-1,-19 3-11,-2-2 0,1 1 11,0-2 56,4 1-22,1 0 11,2 1 45,22-2-68,-17 3 57,15 0 0,-25 2 10,-2 1 57,1 0 0,-1 1 0,4 0 23,0 0 77,4 0 146,29 0-324,-15 0-68,20 0 0,-26 0 0,-5 0-11,-4 0 45,14-1 22,-15 0 12,10 0 33,-17-1 33,0 1 58,0-3 10,1 1-23,2 0-100,0-2-68,1 4-11,3-1 23,0 2-1,17 0 1,-14 0 33,13 0 45,-21 0 45,2 0 33,-1 0-66,2 0-68,-1 0 23,19 0-68,-15 0 0,12 0 0,-19 0 23,1 0 22,-1 0 0,2 0 33,1 0 35,-1 0 122,1 0-11,19 0-100,-15 0-46,15 0 1,-18 0-68,1 0-11,2 0 1,-2 0-12,2 0 33,19 0 1,-18-1 111,15 0 24,-22-1-46,-2 0-22,-1 1 11,-3 0-112,1-1 22,-4 2-10,0-2 77,15 0-22,-10-2-22,15 1 45,-14-2 100,2 3-123,1-1-22,0 0 11,0 2-11,-1 0-23,-1 1 46,1 0 100,-1 0-135,2 0 23,0 0-45,1 0-11,-1 0 12,-3 0 0,-1 0-12,-5 0 0,-2 0 0,-2 0 0,-3 0 11,0 0 0,-1 0-11,1 0 0,0 0 0,2 0 0,-1 0 0,-5 0-22,-2 0-13,-8 0-99,-2 0-213,-4 0-236,-3 0-201,-1 0-2387,0-1 818,-1-1-1692,1-2 4045,-2-1 0,1 1 0,-1 2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01.4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16 10955,'0'-4'302,"0"1"1693,0 3-1715,-1-4 56,1 3-190,-1-3-57,1 4 35,0 11-12,0 9 89,0 16 23,0 12 23,0 7 67,2 5-45,6 7 44,5 5-66,4 7-180,-5-18 0,1 2-44,5 31-12,-6-32 0,-2-3 0,1 15 0,-4-13-11,-2-9 0,-3-14 0,-1-11 0,-1-10-44,0-10-102,0-3-11,0-4 157,-2-11 23,-1-5-1,-2-14-44,-1-7-12,3-4 0,1-6 1,1-4-1,1-4-55,2-2-180,5 1 56,7 4-22,4 4-1,3 7 101,-2 8 135,-1 7-134,0 8 78,-6 8-11,1 5 56,-3 4 11,1 6 44,2 9-44,1 9 56,1 9-22,-1 1 11,0-2-45,-5-2 0,-2-3 0,-4-1 33,-1 1-33,-3-1 45,-6-1 56,-3-3 12,-6-5-24,0-6-89,-1-5-100,-1-4 100,1-1 67,2 0 0,2 0 45,4 0-22,3 0-57,3 0-44,1 0 56,10 8 11,4 2-56,10 8 0,2 1-45,2 2-415,-4 2-794,-1 0-988,-2 2-1511,-2-4 3753,-2-3 0,-7-9 0,-3-4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01.8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0 10832,'-11'0'1300,"2"0"-640,-19 53-268,18-19-324,-18 45-68,33-16-34,10-23-56,9 6-335,4-32 212,-2-6 213,-4-6 67,-5-12 34,-6-4 89,-6-11 46,-3-3-158,-2-3-44,-2-3-34,-4 3-191,-5 1-1456,-6 0-347,3 14-1211,2 2 3205,8 12 0,3 2 0,1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02.7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88 555 9028,'21'-47'425,"0"0"1,17-39-269,-19 36 213,-4-5-157,-3 1-135,-8 1 124,-1 8 100,-3 6-33,0 12-67,0 7-68,0 7 1,0 6 44,0 3-55,0 3-91,0 1-33,0 8 291,0 14 23,0 19 67,0 24-112,0 14-101,0 13-553,-1 6 385,-1-45 0,-3 0-28,0 2 0,-1 0 0,-4 3 0,-1-1-62,-1 1 1,-1-2-97,-1-1 1,-1-2 141,-14 41 44,2-20 0,4-21-34,7-21-515,5-18-101,2-10 616,3-20 68,3-43-23,1-4-11,9-34 22,5 21-22,8 5 35,3 6 54,2 8-21,1 5 10,3 3 341,2 4-430,0 1 11,-3 1 0,-4-1-11,-2-2 11,-2-4-112,0-3 89,-4 1 23,-2 2 11,-6 8 113,-2 5 189,-5 6-212,2 2-90,-2 5 23,0 5 100,-1 6 90,0 7-89,0 3-135,0 3 0,0 12 134,0 15 337,0 69-23,0-5-297,0-23 0,0 3-145,0-16 0,0-1 33,-1 2 0,1 1-333,-2 2 0,0 0 311,0 2 0,0 1 397,-1-2 1,1 2-320,-2 19 1,-1-1-68,1-26 0,-1 0-17,-1 11 0,-1-4 23,-6-5-34,0-17-11,5-19-225,3-11-66,4-11 324,1-39 656,0-1-611,0-37-45,6 12 12,2-1-34,8 6-22,0 7-158,1 8-638,-2 7-381,1 5-3227,2-1 4426,-4 12 0,-3 4 0,-6 14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45.8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11997,'9'63'179,"-2"-11"-179,-5-39-22,-2-3-79,0-6-33,0-1-91,0-3 225,3-3 0,1-4 79,5-7-46,2-5-33,2-2-11,0 2-79,1 3-279,-2 5-550,0 1-537,-1 3-1099,0 2 2555,0 2 0,-5 2 0,-1 1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03.1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38 13622,'79'-21'-146,"-7"4"-392,-29 17-672,-3 0-1333,-5 0-494,-5 0 3037,-9 3 0,-10-2 0,-6 2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03.3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9386,'2'12'1199,"-1"-2"-739,-1-10 279,65 2-481,-30-2-224,54 2 10,-37-3-44,-18 0-78,2 0-684,-25 0-1546,-6 1 2308,-3 0 0,-2 0 0,0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06.4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388 69 13330,'2'-8'3799,"0"1"-3105,-2 0-133,-6 0 21,-5-1-111,-9-1-213,-7 1-79,-3 0 23,-4 4 55,0 1-89,0 3-56,1 0-100,4 7-68,-11 16-12,14 4 24,-7 16 10,17-2 23,5 7-12,5 5-10,4 1-12,9-1-112,27 16 79,1-19-57,28 6-111,-9-27-46,5-12-66,0-7 78,-3-10 101,-6-12-202,6-23 269,-20-2 56,2-17-46,-24 10 13,-7-2-35,-4 0 68,-3 0-11,-8 2-112,-15-12 134,-1 19-56,-11-5 57,13 23-1,0 9-90,3 4-492,0 4-639,1 1-763,2 1-783,1 0 2812,4 13 0,4-10 0,3 10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06.8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218 0 11601,'-79'40'1849,"12"2"-526,43 5-472,4 6-80,6 7-323,5 30-415,5-18-33,8 17-33,9-32-259,8-9-190,7-8-391,5-9-387,0-9-444,2-10-1343,-1-7 3047,-1-8 0,-15 2 0,-4-3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07.3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328 24 9274,'2'-9'2611,"0"2"-1334,-2 7 472,0 0-5676,-62-8 4285,28 11 838,-50-1-995,44 18-111,4 6-90,5 5 45,7 1-45,11-2-168,6-4 3481,12-4-3425,12-5 112,12-4-44,11-5-57,2-4-112,-6-3 213,-9-1 56,-13 0 582,-8 1-211,-5 2-315,-11 2-112,-7 6 0,-14 4 44,-5 6 136,-2 4-102,6 3 90,3 18-112,15-12-56,3 12-22,18-14-12,9-2-67,12-3-403,8-8-348,6-7-2867,18-8 1029,-12-18 2690,12-7 0,-37 2 0,-7 2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07.6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 12356,'0'-5'156,"0"2"1783,0 3-1110,52 25-616,-12 2 100,4 0 1,3 3 258,19 25-348,2 8-365,-5 3 197,-9 5-11,-13 3 11,-11 2 45,-11 2-57,-10-2-10,-6-4-34,-10-9-134,-10-9-1659,-34 0-22,1-23-722,-22-4-2080,15-21 4617,1-15 0,24 7 0,9-7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08.6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 0 13375,'-13'51'717,"1"-5"-795,4-13-763,0-3-739,1-2-1546,-2-1 3126,1-3 0,3-11 0,1-4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09.5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0 764 9689,'0'13'1636,"0"-3"-191,0-10 729,0 0-1916,7 6 335,1-20 181,9-5-360,3-31-313,6-13-34,5-13-44,2-5-1,0-3-528,-3 1 540,-3 6-23,-5 9 11,-3 11 1,-2 12 10,-2 12 35,-3 11-12,-3 9 89,-4 7 495,-2 4-640,-1 2-134,-2 0 134,3 5 190,1 7 24,4 14-113,2 8-79,2 12 57,0 5 10,0 8 46,0 6-79,2 5 380,0 2-223,3 0-146,-2-5-22,0-4-45,-3-5-22,-2-7-34,0-3-135,-3-8-66,0-4-247,-2-7-102,0-8-133,-3-6-527,1-7-381,-2-4-101,0-2-270,0-2-121,-1-6 2139,0-8 0,0 6 0,0-4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09.7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 14059,'9'-1'123,"4"0"-190,4 1-572,5 0-717,0 0-302,5 0-1872,2 0 3530,0 0 0,-12 0 0,-4 0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10.0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12804,'18'88'807,"-3"-15"-1357,-6-50-458,-1-7-504,-3-7-539,-1-5 2051,-4-5 0,1 0 0,-1-1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7:17.3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11638,'9'73'897,"0"-10"-897,-1-33 0,-3-7-23,-1-4-212,-2-8-381,-2-4-516,0-2-582,0-3 687,0-1 0,0-1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47.4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8602,'0'82'1434,"0"-11"-1423,0-40-11,0-4 11,0-6-11,0-4 34,0-6-1,0-4 113,0-4 1008,0-2-1154,0-9 0,0-2 68,0-11 21,0-2-22,7-4 90,2 0 79,6 2 66,3 2 46,-1 4-147,-2 5-122,2 3-79,-5 4-68,6 2-122,-2 1-224,5 1-595,4 1-694,-1 1-179,7 1 1882,-1 0 0,-12 0 0,-4 0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10.2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9319,'1'12'-729,"-2"-6"1,4 1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10.6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12277,'7'91'896,"0"-10"-896,-3-42-134,-1-6-135,4-7-67,-3-14-179,0-4 515,-1-14 33,-2-8 68,4-12-101,3-11 0,5-4-33,4-1 21,2 6 12,1 6 12,-3 12 245,-5 7 113,-2 8 235,-3 3 269,1 11-135,3 9-525,-1 12-147,3 6-67,-2 2-56,-1-1-595,-1-4-660,-3-4-560,0-7-728,-2-6 2599,1-7 0,-3-6 0,0-3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10.8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16255,'7'88'359,"0"-9"-393,-3-35-6030,0-3 5000,0-6 792,-2-8-1533,1-9 279,0-9-1914,-2-5 3440,0-13 0,-1 7 0,0-7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11.0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11000,'17'-1'-1043,"1"2"1,-7 2 0,-1 0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11.3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0 11571,'-4'1'2432,"2"55"-2085,2-24-347,1 45-5884,3-38 5548,1-3 1061,-2-5-2025,-1-6 75,-2-6-1083,0-10 2308,0-4 0,0-5 0,0 0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11.5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8 13801,'-1'-4'437,"0"1"258,1 3-819,28 0-761,-7 0-1109,25 0-1883,-16 0 3877,-5 2 0,-12-2 0,-5 2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14.5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 0 10686,'-20'0'1882,"4"0"-1344,16 0 3194,0 0-3732,3 0 179,6 0 45,8 0-157,9 0 0,5 0-56,2 0 1,-2 0-12,-5 0-12,-4 0-100,-4 0-67,-3 0-67,-3 0-203,-2 0-1108,-2 0-102,-4 0-693,0 0 1250,-3 0 0,-1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14.7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 14843,'97'0'-12,"-12"-1"-738,-44 0-113,-2 0-829,-3 1-1927,-3-1 3619,-2-1 0,-14 1 0,-4-1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15.1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21 10921,'-4'-6'896,"2"1"-201,2 5-303,0 0-369,-3-8 358,2 7 549,-2 6 303,3 19-662,0 21-235,0 14 124,1 9-203,0 5-212,1 0-45,1 0-336,0-3-874,0-4-684,0-7-840,1-9-1311,2-10 4045,1-16 0,-2-11 0,-1-9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15.6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188 1 13341,'-73'13'617,"10"9"336,43 19-337,3 10-325,8 1-112,3 2-145,9-6 44,11-4-78,10-8 0,15-7-45,8-9-56,5-10-67,1-5-22,-3-10 11,-8-7 67,-8-7 78,-11-12-55,-9-2-271,-7-10-43,-5-2 67,-11-3 112,-6 2-168,-9 8-292,-4 10-739,2 9 1423,-5 9 0,16 5 0,-2 4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48.1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19 247 6081,'-10'-1'773,"2"0"-67,8 1-202,0 0-459,73-18 44,-35 9 337,57-16-67,-56 14-157,-6-1 22,-6 0 100,-8 1 46,-2 0-22,-4-1-124,0-1-112,0 0-11,-4-1 0,-3 0 67,-3 0 123,-3 0-269,0 3 23,-6 3-11,-6 0 66,-6 3 271,-3 2-315,2 0-56,0 1-45,1 1 45,-2 0 101,3 1 22,-6 9 11,9 3 45,-2 9 68,7 0 111,5 2-88,1-2-102,3 0 11,0 0 0,0 0-45,1-1-44,11 0 11,7 0-45,11-3 0,5 0 11,1-4 23,3-2 33,1-2-78,0-5-45,0-1-1311,14-5-370,-12-8-1434,7-5 3115,-17-6 0,-15 9 0,-6 1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15.9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11 11964,'-3'0'224,"0"0"492,3 0-716,17-4-201,-1 3-314,14-4-550,-5 5-1445,-3-1 2510,-3 1 0,-8 0 0,-4 0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16.2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 13061,'0'-5'494,"0"1"-685,0 4-302,4 46-370,1-19-436,1 36-988,0-32 2287,-5-4 0,1-11 0,-2-5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16.4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23 13600,'11'-12'940,"-2"2"2,-9 10-427,0 52-437,0-15-33,0 47 34,4-7-494,0-21-1545,4 10-1021,-2-35-2061,1-11 5042,-2-10 0,-2-6 0,-2-4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24.1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16 13465,'-6'0'2140,"1"0"-1378,5 0-740,11-4 382,10 2-102,18-4-212,9 4-23,3 1-56,-2 1-11,-6 0-123,-7 0-280,-6 0-337,-8 0-459,-4 0-504,-6 0-3395,-3 0 5098,-5 2 0,-1-2 0,-3 2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24.4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15291,'32'10'426,"0"-1"-426,3-5-291,-1-1-382,-3-1-548,-3-2-650,-5 0-1401,-3 0 3272,-4 0 0,-7 0 0,-4 0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25.4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 34 8837,'-10'-10'1277,"3"3"-212,7 7-202,0 0 504,-4-7-628,3 5 270,-3-5-236,4 7 560,0 0-1154,8 0-55,3 0-46,14 0-22,4 0-34,8 2-10,4 5-12,3 4 11,1 6-11,0-2 0,-3 2 0,-3-2-34,-7-1 34,-8 0 67,-5 3 113,-5 3-45,-4 4 10,-4 3-66,-4 2-1,-1 10-78,-1-10 0,-3 5-11,-1-14 11,-3-3 0,-1-2-56,-2-2 56,5-4-11,-2-4 0,5-3-9820,1-2 9263,-2-5 0,3 4 1,-3-4-1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28.5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 76 16333,'-18'-42'1816,"4"9"-1514,13 32 942,0 1-1244,0 8 34,1 8 100,-1 15-89,1 13-23,0 10 45,0 7-33,0 5 0,0 3-34,0 2 33,0 2-33,0-3 11,0-3-11,0-10 0,0-11 0,0-13 12,0-12-1,0-10 22,0-5 124,0-5 134,0-1-279,0-7 10,0-10-22,0-15-90,0-18-178,5-11-124,3-8 156,7 1 68,0 7 33,2 8 124,-2 10 11,-2 11 0,-1 6-56,-3 9-67,0 6-11,-3 6-23,0 2 67,3 3 57,3 0-12,8 0-56,2 4-45,4 6 68,-1 7 44,-3 9 34,-2 6 12,-6 4-12,-5 18 33,-5-14-33,-3 12 0,-9-21 0,-6-3 11,-11-2 68,-23 3-46,11-11 1,-12 0 33,23-12-22,7-4 101,10-1-135,4-1 22,4 0 348,1 0-246,2 5 134,9 5-67,8 7-113,10 5-55,4 1-12,0-2-22,-1-2-22,-2-5-101,-4-4-606,-5-5-582,-5-2-706,-4-3-1255,-2 0-1534,-2-1 4806,-2-6 0,-3 4 0,-2-4 0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28.8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14 13700,'-2'-5'1154,"0"1"112,2 4-1243,21-2-23,-5 2-191,17-2-481,-11 2-751,-3 0-314,-2 0-706,-3 0-1052,-2 4 3495,-3 1 0,-5 0 0,-2-1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29.0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13622,'53'4'-751,"-7"1"-1064,-26-3-1625,-1-1 3440,-3 1 0,-7-2 0,-3 1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29.6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252 15 11325,'-77'-9'1255,"12"3"-662,40 14-10,5 4-146,0 11-112,4 6-3370,3 7 3404,4 6-213,5 0-68,2 1-44,8-4-34,8-5-90,11-5 45,12-7-89,5-8 22,7-7 11,2-4 3347,-2-5-3369,-3-6-180,2-16 158,-18-2-46,0-16-77,-22 6 66,-4-5 202,-7 2 0,-7 3 67,-4 5-67,-6 9-112,1 6-997,-4 8-807,8 4-1031,1 2 2947,10 2 0,3 0 0,1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48.5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359 0 11078,'-66'17'769,"0"0"1,5-1 0,11 3-143,17 14-202,3 2-122,6 1-112,8-2-169,7-3-22,6-4-247,3-6-234,6-5-158,9-5-246,7-4-661,13-3-931,3-2 2477,6-2 0,-17 0 0,-6 0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30.0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189 0 14978,'-77'63'1524,"12"-1"-942,46-14-134,5 5-202,5 2-178,5-2-136,5 21-10,7-22-202,5 12-437,8-31-605,3-5-1031,2-11-1076,3-7 3429,4-7 0,-15-3 0,-1 0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30.6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205 32 10619,'11'-16'3462,"-2"3"-2532,-9 13-202,0 0-324,-58-3-214,30 7 79,-45 2 11,48 10-168,6 6-112,7 2-22,6 2-68,4-2-55,8-1-79,8-3 10,9-5-54,9-5-113,1-6 157,-3-3 336,-6-1 705,-11 0-77,-5 0-191,-8 0-493,-10 3-56,-5 4 235,-12 5 192,-3 5-192,1 5-67,5 2 358,0 18-324,12-11-146,0 10-22,10-17-34,3-4-78,7-3-192,6-4-267,10-4-405,3-3-290,3-4-886,1-2-1165,0-2 3283,3-7 0,-16 5 0,-2-4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31.0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12669,'62'-1'1211,"-9"3"-1010,-33 11-67,-6 0 102,-6 0-68,-4 2 22,-3 0-88,-6 3-69,-8 2 1,-9 2 11,-6-2 22,2-2 134,5-5 79,8-3-145,6-4-135,4-3-135,3-2-156,0-1 146,5 0-181,5 0-1018,10 0-1289,6 0-1323,5 0 3956,2 0 0,-15 0 0,-3 0 0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31.4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 10092,'9'-2'3664,"-1"0"-2645,-8 2-671,51 67-124,-28-21-134,10 7 0,-2 3 435,-8 17-20,-2 5-281,-6-1-112,-4-4-112,-7-6 0,-2-7-60,-2-4-477,-3-4-651,-7-4-1569,-8-5-3954,-8-7 6711,-4-11 0,13-11 0,3-7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32.1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254 1 16109,'-45'36'452,"1"1"0,1 0 0,7 1-172,9 34-235,1 2-5706,8 0 5269,8-4 907,5-5-2151,11-7-897,14-9-828,15-12 3580,17-13 1,-20-11-1,-3-9 1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32.7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47 14 12904,'-5'-8'1043,"1"2"-371,4 6-168,0 0-134,0 53-101,0-8-3168,0 51 3347,0-20-313,0 7-490,0 2 635,0 3-333,-3 0 244,-1-6-84,-4-8-84,0-14 3037,1-16-3049,3-16 697,1-16-843,2-8 351,1-5-306,0-14 68,0-10 22,1-22 22,8-7-157,1-1 91,20-8-1,-6 25 34,9 0-1,-7 25 1,-2 7 11,-1 3 23,-5 3 21,-2 0 147,-4 8-90,-3 3 55,-5 9-55,-2 3-11,-2 2-57,-6-1-33,-3 1 0,-8-5-11,-1-2 22,-1-4 1,-4-1-12,6-3 0,-3-1 33,8-2 2,3 1-35,1 0 0,3 1 22,2 3-90,2 6 12,2-3-56,7 3-112,3-7-437,7-3-885,0-3-1244,1-3-1255,3-2 4045,3-7 0,-11 5 0,-1-5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33.0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16243,'53'-3'-3899,"-8"0"572,-29 6 3327,-5 1 0,-6 0 0,-3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33.2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12703,'83'23'-5053,"-10"-4"5053,-40-16 0,-14-1 0,-4-2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34.5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8 640 12692,'-4'2'280,"1"0"1154,3-2-1311,20-59-101,1 18-22,0-5 0,2-2 79,18-14 134,3-2 90,-3 1-46,-3 4-122,-6 5 22,-7 8-34,-5 10 0,-5 8 11,-3 9 12,-3 8 11,-3 5 45,-2 4-68,-3 2-66,1 0 10,0 5 437,3 10-112,0 15-32,3 14-2,-1 13-100,1 7 78,-1 9-223,1-1-124,-1 0 0,1-2-392,-3 13-180,0-24-414,0 1-650,-2-33-1255,0-15-1120,-1-5 4011,0-10 0,-1-2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34.8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5 12232,'-8'0'404,"2"0"212,6 0 493,0 0-583,3-2 125,2 2-338,4-2-268,1 3-45,2 1-560,3 2-807,3 2-269,8 1-404,6 0-727,6 0 2767,5-2 0,-20-2 0,-3-3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49.6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8 107 8422,'-4'0'875,"1"0"133,3 0-896,62 0 23,-27 0-46,52 0-89,-42-2-22,-5-4-292,-5-4-112,-11-3 224,-10-2 135,-7 1 67,-5 1 202,-8 0 78,-7 3 124,-10 3 346,-6 4-212,-1 2-146,-2 1-112,0 3-44,3 7-46,-2 5 112,7 8 35,2 1-102,6 3-55,8-1-180,3-2-56,5-2-920,5 0 24,8-7-527,12-1-314,11-8 1793,40-3 0,-43-2 0,20-1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35.0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13308,'0'14'202,"0"-3"212,0-11-414,0 0-67,0 51-897,0-32-672,0 40-772,0-49 2408,0-2 0,0-5 0,0-2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35.2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6910,'15'1'0,"-3"0"0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35.5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11817,'34'61'564,"0"1"0,-2-5 1,-9-8-229,-23-13-258,0-5-66,0-6-1,0-9-11,0-7-101,0-5-628,0-2 673,0-15 34,1-3 22,6-14 22,1 1 169,13 0 347,-9 13 111,4 3-144,-8 12-12,1 1-112,1 1 0,1 8-191,1 5-190,1 8-370,-1 1-604,-1-1-898,-2-3-861,1-2-1951,-2-4 4684,0-5 0,-4-4 0,-1-3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35.7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 13913,'-3'98'638,"1"-14"-1735,1-48-1167,1-9-828,0-14 3092,2-6 0,-2-7 0,2 0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35.9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10 15695,'0'-5'-124,"0"1"-2677,0 4-1995,-1 10 4796,1-4 0,-1 5 0,1-7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36.1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15415,'0'82'705,"0"-8"-705,0-37-593,0-3-551,0-4-279,0-6-403,0-4-1625,0-9 3451,0-3 0,0-6 0,0-1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36.3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15437,'51'2'-785,"-6"1"-694,-25 3-3081,8 5 4560,-9-3 0,-2-1 0,-10-4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37.6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2 12658,'-8'-2'751,"2"2"-605,5 2-640,1-1 528,3 0 33,-1-1-11,3-1 56,-3 1 1771,-1-1-1670,-1 4-168,0-1-45,0 3-157,0-2-1031,0-2-1199,2 0-2072,3-1 4459,2 0 0,-3 0 0,0 0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39.1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 9375,'1'-11'1905,"-1"3"-1255,1 6 1109,-1 2 157,2-1-1714,-2 3 33,2 9 191,-2 9-90,0 13-78,0 8-102,0 3-122,0 1-23,0-3-11,2-3 0,0-5-101,0-6-212,2-4-237,-1-9-435,-1-5-606,-1-5-393,0-3-503,2-2 649,3 0 1838,5-6 0,-5 4 0,1-4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39.6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195 47 7750,'0'-5'2914,"0"1"-226,0 4-1679,-23-16-426,9 11 22,-19-11-101,13 26 34,-3 4-23,0 13-246,1 2-123,4 2-57,7 0-21,6-1-68,3 0-12,12-1-66,6-2 33,14-2-78,8-6-34,4-7-11,-1-5-78,-1-5-90,1-20 302,-15 1 23,-1-19 0,-18 3 11,-3-3 33,-3 2 23,-2 1-56,-5 5-907,-4 3-740,0 10-1636,-1 2 3283,4 10 0,3 2 0,1 1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50.1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271 1 9397,'57'6'224,"0"0"0,34 8-100,-82 6 100,-4-1 202,-5-3-146,-9-2-224,-12-4-56,-14-2 11,-13-4 12,-7-2 33,0-1-23,-3-1 46,8-1-35,4-4-32,10-1 346,9-4-224,11 5-89,9 1 45,6 3 34,1 1-1,0 9 101,0 7 201,0 14-55,-7 8-202,1 3 12,-2 0-180,3-5-158,5-7-368,0-4-427,5-9-828,4-5-79,10-5-582,8-5 2442,9-2 0,-14 0 0,-1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40.5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143 16 7055,'3'-7'2421,"0"1"-1794,-3 6 4640,0 0-5267,-3-1-23,-3 1 1,-5-1 22,-3 1 0,0 0 146,1 0 212,2 0-78,2 0-235,0 0 22,2 0 56,0 0 12,1 0-34,2 0-101,1 0-78,2 0 145,1 3 0,-2 3 23,0 6-68,-5 1-11,2 4-11,-1-2-22,4-2-68,0-4-33,2-2-34,0-4 56,0-1 56,1 1 45,4 1 0,3-1 11,6 3-11,2-2-11,2 3-23,0 1 34,-1-1 0,-2 3 45,0 1-22,-3 2 100,-2 2 460,-2 7-370,-5-6 22,-1 4-22,-2-10 44,0-2 102,-1-2-168,-4-1-191,-5-1-718,-20-2-705,3-3-1321,-11-12-2590,12-6 5334,9-14 0,7 16 0,7 1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41.2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15 10541,'-3'-6'1008,"1"1"-179,2 5 134,0 0-469,7-3 222,7 9 181,12 6-68,6 15-78,6 10-34,0 10-212,1 9 43,-2 16 259,-2 13-877,-19-36 0,-1 2 322,-2 4 1,0 1-91,-3 1 1,0 1-68,-4 0 0,-1-1-39,-1-2 0,-2-1-6,0-1 1,-3-1 27,-7 43-10,-5-7 94,-4-35 0,-3-2 51,-9 19 1,-12 8-102,17-46 0,5-9 0,4-11-34,4-3-22,3-5 947,3-2-1104,3-2-4695,2 0 314,-4-3 4482,-5-4 0,3 2 0,-1 0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42.9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12 769 7896,'-4'0'2857,"1"0"-325,3 0-1064,-2 0-1030,1-9-114,-1-7-167,2-15-67,0-12-1,1-9 79,6-10 56,1-3-179,5-5 0,1 0 22,-2 2 12,1 5-56,0 7-23,0 8 44,0 10-44,0 9-33,-1 7 10,-3 8 1,-1 6 22,-4 5 56,-2 2-34,1 3 326,7 28-158,0 5 12,7 30-46,-1-1-77,0 5-23,2 3-45,-2-1 11,2 0-22,3 18 0,-5-29-33,2 7-124,-9-38-235,-3-10-168,-1-5-213,-2-8-348,-2-2-2767,1-3 325,-2-1 3563,1-8 0,-1 6 0,0-6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43.1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5 11863,'-5'-3'1445,"1"1"-1176,4 2-1065,61 0-1220,-29 0-1537,48 0 3553,-45 0 0,-16 0 0,-5 0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43.3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12904,'19'69'236,"-3"-14"-1020,-12-48-427,-3-4-1512,2-3 2723,-3-11 0,1 8 0,-1-8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43.5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18 12154,'-1'-10'-706,"0"2"-1412,1 8 2118,0 0 0,0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43.9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56 9868,'0'82'505,"0"-13"-708,1-46-357,1-7-426,2-9 986,-1-14 56,4-12 45,0-15 224,0-6 157,1-1-34,-1 4-179,2 6 45,-1 10 22,1 8 67,0 7 191,-1 3 202,2 2-157,0 8-303,2 7-67,-1 11-269,-2 5-23,-1 1-1859,-3 6-864,-2-12 2746,-2-1 0,-1-16 0,0-4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44.1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12860,'3'0'2667,"0"0"-2399,-3 0-268,4 62-448,0-33-639,2 48-437,-2-51-604,-2-3-2377,-1-6 4505,1-5 0,-2-7 0,0-2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44.2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9319,'0'0'0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44.5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1 12311,'0'13'1322,"0"-2"-907,-3 58-415,3-33-12,-2 53-1075,2-50-795,0-6-953,3-6 2835,-1-10 0,1-9 0,-2-5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50.4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9117,'0'-3'404,"0"0"1142,0 3-1367,10 40-89,-4-12 67,9 35 44,-7-22-201,-1-2-22,-3-4-359,-3-5-101,-1-3-414,0-5 11,0-4-706,0-6 1591,0-6 0,0-3 0,0-3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44.7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14 12736,'-5'-8'920,"1"2"233,4 6-917,0 0-853,37 6-907,-18-2-1355,29 3 2879,-29-5 0,-9-1 0,-3-1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45.1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16972,'86'0'67,"-13"0"-235,-39 0-78,-8 1 21,-4 1-167,-6 0-459,0 0-785,-2 0-784,-1 1-1412,-4 0 3832,-3 1 0,-3-1 0,-2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45.4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15191,'67'12'2095,"-10"-3"-1603,-23-7-200,-4-2-101,1 1-68,-3-1-78,-2 0-34,0 0-11,-4 0-22,-2 0-292,-5 0-146,-6 0 34,-5 0-649,-3 0-8539,-1 0 9614,0-3 0,0 2 0,0-2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47.3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 50 8030,'-4'-11'2365,"1"2"-1256,3 9 269,0 0-683,-4-13 179,3 10 78,-3-10-179,3 13-190,1 5-90,-2 8-112,0 14-56,-1 18-134,-1 13-23,3 12-168,-1 2 0,2-2-23,0-6-77,0-11-237,2-10-223,0-14-191,2-9-492,-1-7-3452,-2-1 258,0-6 4437,1 0 0,-2-6 0,2 0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47.7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177 11 10966,'-8'-6'3026,"1"1"-2209,7 5-603,0 0-102,-51 26 235,29 5 291,-39 29-21,45 25-606,7-23-11,7 12 11,13-37-11,10-10-11,12-10 0,5-8-23,2-5-44,-4-8 33,-3-10-45,-6-9-56,-6-9-89,-5-4-45,-7 0 78,-5 3-134,-3 1-247,-5 3-133,-4 2-80,-7 1-280,-3 4-4347,-8-5 5423,11 10 0,-1 1 0,13 11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48.0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27 14663,'60'-13'-5042,"-7"4"5042,-32 6 0,-8 2 0,-6 0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48.5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1 395 10226,'1'7'1637,"0"-1"-1223,54-5-257,-27-2-4375,43-5 4319,-45-4 982,-7-6-668,-7-2 78,-7-3-201,-3-4 21,-3-4-100,-8-3 3190,-7-4-3414,-11 0 33,-4 2-22,0 3 0,5 5-89,10 5-147,7 5 136,6 3 88,5 2 12,8 1 0,7 2 23,8 2 44,2 4 135,-2 1 44,-5 1 124,-5 4 56,-4 5-56,-4 6-68,-2 5-44,-3 2 179,-1 18-123,-6-9-146,-3 14-34,-9-13-22,-2 1-112,-3-2-11,-1-2-336,3-4-707,1-3-1321,5-4 2375,-1 2 0,8-10 0,0 1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49.1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30 10260,'-7'-2'2689,"2"1"-975,5 1-458,0 0-192,71-3-627,-21-1-84,5 1 0,3 0 140,18-4-90,-2 5-302,-7 0-78,-11 2-23,-15 0 0,-9 0 22,-12 0-22,-3 0-11,-8 0-23,-3 0-167,-4 0-449,-1 0-605,0 0-1879,1-1 0,0 0 1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49.4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32 15202,'94'6'112,"-5"-1"-280,-29-5-863,-1 0-695,-6-5-907,-2-3 2633,-5-6 0,-20 5 0,-8 2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49.7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 11975,'0'-7'2196,"0"1"-1513,0 6-190,60 4-269,-25 5 0,51 6 157,-44 5 34,-5 2 100,-10 4 146,-12 2-134,-7 6-56,-6 3-214,-2 3-55,-6-2-157,-3-4-45,-4-8-594,-1-4-1053,1-6-2477,-1-3 4124,-5-6 0,8-2 0,1-4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50.6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 10709,'0'-3'-247,"0"0"1401,0 3-1154,27-1-213,3 0-672,25 0-538,-5 2 45,-3 2 1378,0 2 0,-23-1 0,-4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50.9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72 15538,'0'-40'1188,"0"9"-763,0 31 281,0 0-392,0 8 67,0 11 89,0 23-134,0 21-201,0 18-67,2 11-46,1 0-22,2-6 0,0-9 0,0-12-11,-2-8-12,-1-10-44,-2-10-157,0-7 44,0-14-178,0-5-12,0-10 46,0-4 144,0-11 168,0-12-44,4-15-11,3-7-22,6-4 10,4 3 1,3 3 44,1 9 23,2 6 0,2 9-23,0 6-44,0 7 33,-1 4 23,-1 3 66,9 21 12,-9 0-11,5 19 22,-17-6 23,-5 1-12,-4-3-78,-8-1-100,-7-4 32,-8-2 68,-6-5 68,-10-3-1,11-6 202,-2-1 34,17-5-68,5-1-67,3-1-56,3 0-101,0 0 90,3 6-56,7 0-45,8 4-370,8 0-605,4-3-1512,2-2-2332,3-3 4819,-1-3 0,-13 0 0,-5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51.1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14 15370,'0'-4'1434,"0"1"-1412,0 3-997,61-2-5304,-31 1 3354,42-2-831,-51 3 3756,-12 0 0,-5 0 0,-4 0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51.2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12591,'0'5'1378,"0"-1"-1255,0-4-1389,45 12-751,-23-8-1669,35 9 3686,-35-13 0,-10 0 0,-3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55.3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313 23 9229,'1'-10'2174,"0"2"-1423,-1 8 560,0 0-605,-9-2 10,0 2-390,-11-2-24,1 2-66,-4 0 111,-1 2-101,-2 5-21,1 6-80,-1 6 102,2 4-90,0 3-1,3 4-111,2 3 22,4 4-22,1 4 11,5 2 0,4 1 11,3 1-55,9 0-12,8 0-79,11-2-33,9-5-134,3-10-213,22-8 335,-14-12 35,15-9-13,-20-11 46,-5-6 12,-2-7 21,-5-11 34,-10 7 23,-2-10-34,-10 10-45,-3-4 34,-1 3 11,-2-2 11,-1 4 90,-4 2-33,-3 2-12,-6 6 11,-1-1-123,-5 1-404,6 6-717,-2 1-862,4 6-1232,0 3 3271,-2 1 0,6 1 0,2 0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55.8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203 28 9364,'-4'-15'2835,"1"3"-2186,3 12 159,0 0-428,-35 18 135,18-3 80,-30 21-147,28-2 0,-1 7-101,2 6-33,1 0-123,6 0-124,3-3-67,5-5 0,2-1 0,9 1 0,8 4-34,10 2-22,9 1-123,-1-2-124,3-10-235,-3-10-1814,10-13 368,-14-14-1265,7-16 3249,-17-11 0,-8 8 0,-4 3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56.8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201 14 6294,'4'0'2061,"-1"0"259,-3 0-897,12-6-11,-9 5-124,8-5-223,-11 6-404,-3 0-515,-7 0-23,-9 0 78,-7 1-33,-6 6 0,2 3-22,0 8-56,4 2-23,4 2-11,5-1-56,6-1-45,5-1-67,5-3-146,1-2-44,7-2-23,6-3-34,10-2-234,4-4-248,0-2 68,-3-1 538,-6 0 235,-7 0 638,-7 0 181,-3 0-573,-5 3-156,-5 3 414,-8 3-22,-3 4-225,1 2-100,3 1-78,5 1-1,5 0-78,2 0-78,6 7-46,8-6-324,5 3-370,8-9-695,1-6-839,2-3 2352,8-2 0,-18-1 0,5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57.2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23 8422,'-1'-12'2499,"0"2"-1771,1 10 292,0 0-605,41 17 78,-15 2-3168,33 18 3314,-29 2-236,0 5 426,-4 8-268,-1 4-80,-4 0-111,-4 1-22,-6-2-90,-5-6 21,-4-4-88,-2-9 3146,-1-4-3337,-4-7-91,-3-2-850,-7-6-1143,-3-4-1704,-4-7 3788,-5-3 0,12-3 0,1 0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2:59.8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2 519 15482,'-2'-25'1434,"2"-6"-7016,7-11 5593,2-8-22,6-5 1420,-1 0-1420,1 0 781,-2 5-804,-1 5 12,1 7 22,-2 9 3392,-2 9-3392,-2 7-12,-3 6-21,-3 4-12,0 2-246,0 1 89,0 0 90,2 0 112,4 8 89,4 6 34,6 12 57,2 8-23,3 7-90,-2 7-56,-1 4-11,0 3-179,1 18-236,-6-20-324,-1 6-483,-7-31-346,-3-9-751,-1-8 2319,-1-5 0,-1-4 0,0-1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00.0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45 13779,'63'-11'-1446,"-6"1"-1277,-22 1 2723,-3 1 0,-14 3 0,-6 3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00.3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 10462,'1'-10'504,"0"2"-33,-1 8-91,0 0 2,3-1-46,-2 1 22,5 5-134,-2 10-179,3 11-11,2 10-34,1 4-213,0-1-414,-1-5-628,-2-6-549,-2-10-471,0-7 2275,-2-7 0,-1-3 0,-1-1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51.0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184 8 10921,'-49'36'667,"0"0"0,-28 27-510,70-29-23,6-5-89,10-6-23,8-7 12,13-8 22,7-3-56,1-5-90,4-10-190,-3-5-236,-2-13-335,-10-5-169,-10-3 203,-8-1 110,-8 2-155,-6 7 862,-10 8 0,6 10 0,-6 5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00.5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13 10114,'-5'-7'2678,"1"1"-2375,4 6-2238,0 0 1,0 0-1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00.9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11403,'48'22'941,"1"-1"0,31 24-750,-70-6-191,2 2-44,-1-3-24,-1-5 0,-3-10-10,-4-6-45,0-8-34,-2-5 0,-1-2-33,0-2 111,1-10 79,0-6 23,4-15-23,3-5 0,5-5 0,4 5 11,1 5-11,1 11 0,-3 8 112,-2 8 258,-2 5 22,0 10-134,-1 7-56,0 11-79,-1-1-112,-1 2-11,-2-5-67,-3-3-448,-2 0-718,-1-1-1412,-1 0 2645,2-1 0,-1-9 0,1-4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01.1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 12703,'0'-12'975,"0"2"-79,0 10-156,0 0-729,14 47-11,-7-22-22,11 39-573,-11-34-1209,-3-3-863,-2-3-985,-1-9 3652,-1-6 0,0-5 0,0-4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01.3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14025,'14'0'-7922,"-1"4"7922,1 3 0,-8-1 0,0-1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01.6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21 10641,'2'-11'2241,"-1"2"-1064,-1 9-696,11 58-447,-4-23-34,10 47-258,-7-41-234,-1-4-584,-3-7-863,-3-7-1411,-2-7 3350,-1-7 0,0-5 0,0-3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01.8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15583,'38'-1'-247,"-2"0"-1120,-8 1-1076,0-1-1086,-1 0 3529,4-1 0,-15 1 0,-1 1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02.1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0 13521,'-10'6'571,"2"-1"-112,8-5-324,0 0-393,48 11-89,-23-4-280,38 8-1973,-23-4 1076,-14-1 1524,5 4 0,-20-7 0,-5-1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02.3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13207,'66'25'-3798,"-4"-4"1467,-22-19 2331,0-1 0,-16-1 0,-7 0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02.7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25 13263,'6'-14'1423,"-1"3"-224,-5 11-280,0 58-538,0-16-325,0 56 291,0-27 135,3 8-269,1 0-213,5-1-22,1-3-315,0-11-447,-2-11-1861,-2-13 315,-2-20-852,2-14-67,0-26 3249,6-15 0,-5 11 0,1 0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03.1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202 18 13084,'-31'-14'684,"1"11"155,2 19-9,0 13-102,0 9-179,4 4-3627,6 3 3224,8 0-79,5-5-67,6-4-23,13-6-21,12-8-46,17-6-112,10-8 12,4-7-113,-2-14 45,-7-7 180,-10-10 3324,-13-4-3425,-12 1-302,-8 0-103,-12-1-43,-10 2-101,-9 0-34,-9 5-370,3 5-941,5 10 314,9 5 1759,9 5 0,6 2 0,3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51.3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10821,'9'89'739,"0"-12"-739,-6-44 0,0-8-11,-2-9-68,-1-5-22,0-7 1,0-1 55,0-3-101,2-5-44,3-8 134,4-8 56,8-10 56,1-1-23,6 1-33,0 2-11,-2 8 0,0 5-67,-6 8-292,1 3-314,-3 3-313,3 1-863,-2 1 1860,-1 0 0,-6 0 0,-3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03.4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16131,'13'0'-224,"5"0"-436,6 0-1313,5 0-2049,-3 0 4022,-3 0 0,-10 0 0,-5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03.9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175 11 9801,'0'-4'1848,"0"1"58,0 3-1794,-25-3-112,5 8 604,-21 3 136,13 9-224,4 3-158,7-3-179,6 0-89,7-2-90,2 2 0,2 3-90,8 1-55,5 6 44,10-1 0,3 1 101,1-1 0,-2 1 22,-6-2 146,-5 1 112,-6 0 359,-5 4-482,-2-11-112,-1 2-45,0-15-202,0-3-167,-1-1-237,-6-2-402,-7 1-213,-9-1-135,-7 0-437,-2-6-1658,4-1 3451,8-7 0,10 7 0,6 1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04.3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1 15482,'-21'29'481,"13"-4"-402,24-14-79,14-2-90,8-3-414,3-2-538,0-1-359,-2-1-123,-2 0-828,-2-1-1043,0 0 3395,0-1 0,-16 0 0,-4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04.5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1 14215,'-2'3'-739,"0"0"1411,2-3-672,51 7-761,-15-4 761,14 1 0,0-1 0,-17-2 0,10-1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04.9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1 12647,'-13'0'-639,"3"0"1009,10 0 268,65 20-234,-31-7-303,52 19-90,-50-11 135,-4 2 851,-12 0-56,-8 0-504,-8 0-146,-5 1-291,-11 4-56,-9 1-179,-12 0-471,-2-4-1770,3-7-3541,5-8 6017,7-6 0,10-4 0,4 0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06.1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85 14843,'0'-47'2588,"0"9"-1870,5 38-91,-2 0-213,2 4 69,-2 15 144,3 17-448,0 24-134,2 13-45,-1 6 0,-2-1 0,2-5-34,-3-6-123,0 13 79,-3-24 56,0 4-23,-1-31 0,0-12-33,0-9-169,0-5-78,0-3-101,0-20 426,0-5-22,0-25-23,0-2 34,2-1-34,3 5 23,6 7-1,5 7 1,7 3 22,7 3-11,5 3-23,3 5 12,11 8 22,-15 5 33,2 5 68,-19 11-23,-3 3-10,-1 10-35,-4-1 12,-3-1 22,-3-2 0,-3-1-55,0 0-12,-8 0-90,-6 0-11,-11-4 34,-4-1 33,1-3 23,3-2 11,8-2 23,5-1 10,7-1 23,3 0-11,2 4 67,0 6 135,1 7 33,9 9-123,7 4 33,10 1-134,8-2-45,-1-6-11,-2-7-874,-1-4-515,-14-8-1334,0-1-1949,-12-5 4672,0-8 0,-3 6 0,-1-6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06.4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34 11806,'2'-5'4012,"0"1"-1065,-2 4-2219,38-11 101,-15 9-672,27-9-67,-23 11-90,-2 0-12,3 0-368,1 0-685,-1 0-493,-3 0-996,-3 0-2253,-5 0 4807,-4 0 0,-7 0 0,-3 0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06.6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16849,'58'9'-3889,"-8"-1"-581,-32-4 4470,-2-1 0,-7-2 0,-2-1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07.2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292 92 7055,'1'-10'2902,"0"2"-1848,-1 8 963,0 0-1098,-18-26 134,5 16-101,-17-20-268,7 25-292,-1 2-45,-2 3 124,-1 0 11,2 8-56,0 5-23,3 11-33,2 5-146,4 5 11,3 4-56,6 5-100,3 1-23,4-2 11,13 2-56,8-9 45,41 6-33,-7-21 21,26-1-44,-18-21-11,0-11 0,-9-6-101,-10-10 22,-10-2 34,-9-18 56,-12 8 23,-5-14 10,-10 14-33,-8 0-168,-5 4-627,-15 1-1,6 18-638,-2 4-807,13 13-1389,7 1 3630,2 0 0,4 0 0,0 0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07.6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228 7 10406,'-6'-3'5098,"1"0"-3988,5 3 122,0 0-694,-50 15 291,27 5-179,-41 21-348,40 6 12,1 7-112,6 3-180,7 0-22,5-3-146,8-2-246,8-7-493,7-6-605,11-9-415,2-12-975,6-9-1299,3-8 4179,2-15 0,-18 8 0,-5-7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51.8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1 209 9196,'81'6'235,"0"0"0,-9 0 0,-9-3-235,-12-5-212,-14-7 212,-15-3 89,-10-9 102,-10-2 145,-15-6 213,-7-1-78,-15 1-180,0 1 113,3 7-68,11 7-112,10 6-168,6 5-56,5 3-79,0 0 79,3 0 56,8 0-56,9 0-22,8 0-292,3 0-302,-5 0-583,-6 0-941,-9 0 2140,-6 0 0,-3 0 0,-2 0 0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08.3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25 101 12244,'-14'0'313,"3"0"-10,11 0-135,0 0-112,46-29 404,-24 18 379,35-22-199,-36 27-237,-2 1-22,-1 1-90,0 0-224,0 1-45,-3 0-22,-1 1 12,-5 1 212,-4 1 146,-3 6 111,0 10-33,-1 14-88,0 13-136,-1 9-79,0 3-89,0-1-56,0-5 34,0-6-34,0-7-34,-2-6-22,-1-8-89,-3-5-79,0-6 77,-4-3 58,-1-5-1,-4-1-44,-2-2 223,-9-2 90,7 1 203,-3-1-158,14 1-157,3 1-44,3 0 10,2 0 34,4 0 180,8 0-12,9 0-89,14 0-34,6 0-33,8 0 21,3 0-32,-2 0-57,-4 0-11,-9 0 0,-11 0 0,-9 0-112,-9 0-348,-4 0-481,-3 0-2268,-1 0 1,0 0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08.7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14708,'9'-6'1805,"2"1"-864,5 5 0,5 7-168,3 3 325,22 25-504,-8-1-90,14 19-134,-13-5-23,0 5 34,-5 1-33,-4 2 22,-6-4 10,-7 1 35,-8 0 33,-4 1 0,-4 3-78,-8-1-146,-3-4-44,-6-8-79,1-7-12,1-10 35,4-5 21,2-10-66,4-2-35,2-6-44,1-3-2823,1-1-718,-1-2-3227,-4-6 6768,-7-6 0,5 5 0,-2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15.8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 17868,'7'-5'-2229,"-1"1"10,-5 4-1580,-1 0 3799,0 4 0,0-3 0,0 3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16.0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 15135,'8'9'212,"-2"-2"393,-6-7-67,0 0-1916,3 0-1714,1 0-2365,2-3 5457,0-3 0,-3 2 0,-1-1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17.6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123 37 9263,'-12'2'1513,"2"0"-819,10-2 427,0 0-1121,0-3 112,0-2-112,0-3-11,0 0-12,0 1 23,2 1 45,3 4 89,5 1-33,6 1-45,3 0-22,1 0-34,1 0 45,-5 5-1,-2 3 46,-9 8 56,-2 5-11,-3 3-57,-7 3 12,-2 1 33,-9-5 23,-5-3-158,6-11-290,-4-3-46,3-7 180,-2-6 157,-6-3 22,2-3 56,4 0 45,5 6 35,8 2-80,2 2-112,4 3 45,0-1 56,1 9 179,2 11-11,4 17 470,8 42-301,0-12-258,3 26-124,-7-28-11,-1 0-56,-4-6-438,1-8-547,-2-8-573,1-15-1232,-1-13 2846,2-17 0,-4 1 0,1-7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18.1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1 228 11627,'51'-1'-79,"-1"0"1,40-7-101,-43-21 168,-11-4 11,-14 1 280,-12 2 415,-7 2-79,-12 5-55,-9 4 413,-10 7-133,-7 4-248,5 5-268,2 2-11,8 1-101,5 4-123,5 8 55,4 12 393,1 10-146,4 7-314,1-1-43,11-1-35,6-5-192,15-6-368,6-5-538,5-8-639,0-5-1165,-1-7-773,-4-2 3675,-7-1 0,-13 0 0,-7 0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18.4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39 11325,'12'52'459,"1"-1"1,9 40-460,-14-52-45,-3-7 0,-2-11 11,-2-10-10,-1-7-80,0-13 124,0-9 180,-3-15 223,-2-10-224,-1-4-179,2 0-22,2 5-46,3 6-167,6 10-112,6 7-214,9 8-581,6 5-887,4 4 2029,0 2 0,-13 0 0,-6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18.6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12412,'1'5'459,"12"58"-45,-2-21-245,12 51-169,-5-34-919,1-4-437,-3-6-717,-4-11-1131,-5-10 3204,-5-12 0,-2-8 0,0-5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18.7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 12188,'95'-3'-2107,"-7"1"-1725,-36 2 3832,-5 3 0,-20-2 0,-10 2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19.1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20 12456,'-5'1'516,"0"54"89,5-17-101,4 43-504,8-34-33,9-8-4801,8-13 4452,1-12-133,1-8 1083,-3-17-982,-4-11-236,-5-18-1042,-8-37 1692,-5 20 448,-4-13 661,-7 41 45,0 14-146,-4 10 2800,4 10-3416,2 12 123,2 15 57,1 15-404,5 6-168,7 0-460,7-4-1053,6-9-862,0-11-1390,0-11 3765,-4-10 0,-9-6 0,-5-2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7:17.6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12770,'0'-3'-157,"0"0"-459,2 3-1177,1 0-761,5 0 2554,-1 1 0,-1-1 0,-3 1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54.1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4 379 7806,'-2'2'527,"0"-1"246,2-1-582,5 1-12,4 0-34,5-1 68,4 0 0,-2 0 79,4 0 178,1 0-22,2 0-179,3 0-179,0 0-57,-1-2-10,-1-1 10,-5-5 12,-1 0-22,-4-3-46,-1 0 1,-2-2 22,-5-10 0,-3 1 0,-8-10 146,-11 5 67,-8-4 44,-11-1 113,-12-10-258,16 14-56,-3-4 34,21 18 44,4 6 12,5 3-68,3 3-78,1 2 11,0-3 35,0 1 88,24-4-123,-2 1 12,23 0-1,-8 2-22,1 2-56,-1 0-561,-1 0-391,-3 0-2656,5 0 3664,-15 1 0,-3 0 0,-15 0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19.4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12188,'20'93'380,"-3"-14"-380,-9-54-179,-1-8-235,-5-9 414,1-5 325,-1-18-135,1-5 101,2-17-123,0-2-157,2 0-11,3 7-89,3 6-326,1 11-156,6 6-337,1 6-1176,7 2 2084,3 7 0,-13-5 0,-2 5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19.8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 10485,'5'-1'1983,"6"52"-1064,-6-3 100,7 51-470,-1-17-487,-4-25 0,0 1-62,7 24-23,-2 12-134,-6-49-135,-4-14 1,-1-16-235,-1-7 66,0-14 113,0-14 291,2-12-123,5-15-213,4-1-180,7 2 213,2 11 359,4 13 146,-3 11 482,2 8-102,-1 15 12,0 6-89,1 14 77,-5 3 56,-2 1-312,-7-3 21,-5-4 56,-3-2-347,-9-7-694,-19-2-752,-2-10-549,-14-2-749,10-19 2744,4-4 0,12 1 0,7 2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20.3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152 1 12770,'-75'41'1322,"16"5"-930,48 2 270,6 2-304,3-6-291,21 0-212,3-22 22,20-3-157,0-22-169,4-15-122,-1-10-460,-5-15 34,-9-2 235,-11-1 594,-11 5 168,-6 6 425,-11 9 181,-3 11 278,-8 7-536,0 6 89,3 7-56,4 8-68,7 10 102,2 26-415,7-9-359,9 9-548,7-22-639,8-9-483,4-9 35,3-5-291,2-6 2285,0-12 0,-16 9 0,-6-8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20.5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1 15314,'-2'85'717,"3"-8"-717,7-35-628,4-3-470,5-8 0,-4-6-179,-5-9-628,-3-7-650,-6-5 2555,-13-3 0,9-1 0,-8 0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20.6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37 9207,'0'-13'2342,"0"3"-1502,0 10-257,0 0-348,55-9-235,-25 9-79,46-4-1007,-36 8-1503,-2 0 2589,1-3 0,-18-1 0,-5 0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20.8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1 15583,'-1'51'442,"1"0"1,-1 41-443,5-40-471,1-8-526,4-6-258,-2-14-190,-2-10-1323,-3-8-1030,-1-14 3798,-1-12 0,0 8 0,0-6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21.0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8557,'35'27'0,"-7"-5"0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21.3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106 1 14843,'-29'52'739,"0"0"1,4-3 0,7-5-718,14 1-11,10-6-134,30-2-213,0-19-12,25-2-10,-16-26-225,-6-8-123,-11-12 146,-11-8-505,-15-21 158,-15 15 89,-9-9 191,-6 28-460,4 11 706,8 7-113,8 6-2116,5 1 2610,16 0 0,-10 0 0,10 0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21.6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14911,'12'90'526,"-2"-9"-492,-8-41-34,-1-6-314,0-13-191,0-10 24,1-7 10,1-9 270,3-11 145,2-12 33,8-11-101,4-2 35,4 3 89,3 9 314,1 9 56,1 8 145,-1 8 90,-1 2-89,-2 14 21,-2 7 24,-3 16-169,-5 5-247,-2-1-145,-4-4-22,-1-7-359,-3-4-583,-3-7-884,0-4-1346,-2-5 3194,1-4 0,-1-2 0,0-2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24.1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74 238 11347,'9'-85'1210,"11"12"-885,20 44 89,8 6-5737,3 6 5547,-2 8 1420,-4 7-1476,-7 16 904,-7 8-904,-9 14-34,-11 5 24,-5 0 3458,-9-1-3437,-8-5-89,-9-4-90,-11-8-101,-7-8 23,-7-7-79,-4-5-180,-5-3 147,2-3 122,2-4 68,12-2 45,10-1-45,13 3-67,8 4 67,5 2 146,2 4 213,0 12-12,1 13-201,3 16-113,0 6-33,2 22-347,-3-18-886,-1 8-727,-2-29 1960,4-9 0,-3-12 0,3-6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54.5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13184,'55'0'180,"-1"0"0,44 0-180,-39 0-45,-6 0-527,-7 0-515,-10 0-549,-8 0-515,-8 3 2151,-6-1 0,-6 1 0,-3-1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24.5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13712,'4'52'459,"0"1"0,2 41-336,1-45-123,-1-4-67,1-9 11,-2-9 45,-1-12-135,-2-7-369,-2-6 257,0-4 258,0-11 0,0-9 0,1-16 0,3-5-100,4 0-35,3 5-146,3 10-55,-2 9-302,1 10-382,0 5-493,2 7-1814,2 8 3327,2 4 0,-8-3 0,-2-2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24.8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82 1 13913,'-22'46'947,"-1"0"0,-14 41-779,43-31-68,10-4-44,14-10-56,12-13-3492,7-15 3212,0-9-524,-3-19 580,-10-7 224,-10-15-11,-13-1 11,-7 0-258,-15 4 2623,-7 5-3295,-13 3 889,-3 11-1202,1 4-494,9 7-269,11 2 2006,5 1 0,6 0 0,0 0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25.2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10664,'0'-6'-371,"0"1"865,0 5 380,5 65-4677,2-14 3915,-1 4 0,2 2 655,8 27-667,2-1-77,1-4-23,-3-11 0,-3-10 0,-5-14 0,-3-14-23,-2-15 3135,-3-7-3358,2-9 484,1-14-339,3-10 90,7-15-113,7-4-66,8 2 179,6 7 11,1 11 78,-2 10 124,-4 8 179,-7 10 112,-5 12 11,-7 11 79,-5 12-180,-3 4 259,-4-1-192,-8-2-391,-7-5-79,-12-7-460,-8-9-683,-5-9-873,-4-6-472,0-14-885,4-7 3373,11-15 0,14 13 0,9 1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25.5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13891,'18'66'437,"1"0"0,-2-3 0,-1-4-404,3 21-21,0-5-12,-2-3-23,-3-9-482,-4-7-502,-5-8-327,-3-8-874,-2-9-1131,0-10 3339,0-11 0,0-5 0,0-5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25.9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1 181 14215,'54'13'73,"0"-1"0,43-3-174,-45-28-145,-5-12-236,-14 0 382,-12 1 100,-11 3 268,-8 2-10,-14 4 145,-6 4 259,-15 9-136,-5 3-112,-3 6-33,0 11-134,4 7-90,3 12 67,7 4-134,8 0-90,9 0-135,6-2-145,10-2-325,9-4-336,9-4-785,13-6-268,2-6-629,6-7 2623,-1-2 0,-18-2 0,-6 0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26.4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13465,'9'0'67,"-2"0"146,12 71 481,-9-32-358,15 58-291,-15-54-45,-3-5 34,-1-10 67,-4-9 56,-1-10-157,-1-5-179,0-7-236,0-12-55,0-10 414,6-17-191,5-6-134,11-1 213,4 6 168,3 12 145,-1 12 214,-3 11 134,-3 6 179,-3 13-268,0 7-270,-2 16 79,-3 4 22,-6 1-78,-2-6-11,-5-8-79,0-11-67,-1-8-728,0-4 515,2-15 112,2-5 79,6-15-45,6-1 33,3 3 34,4 6 146,-1 10 190,-1 8 56,-1 5 33,-1 4 2,2 12-91,-1 9-157,-1 15-179,-3 1-11,-7 1-493,-4-6-1087,-4-7-1973,-1-9 3564,0-10 0,0-4 0,0-4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26.6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 19146,'13'-2'-3933,"-2"0"3182,-11 2-773,0 0-5075,19 13 6599,-8 1 0,10 1 0,-14-4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3:26.8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12423,'5'1'-1255,"-1"0"0,-4-1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23.8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 12188,'0'-7'1176,"0"1"-11,0 6-324,0 0-236,0 66-90,0-15-280,0 4 1,0 3 268,0 27-123,1 3-157,2 4 12,2 1-46,0 0-509,-2-2 487,-2-5-34,-1-7-67,0-14-78,0-6-11,-1-29-23,1-7-78,-2-21 44,1-2 555,-2 0-476,0-11 0,1-8 34,-2-50-34,3 8-56,0-31-56,1 25-56,3 2-22,5 3-34,5 5 88,5 6 80,4 7 0,0 9 23,18 3 33,-7 15 56,16 4 22,-10 11-33,1 10 34,-3 9 22,-5 12 11,-6 9 0,-6 19-45,-11-12-22,-3 8-34,-16-22-11,-6-4-67,-14-5-11,-4-6-12,-4-4-33,2-7 89,1-2 1,1-3 100,15 0 11,2 1-44,14 5 22,3 6 168,2 11 101,7 8-68,6 3-178,16 13-102,-8-18-257,6 3-717,-12-19-516,0-7-1030,-1-2-1648,1-4 4191,1-4 0,-8 3 0,-2-3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24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 5 14439,'-13'-2'640,"4"1"110,9 1-571,0 0-1108,49-1-1066,-22 1-470,38-1-1905,-39 1 4370,-7 5 0,-10-4 0,-4 4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54.8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 9532,'-2'3'1893,"1"-1"-929,1-2-874,71 8-34,-33-6-56,58 5-79,-59-7-436,-4 0-325,-12 0-673,-4 0-795,-6 0 2308,-2 0 0,-5 0 0,-1 0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24.3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14271,'58'15'-3898,"-4"-4"3898,-28-9 0,-11-2 0,-3 0 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24.8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404 58 10709,'-1'-9'2263,"0"2"-1031,1 7-189,0 0-741,-62-18 68,31 13 291,-49-14-135,46 24-156,2 8 112,1 12-123,2 10-68,2 9-112,3 5-123,4 6 11,4 3 12,7 1-12,4 0-22,4-2 22,10-1-56,8-5-11,13-4-45,7-7-78,3-10-179,22-13 190,-16-14 56,13-19-11,-23-16 22,-3-16-11,-8-9-56,-7-5-34,-9-2-291,-5-21 179,-8 27-22,-5-10-90,-5 38-638,-2 9-830,-2 8-1534,1 7 3372,0 3 0,8 3 0,2 0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25.3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253 0 15706,'-46'34'806,"0"-1"1,4 1 0,7 1-347,7 27-113,7 7-56,4 2-269,7-1-22,5-4-190,3-9-583,7-7-482,7-11-482,9-11-549,12-13-1053,6-9 3339,8-16 0,-21 7 0,-2-6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25.8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455 0 14652,'-92'12'1973,"7"6"-1962,38 7 90,1 7 436,5 4-212,8 2-358,8 12 21,14-15-55,4 7 0,14-20-23,7-4 1,11-5-12,8-4 11,-1-5 46,-2-1 44,-10-3 145,-9 0 382,-7 0 347,-4 3-437,-8 3-415,-8 8 303,-11 7 639,-25 19-785,15-4 34,-10 15 33,24-10-55,6 0-101,7-1-90,5-4-90,4-4-213,10-6-335,8-7-2231,38-7 797,-3-9-999,25-13-1478,-17-11 4549,-4-11 0,-25 12 0,-9 3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26.2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 14193,'82'-7'1143,"-10"1"-1098,-43 10 67,-7 2 146,-7 6 55,-9 3-100,-3 3-33,-7 4 122,-7 2 101,-7 2 12,-4 0-124,1-6-246,7-4-45,6-6-79,4-6-66,4-1-146,0-3 89,1 2-324,9-1-763,5 1-1535,12-2-1411,4 1 4235,3-1 0,-14 0 0,-5 0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26.6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16 11269,'0'-9'3506,"0"2"-1970,0 7-371,0 0-223,70 65 189,-29-12-2764,8 4 1,1 3 1979,-23-14 1,-4 0-108,1 3 1,-2 2 309,-2 0 1,-4 1-243,-3 0 1,-2 1-180,-4 0-1,-3 1-22,0-1 1,-4-1 184,-8 47-44,-8-9-102,-10-12-32,-5-16-155,-1-11 42,1-14-135,1-10-245,3-12-472,2-7-727,3-5-290,-15-9-4047,8-5 6017,-15-5 1,26 6-1,2 2 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27.4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 14451,'1'-5'235,"0"2"-5221,-1 3 4986,0-1 0,0-1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29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121 282 11145,'-66'0'3440,"14"0"-2521,51 0 1905,0 0-2275,17 0-56,9 0-168,22 0-112,8-1-45,5-2 11,6 0 157,1-2-11,4 1-168,0 1-22,-1 0 10,-2 2 1,-3 1-101,0 0 44,0 1 12,0 0 0,3 0-34,1-1-28,-16 0 0,0 0 17,29 0-39,-26 0 0,-1 0 84,23 0-62,-23 0 0,1 0 73,29-1-73,-32 0 1,0-1 49,21-2 2,0-3-47,2 0-21,-1-1 22,-1 3 16,-22 2 1,0 1-6,24 0 16,-25 2 1,-2-1 84,21-1-67,3 0 22,4-3 33,3 1-33,0 1-33,-1 1-1,-5 2-28,-23 4 1,-2 0 27,25 2 24,21 6 32,-33-6-67,2-3 34,-4-2-11,0-1-23,-3-4 247,24-7-225,-19 0 1,18-4 55,-28 6 12,-2 2 0,-1 1 12,-2-1-57,2-1 22,0-2 1,-1 0-23,16-4-90,-22 4 68,9-1 22,-23 8-45,-2 0-22,1 3 33,0-2 23,1 1 0,2-2 11,4 1 280,27-2-347,-11 0 22,16 0-22,-24 0-11,-6 3 66,-3 0-21,-3 1 10,3 0 91,15 0-91,-10 0-22,10 0 34,-15 0-45,1 0 67,-2 0-111,-1 0 32,-2 0 12,-1 0-11,-3-2-22,-1 2-1,-4-3-11,-2 3 0,-1-2 1,-4 0-12,3-1 33,-4 1-33,1-1 24,-2 2-24,0 1 0,-2 0 0,-3 0 0,-2 0 0,-2-1-125,-2 0-457,0-1-527,0 0-774,0-2-1758,0 0-3642,0-6 7283,-14-2 0,10 3 0,-10 1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35.8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0 484 7526,'92'-14'1165,"-6"-4"-6645,-34-10 5838,-3-2 1353,-5 5-1475,-12 4 892,-6 8-871,-13 4 562,-5 3 21,-6-3 2732,-2-6-3539,-10-8 102,-6-11-91,-11-4-10,-3-4 89,-1 4 180,1 4 89,1 6 180,2 6 514,1 4-570,9 9-270,3 2-246,11 5-89,2 2-674,1-1 13,8 1-393,5 0-504,11 0-819,7 0 2466,3 0 0,-13 0 0,-5 0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36.4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11750,'1'61'228,"1"0"0,0-3 0,2-3-127,13 20-5728,1-5 5649,0-4 1250,-4-6-1283,-2-3-90,-3-5 834,-4-4-822,-2-8-1,-3-8 34,0-13 2997,0-10-3646,1-6 735,1-15-97,3-13 67,1-23-471,3-13 34,2-3 437,1 8 235,0 13 192,-2 14 189,5 11-370,-3 8 23,6 5-124,0 4-99,5 1-24,-1 0-22,3 6-45,-6 6 90,1 26 34,-9-3-12,-2 17-22,-8-16-45,-1-6-68,1-8-1030,0-10-1289,1-6 2387,-1-5 0,0-1 0,-1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55.0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 14003,'0'-4'1815,"0"0"-1468,0 4-694,3 0-426,0 0-931,0 0-805,1 0-2164,-4 5 4673,2 4 0,-2-2 0,0 1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36.8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3 9599,'-12'-2'2600,"2"1"-2018,10 1-123,-51 32-122,33-5-90,-34 30-46,46-13-33,7 0-123,13-5-45,6-8-11,17-10-113,2-11-88,3-5 77,-5-12-77,-8-7 133,-8-8-90,-11-7-88,-5-1-583,-8-7-180,-7 11-907,-7-3-494,-3 18 2421,1 3 0,8 6 0,5 1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37.2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10585,'6'2'1188,"-1"0"-639,11 62-415,-8-32-134,14 51-246,-14-51-225,2-7-212,-5-8-315,1-10-391,-5-4 347,1-11 684,-2-4 358,0-13 56,2-3-45,3-2 179,7-12-145,-2 14 101,3-6 33,-6 20 0,-2 5-11,-1 5 336,-2 2-66,3 2-46,0 0-280,4 5-112,2 1-101,1 4-638,0 0-606,1-4 572,2-2 773,1-3 0,-6-1 0,-2 0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37.5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9 11638,'-2'-8'1490,"1"53"-850,4-7-573,4 46-470,12-10-315,-2-20-21,5 8-1391,-11-30-1612,-6-9 3742,-2-10 0,-3-7 0,0-5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37.7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18 9722,'0'-7'2622,"0"1"-2218,0 6-404,0 0-482,62-2-1894,-26 2-1019,54-2 3395,-39 3 0,-22-1 0,-5 1 0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37.9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13913,'18'93'1166,"-1"-8"-1222,-2-37-1166,-2-5-447,0-7-651,-6-9 2320,-3-10 0,-4-9 0,0-6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38.1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13375,'0'-6'-1558,"0"1"1039,0 5 0,0 0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38.4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12400,'7'56'454,"0"-1"0,6 44-488,-5-51-235,-2-8-5492,1-12 5705,-2-13 1039,-3-8-1543,-1-8 1409,-1-14-884,0-11-189,0-19-672,2-7 3604,1 0-3044,3 8 34,0 9 168,-2 15 10,-2 8-257,-1 9-806,-1 2 1187,1 1 0,1 0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39.2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88 6372,'0'-8'504,"0"2"-33,0 6 571,0 0-381,0-30 314,0 20 134,0-21-448,0 29 639,0 2-986,0 5 145,0 8 112,1 12-167,2 13-23,2 7-168,1 8 22,1 2 101,0 4-168,-1-1-78,0 0-57,-2-4-33,1-6-56,-2-9-403,1-10-650,-1-11-774,-2-10-503,1-5-191,0-5 2577,2-10 0,-2 7 0,0-7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39.5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34 7930,'0'-4'1277,"0"1"527,0 3-1804,37-12-56,-18 9-459,29-9-1178,-27 12-1253,-3 0 2946,-2 0 0,-8 0 0,-3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40.0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7134,'2'5'0,"0"-1"0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55.3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13016,'0'3'1917,"0"0"-618,0-3-996,6 0-56,-1 0-68,4 0-112,-4 0-67,-3 0-1725,0 0-875,0 0 1046,-2 0 0,2 0 1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40.7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10316,'1'-7'639,"0"3"426,-1 4-517,16 56-447,-9-20-78,13 45 10,-15-38 12,-1-7-23,-2-8-22,-2-8-100,0-10 77,0-4-55,0-7-269,0-13 212,0-10 124,0-41 11,6 14 0,2-17 146,7 33 234,-2 10 124,-2 14-10,0 6 357,0 7 326,16 33-1009,-5-2-123,7 27-12,-13-19-22,-5-6-11,-5-12 0,-3-7 0,-3-10-560,1-3 448,1-20 23,4-5 78,3-19-34,5 3-11,2 3 56,4 8 179,-4 11 101,-2 8 123,-2 5 270,0 5-12,4 10-258,3 3-157,4 10-212,0-2-34,0-2-403,-4-3-852,-2-3-5345,-6-1 6600,-4-7 0,-4 1 0,-3-7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41.1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1 176 14025,'6'12'314,"-1"-2"426,-5-10-292,56 17-381,-23-13-67,48 1-79,-38-21-133,-5-16-192,-7-1-179,-12 0 482,-9 1 101,-7 5 269,-12 5 202,-6 5 157,-12 9-158,-4 4-10,-2 4-113,4 8-11,5 5-45,8 9-100,7 6-91,5 1-100,3 3-179,4-3-325,7-2-807,8-7-705,10-7-842,6-6-1893,5-5 4751,3-3 0,-18 0 0,-4 0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41.4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0 123 16961,'0'13'-1591,"0"-3"2285,0-10-447,0 0-4656,64 26 4376,-35-24 892,48 17-848,-58-35 124,-9-3 145,-6-3 23,-7-3-191,-6-1 3325,-5 1-3281,-4 2 136,3 5-192,5 7-100,6 6 0,3 3-1647,1 2 269,9 0-1412,7 3-2241,13-2 5031,9 3 0,-16-3 0,-2-1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41.6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117 0 17017,'-32'50'-53,"-1"0"1,2-4 0,10-6-699,21-10-639,10-6-1466,6-9-2198,13-8 5054,4-4 0,-12-3 0,-4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42.0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51 48 17678,'-33'82'-280,"16"-15"-146,33-52-247,9-7-99,3-4 144,3-12 79,-2-10-280,0-12-146,-8-8 325,-5-1 571,-8 4 79,-5 7 886,-3 11 11,0 9 414,0 6-785,-3 13 0,1 7 349,-2 19-237,2 6-470,1 4-168,2-2-269,8-7-638,5-6-639,8-11-651,5-8-4682,15-27 6879,-13-15 0,0 4 0,-19 2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42.2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17958,'8'61'388,"0"1"1,0-4-1,1-3-388,7 18-11,2-2-381,-2-3-1199,0-4-1065,-2-5-940,0-7 3596,-2-12 0,-5-18 0,-2-10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42.6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0 200 15762,'97'3'515,"-11"-8"-784,-42-8 68,-5-7 89,-7-4-12,-7 0 91,-12 1 33,-5-2 392,-6 5 146,-4 0-34,-12 5 291,-7 6-66,-13 4-236,-3 6 11,1 13-11,3 8 90,6 15-101,7 8-113,9 5-133,6 2-102,4-4-112,13-4-313,26-3-482,2-18-493,21-4-1065,-16-22-1692,-1-14-2890,-8-11 6913,-13-10 0,-11 15 0,-9 5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43.4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 25 7672,'-14'-6'1793,"3"1"-706,11 5-785,0 0-447,-6-4 145,4 3 806,-5-3-145,6 4-1848,1 0 1187,-4-2 0,2 1 0,-3-1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44.9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 19549,'0'-11'4056,"0"2"-2801,0 9-1031,0 0-280,11-1-257,-7 1-539,10-1-1087,-13 1-1377,2 0-1412,-2 0-2791,2 2 7519,0 7 0,-2-4 0,0 4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45.1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 24871,'4'0'-616,"0"0"-9215,-3 0 8022,-1-3 1,0 2-1,0-3 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56.7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11280,'15'23'2219,"-2"7"-1760,-6 16-11,0 9-269,-4 6-89,0 1-34,-3-2-56,0-9-12,0-8-122,0-11-370,0-10-449,0-8-604,0-6-1199,0-6 2756,0-1 0,0-1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49.1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289 49 7179,'-2'-13'1759,"0"2"-1300,2 11 1222,0 0-1031,20-10-101,-15 7-22,15-7-23,-20 10 594,0 0-975,-8-1 270,-3 1-68,-10-1-202,-3 1-78,-4 0 123,-2 6-168,-1 8-12,-4 11-44,2 13 56,-1 9 34,4 11-34,9 4 0,5 2-56,10-4-90,5-12-739,28-5 605,-4-24 101,26-4-45,-13-27-11,0-4 66,-7-18 79,-5-3-33,-7-5-549,-2-22 426,-8 16 111,0-15 124,-6 26 11,-1 2 22,0 8 102,0 5 122,0 9 135,0 4-348,0 6 337,0 2-179,0 6 212,0 9 157,0 11 46,3 13-225,2 6-191,6 2-179,5 0-11,3-5-78,3-4-303,1-9-561,1-6-447,-2-8-661,-1-5-606,-1-4 2656,-5-1 0,-5-2 0,-5-1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51.1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163 49 6619,'1'-5'1893,"0"1"-369,-1 4-1267,0-1 69,0-1 167,0-1 67,0 0-44,0 2-136,-2 0 12,-2 1 68,-5 0-168,-2 0-214,-2 0-11,-2 0-44,-3 3-23,-1 5 11,-1 5 11,3 6-22,3 4-22,3 1-1,5 1-100,2 7 45,2-9-1,12 3 68,5-13-11,12-4 11,3-5-57,0-3 35,-4-3 33,-3-7 0,-6-2-56,-2-15-113,-8 6 46,-1-8-79,-5 7-145,-1-1-67,0-2-13,-3 0-121,-2 2-214,-2 4-269,-1 5 1031,4 6 0,2 3 0,2 3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51.4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134 7 10585,'0'-3'2599,"0"0"-7609,0 3 5234,-47 35 213,30-6 1589,-36 34-1646,44-10 626,3 3-1006,4 2 0,3-3-213,7-5 2854,5-9-4098,8-5-481,4-10-942,3-13 2880,2-5 0,-13-8 0,-2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51.8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20 199 8490,'-11'0'672,"2"0"-134,9 0-258,0 0-213,0-53 11,6 30 349,3-40 155,4 46-291,3 2-212,-2 4-79,2 3 0,0 3 11,2 3 56,1 1-56,3 1 34,1 0-45,1 0-67,-1 1-67,-4 1 33,-4 2-101,-4-1-526,-1-1-2679,0-1 3407,-4-6 0,0 4 0,-5-4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52.2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1 11269,'3'30'2532,"-2"7"-1726,-3 8-290,-2 10-236,0 4-112,1 3-156,3 0-12,4-7-68,8-10-21,9-11-247,9-14-292,2-8-829,3-8-940,-3-10-1279,-1-9 3676,-6-16 0,-11 13 0,-5-2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52.6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14 9767,'0'-8'2129,"0"2"-1154,0 6-213,69 52-303,-28-14-230,8 3 1,0 3 152,1 17-158,-5 5-45,-7 4 0,-10 5 90,-8 1-22,-10-2-35,-5-6-122,-4-10-90,-7-9-22,-5-11-527,-12-9-998,-8-8-1153,-9-11-1726,-4-4 4426,-2-11 0,20 4 0,6-4 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53.1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5 11627,'-4'0'773,"1"0"1479,3 0-2229,63 0 21,-24 0-44,52 0-44,-42-2-774,-5 1-482,-5-1-268,-11 2-763,-6 0 2331,-13 3 0,-3-2 0,-6 2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53.3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0 11213,'-12'17'2005,"2"-3"-952,10-14-515,0 0-403,63 4-79,-26-3-11,51 3-45,-45-4 0,-5 1-426,-8 0-806,-6 0-584,-9 0-1893,-4 0 3709,-6-1 0,-2 0 0,-3 0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56.5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24 217 10776,'-12'0'1770,"4"0"-1098,8 0-358,0 0-168,-3-2 212,10-5 225,3-6-157,13-8-202,5-5-45,2-3 12,0 1-79,-4 1-45,-2 6 11,-6 4 1,-4 5-46,-5 4-10,-4 5 55,-3 1 639,-1 2-683,-1 5 67,0 9-12,0 14 35,0 15 32,0 12-44,0 8 12,0 2-80,2-1-21,2-5 22,2-3-45,2-6 11,0-4-11,-1-10-11,-1-7-23,-3-12 12,0-7-23,-1-7 34,0-2 89,-2-1-638,2 0 571,-2 4-11,1 2 11,0 5 1,0 0-12,1 1 0,1-2 0,-2-2 11,0-1 11,-1-4 1,0 0 111,0-2-134,0 0 0,0 0 0,0 2-34,0-2 1,-7 1 22,-3-2 11,-10 0 11,-3 0-11,-6 0 11,1 0 11,0 0 12,4 0 67,8 0-79,7 0-22,6 0 0,2 0 79,9 0-12,9 0 0,11 0 11,8-2-33,6-2 56,3 0-67,0-3-12,-1 3-22,-6 1 0,-8 1 11,-8 2 24,-9 0-13,-6 0-22,-5 0-4819,-1 0 180,-1-3 4639,0-1 0,0 0 0,0 1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57.5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1 16075,'-14'1'1558,"3"0"-1087,11-1 526,0 0-762,3 0 191,6 0-67,5 0-23,4 0 156,0 0-65,-4 0-80,1 0 0,0 0-89,4 0-113,3 0-66,5 0-45,4 0-34,1 0 0,0 0 0,-6 0 0,-5 0 0,-6 0 0,-6 0 0,-1 0 0,-5 0 0,1 0 0,-2 0-3277,-1 0 0,0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57.0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 9655,'8'-1'2320,"-1"0"-1525,-7 1-257,0 0-190,0 61-68,1-20 22,4 53-179,3-35-89,2-2-34,-3-4-280,-3-8-303,-3-10-224,-1-8-481,0-10-998,0-6 2286,0-7 0,0-2 0,0-2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59.2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12 103 9028,'-6'-14'952,"1"3"-156,5 11 660,0 0-5192,50-32 4420,-16 22 526,42-24-1065,-32 32-66,-4 2 44,-8 5 90,-5 5 33,-8 8 3323,-5 8-3334,-6 9 247,-3 7-325,-4 7-45,-7 1-34,-6 0 0,-8-7-55,-19 13-23,7-20-11,-11 6-12,14-22 23,3-6 11,8-5-11,6-4 23,8-3 111,2-1-33,2-1-90,0 2 101,5 1 505,29 9-505,-2-3-90,24 4 57,-17-6-57,-5-3-22,-5-1-235,5-1-572,-12-1-818,5-1-1154,-13 0-2778,0 0 5557,-3-2 0,-5 1 0,-2-1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6:59.6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116 1 11941,'11'-1'2778,"-2"1"-1892,-9 12 22,0 11 369,-5 46-717,-3-4-145,-6 31-169,-2-18 23,-1 1-90,-1-4-179,2-9 0,2-9-89,4-11-404,2-10-471,3-13-594,2-9-1108,1-7-1211,2-5 3877,0-9 0,0 5 0,0-5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00.2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 67 10888,'-7'-34'1232,"2"6"-739,8 25-123,2 1 34,5 2 66,2 0-123,5 7 23,2 5-180,1 9-32,0 4 43,-3 1 147,-3 1 133,-6 1 158,-4 1 11,-3 0-124,-1 3-144,-5-4-69,-2 1-21,-6-5-113,1-5-146,0-5-615,-7-6-662,2-4-705,-9-10-2085,1-7 4034,-1-9 0,10 7 0,4 3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08.0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239 1 11773,'4'0'1894,"-1"0"-5527,-3 0 3913,-12 0 1331,-3 0-1387,-15 1 826,-1 5-781,-3 2 22,2 7 34,4 0 3235,5 2-3515,5 2 33,5 1 23,7 3 23,3 2-102,3 3-22,10-2-79,5-2 12,13-4-291,17-5 156,-12-6 90,7-5 34,-25-3 66,-4-1 12,-8 0 124,-1 0 44,-2 1-34,0 1-123,-5 3 0,-5 3 113,-7 4 168,-11 15-113,8-4 56,-2 14 23,13-5-102,4 2-88,3 0 66,14 5-134,4-14-34,14 0-122,1-16-225,2-6-314,-2-1-470,-2-2-1368,-1-7-1882,-1-8 4415,-3-13 0,-9 11 0,-5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08.9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45 11515,'6'-23'986,"3"4"-314,10 17-178,4 1-225,1 1-23,1 0 90,-2 4-45,-1 4-44,-6 6-23,-3 3 34,-5 2-45,-4 1 111,-2 1-55,-6 3-123,-6-1-11,-5 0-1,-4-5 135,2-3-56,5-5-56,4-5-101,5-2-56,2-2-191,1-1 191,0 2 23,4 1 133,8 2 24,7 1-113,9 1 0,1-2-33,-2 0-34,-3-2-12,-5-1-122,-8 0-314,-3-1-415,-7-1-1789,-1 0 0,0 0 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11.5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22 9341,'0'-5'4203,"0"1"-372,0 4-3214,0-10 234,0 7-425,0 18-56,0 15-124,0 29-111,0 0-79,0 3-56,0-4-23,0-6-223,0-7-438,0-10-481,0-7-449,1-11-895,0-7-718,2-6-796,-2-4 4023,0 0 0,-1 0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11.7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18238,'65'-4'224,"-4"1"-313,-22 3-808,-1 0-750,-3 0-1367,-4 0-2028,-1 0 5042,-7 0 0,-8 0 0,-6 0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12.3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288 26 14686,'-79'-17'1546,"9"8"-1030,42 21-124,0 12-157,2 10 23,2 6-12,6 6-88,8 2-158,5-1 0,13-1-11,9-6-12,13-7-78,10-9-34,4-10-22,1-8 90,15-20 34,-18-6-57,7-19-22,-27 2-22,-6 0-46,-9 1-21,-4 4-192,-8 1-256,-7 2-46,-6 2-649,-6 5-629,4 2-1198,4 5 3171,8 4 0,4 5 0,4 3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12.8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187 11 9845,'-4'-6'3048,"1"1"-2353,3 5 403,0 0-806,-40 14-46,23 0 258,-33 13 247,35-1-168,-1 5-46,2 7-10,1 4-191,4 2-190,5 0-79,2-3-56,3-2-11,8-2-56,6-3-22,9-3-516,6-4-616,-1-8-1143,5-7-1311,1-7 3664,1-7 0,-15 1 0,-5-1 0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13.5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219 27 8445,'2'-2'2913,"0"0"-89,-2 2-2028,-2-9 66,-7 6-100,-5-7-202,-9 9-201,-3 1 66,-2 5-88,-1 5-169,3 6-157,5 4-11,4-2-67,9 1-11,3-4 67,4 1-23,5-4 34,7 0 0,5-2 0,6-2-11,2 0-112,-3-4-57,-1 1 90,-4-2 23,-7-1 67,-4-1 22,-4 1 79,-1 4-67,-8 3-22,-6 5 21,-8 5 23,-6 2 90,3 2 78,2 1 45,5 3 44,5 0-22,6 2-111,3-2-124,4 0 112,5 0-112,9-2-22,9-5-34,6-2-101,1-8-348,-2-3-223,-4-3-2062,4-4-448,-9 1-2857,2-7 6039,-11-3 0,-4 1 0,-3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57.6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33 8266,'-8'0'2005,"2"0"-1467,6 0-235,0 0 167,18 0 203,17 0-315,35 0-162,-21 0 0,4 0-193,9 0 0,5 0 282,7 0 1,2 0-963,5 0 0,0 0 677,-2 0 0,0 0-6,-3-1 1,-2 1-277,-6-2 0,-1 1 69,-5 0 1,-1-1-97,-6-1 1,-1 0 129,40-1-2771,-20 1 1739,-22 1 416,-27 0 1054,-12 2-517,-13-1-726,-13-1-1492,-2 1 2557,-12-2 0,12 2 1,4 1-1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15.4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 33 13712,'25'-18'996,"-4"3"-558,-18 15 32,-1 0 931,-2 0-1088,-2 10-33,-6 4-11,-4 13-122,-6 2-103,2 0-44,1 1 0,3-3-11,3 1 11,3-3-11,2-4-23,2-4-22,1-8-34,1-2 112,6-6 58,8 1 32,9-2-112,11 0-23,0 0-123,1-3-89,-5 1-225,-6-4-559,-5 3-561,-5-1-471,-2 1-4492,-1-3 6543,-5 2 0,0-2 0,-6 5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15.7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3 10339,'-7'-1'2857,"1"0"-2039,6 1 325,0 0-762,-2 30 56,1-6-157,-1 28-280,2-13-12,0 0-368,0 0-281,0-2-617,0 0-234,-2 0-359,-1 0-505,-3-2 2376,4-7 0,0-12 0,2-7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16.1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15963,'53'30'1012,"0"0"0,9 15 1,-7 3-408,-1 21-465,-20-20 0,-4 1 185,-1 25 56,-9-1-90,-11-2-77,-5 0-35,-8-3-90,-5 1-44,-7-6-45,-2-5-33,-1-13-259,3-10-571,3-11-873,1-8-931,-1-7-2039,-5-5 4706,-4-4 0,8-1 0,1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21.0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83 29 6775,'7'-7'897,"-1"1"-718,-6 6 280,0 0-380,3-1-1,-2 0 68,3 0 78,-4 1 2689,1 0-2778,-1-3 67,0 3 817,0-3-1008,0 2 561,0 0-583,1-1 0,-1 1 2352,1-1-2341,1 2 146,-1 0-169,-8 5 1,-1 0 22,-10 7-56,5 1 11,-10 19 56,9-6 1,-4 11-12,12-12-34,3-2 34,3 6-22,6-6 22,3 4-23,7-11 12,2-4-11,0-4-113,1-3-33,-3-4 79,-1-1-35,0 0 24,-2-6-24,0-3-111,3-17 111,-5 1-223,2-12 235,-6 5-45,-1-3 157,-2 2 67,-2-6 57,-2 17 100,0 0 44,0 18-43,0 2-1,0 2-224,0 6 112,0 7 67,0 12 45,1 7-224,3 4 0,3 0-33,4-3-281,1-2-639,2-4-750,-1-4-537,0-2-1324,2-6 3564,-2-2 0,-4-6 0,-3-5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21.4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80 41 7818,'-1'-14'4123,"0"3"-3249,1 11-325,0 0-470,-31 6 178,19 8 180,-22 9-359,39 37-89,6-28-45,15 16 45,2-41-45,0-5-33,-2-2 10,-5-6 79,-4-2-33,-6-6-57,-5-1-280,-3-4-358,-3-3-326,0-2-772,-7-3-370,-3 1 2196,-5 2 0,6 10 0,3 6 0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21.7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96 12 10339,'-3'-6'2834,"0"1"-1769,-25 57-359,14-13-459,-19 47 89,24-28-157,4 0-179,4-4-135,1-5-683,7-6-773,3-6-515,9-6-1390,2-7 3496,3-7 0,-11-8 0,-2-5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22.1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18 8165,'-10'-4'3182,"2"1"-1972,8 3 1,0 0-931,-45 1 257,26 10 24,-32 4-192,41 11-257,6 3 23,2 1-46,9 0-44,5-3-45,12-4-33,5-8 10,3-6-111,2-6-146,-2-4-11,-1-7 21,-7-5-21,-6-10-280,-8-2-12,-6-3-425,-3-2-505,-6 1-1479,-5 1 2992,-7 4 0,6 11 0,1 5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22.4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13924,'49'23'329,"0"1"0,-3 0 0,-5 1 29,6 23-302,-5 6 34,-12 3-90,-12 4-23,-11 0-44,-10 0-146,-10-7-549,-6-11-706,-8-11-1086,2-14 2554,1-8 0,12-8 0,5-2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22.7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15672,'74'2'-1121,"-10"0"-190,-37 3-1299,-4 1-527,-6 0 3137,-5 3 0,-5-4 0,-4 0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22.8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9476,'0'4'414,"0"-1"-2946,0-3 2532,29 24 0,-21-18 0,22 17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7:58.3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30 12311,'78'0'1882,"2"-2"-1188,-8-2-32,7 0-248,8 2-190,5 1-185,-42 1 1,0 0-18,2 0 1,1 0-199,0 0 1,0 0 186,-2 0 0,-1 0-33,39 0 95,-18-1-85,-23 1-21,-16-2 33,-18 0-90,-5 0-55,-7 0 207,0 1-364,-2-1-256,0 1-1422,0-1 1,0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23.5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1 228 11941,'35'-79'1064,"0"11"-1053,-8 39 34,-2 8 67,-4 6 45,-7 6 23,-6 4 10,-4 3 146,-2 2-179,0 0 112,3 1-79,1 5-44,3 5 11,3 8 23,-2 10-68,1 8 33,-2 9 113,0 9-57,-1 2 68,-2 3-134,1-1-79,-4-2-34,1-3-11,-2 7-11,0-24-11,-2 3-34,0-27-22,0-3 22,-6-3-11,-5-4-123,-7-1 179,-5-2 34,-1 0 10,1 0 225,4 0 135,3 0-370,9 0-34,2 0-124,5 0 281,11 0 0,6 1 11,15 1 157,7-1-168,7 0-146,4-1 45,2 0-56,-4-3-11,-7 0 11,-11 0-202,-10 1-44,-11 2 33,-5 0-2869,-4 0 1,0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23.9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 0 11291,'0'14'2857,"0"-3"-1859,-4 48-640,3-29-369,-3 58-482,3-56-706,-2 4-1277,-2-15-2107,-4-6 4583,-2-6 0,3-5 0,2-4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36.6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275 29 10899,'1'-5'3787,"0"1"-762,-1 4-2542,1-7-103,-1 5-44,-6-6-89,-4 6-169,-13 1 23,-6 1 90,-4 7-79,-3 6 45,2 10 33,4 7-44,5 4 67,6 5-34,3 5 67,7 5-100,4 1-45,3 0-34,10-4-67,6-7-22,13-7-57,8-10-22,4-10-22,4-7-90,2-19-33,-1-10-101,-1-20-348,0-37 549,-19 15 146,-2-18 45,-19 31 347,-5 4-78,-1 20-56,0 6-79,0 19-101,2 3 12,1 1-45,0 10 100,0 5 23,0 15-145,0 5-23,2 2-359,4-1-2812,9 9 157,-1-14-1278,6 7 4292,-5-16 0,-7-9 0,-1-4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37.1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 0 15627,'40'50'706,"-9"-5"-582,-39-18-79,-5-1-4274,-7-1 4229,-1-6 881,5-2-881,2-8 0,6-3 23,4-2-46,2-3 23,2 1 3516,2-2-3449,5 1-67,6-1-112,6 0-225,1 1-469,1 0-998,-2 1-751,-2-1-2196,-4 1 4751,-5 0 0,-4-1 0,-3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37.5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92 0 12232,'-5'0'2566,"1"0"-1625,4 0-392,-32 70-235,19-25-292,-4 5 1,1 2-23,12 5-280,4-7-964,1-7-1087,6-9-1187,5-9 3518,8-11 0,-9-7 0,0-6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37.9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181 0 16165,'-43'45'698,"0"1"1,5-4 0,7-1-598,14 10-101,9-2-12,8-5-122,12-8-214,6-8-246,26-11 303,-9-8-22,13-13 43,-16-11 24,-4-10-23,-7-7-302,-9-1-617,-7-3-706,-4 0-1927,-8 3 3821,-5 0 0,3 16 0,-1 5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38.1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11840,'37'3'3507,"3"6"-2555,7 9-279,2 9-359,-1 8-90,-3 5-124,-5 4 214,-9 5-89,-9 0-124,-12 0-68,-5-2-33,-6-6-213,-9-6-851,-3-6-1312,-9-10-2655,0-7 5031,0-7 0,8-4 0,4-1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38.4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5 14103,'-16'0'1334,"3"0"-472,13 0-491,0 0-663,42-1-447,-16 0-662,34 0-1109,-27 0-2207,-5 1 4717,-6 0 0,-10 0 0,-5 0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38.6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0 13162,'-5'4'270,"1"-1"-1918,4-3-1803,58 1 3451,-26-1 0,30 1 0,-44-1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39.2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215 32 16434,'-79'1'2577,"12"7"-1927,48 26-56,0 4-4375,5 5 3983,4 0 724,6-3-892,2-5-34,9-4-79,6-6-10,11-6 10,7-8 3371,4-6-3337,2-4-78,0-10 78,-2-5 11,-3-11-55,-4-6 66,-9-3 12,-7-3-101,-7-2-269,-8-1-493,-11 3-2532,-31-6-1647,0 19 5053,-19 0 0,38 19 0,6 2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00.5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1 459 13544,'11'-11'1075,"0"-2"-593,-8-4-112,1-4-146,1-2-56,-2-5 11,0-4-101,-3-3 135,0-4-22,0 0-68,0 2-100,0 1 33,0 5-34,0 4-22,0 7 11,0 3 12,0 6-12,0 3-22,0 4-12,0 2-571,0 2 583,3 1 11,6 3 0,4 4 0,9 4 22,2 4 1,4 7 10,2 4-33,2 7 23,1 2-23,1 3-12,0-1 12,0-2 0,-3-3-22,0-3 0,-3-4 22,-4-4-56,-3-4-23,-7-4 12,-4-3-45,-6-3 90,-1-5-34,-2 0-56,2-3 0,-3 0 44,4 0 68,-4 0-11,2 0 0,-1-2 67,3-4 0,3-7-45,3-6-22,1-10-23,0-8-22,0-8-33,-2-5-1,0 0 79,-3 3 11,-1-4 11,-3 20 23,1 0-23,-2 20 11,2 2 12,-1 2-34,2 2-11,-1 1-90,1 2-235,0 1-247,-2 1-291,1 0-358,-3 0-714,2 0 0,-2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40.0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16 10854,'-6'0'3709,"1"0"-897,5 0-1758,15 0-606,5-1-392,14-2-56,0-1-45,-4 0-459,-4 1-538,-4 2-818,-4 1-953,1 0-895,-4 2 3708,0 6 0,-8-5 0,-3 4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40.2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15515,'83'15'23,"-8"-1"-1290,-36-9-1523,1-2-2599,-3-2 5389,-1-1 0,-17 0 0,-5 0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40.7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11078,'2'-9'2331,"0"2"-1334,-2 7-11,0 0-4353,12 33 3861,0 3 464,10 35-812,-4-6-113,-5 2-10,-3-5-1,-5-8-11,-3-8-11,-2-11-11,0-12 3180,0-11-3248,0-7 350,0-4-316,0-1 0,0-10 45,0-8 0,1-15 22,3-7 90,4-2 112,4 3 45,5 6 56,2 6 124,4 6 66,15 2-381,-6 7-100,8 2-34,-13 8-56,5 1-280,-11 1-471,4 0-919,-13 0-1971,-4 0 3697,-4 1 0,-2-1 0,-2 1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41.8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19 11302,'0'-10'3305,"0"2"-2173,0 8 34,0 0-875,0 28-123,0-13-112,0 24-56,0-21-459,0-2-886,0-4-919,0-4-1691,0-3 3955,0-2 0,0-2 0,0-1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42.1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90 18 13218,'0'-9'3911,"0"1"-2734,0 8 201,0 0-1311,-38 51-67,27-20-157,-27 44-683,36-35-270,2-1-380,0-3-1120,0-6-1469,2-6 4079,2-5 0,-1-9 0,1-4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42.6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148 0 16546,'-72'43'1076,"13"4"-684,49-3-179,6 5-146,2 0 1,7-4-68,6-7-12,9-9-55,7-10 22,5-9-44,2-6-23,2-8-57,0-9-167,-4-10-190,-5-11-427,-10-6-885,-7 0-560,-7-2 2398,-14-5 0,8 23 0,-8-1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7:42.9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16860,'49'15'1243,"1"1"1,38 21-594,-43 10-134,-3 6-80,-7 3-5826,-7 1 5703,-10-2 113,-8-3 1285,-6-1-1599,-3-4 781,-5-1-893,-4-4-482,-6-5-1131,-1-4 2383,-2-7-5913,1-6 5143,-1-8 0,8-6 0,0-5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9:17.8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61 10339,'-3'3'1098,"0"1"-796,2 0 35,0-1 21,-1 0 23,1 0 78,-2-2 23,2 0 1994,0 0-2341,3-8-68,2 0-44,6-6-1,1 1-11,1 3 1,-3 0-12,1 3 0,-2 1-12,2 1 1,2-1-11,0 2-12,-1 0 11,-2 2 23,0 1 34,-2 0 0,3 0 22,0 3-11,5 2-34,3 4-11,3 0 11,-1-1-11,-3-2-11,-4-4-34,3-1 45,-2-1-124,3 0-189,-3-1-314,-3-1-494,-3-2-526,-1 0-863,-1-2 2510,0-2 0,-3 3 0,-1-1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39:18.3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21 8131,'0'-11'2578,"0"2"-1850,0 9 67,0 0-235,-2 14-67,0 1 23,-3 17-23,0 0-146,1 6 68,1 3-45,2 3-90,2-2-11,6-1-90,6-6 45,10-5 12,7-5-147,7-7-89,1-9-460,2-4-1075,-4-14-1378,-2-11 2913,-7-13 0,-12 10 0,-6 3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40:14.9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 7885,'-8'0'3092,"1"0"-2296,7 0 571,0 0-560,-3 1-79,2-1-268,-2 2 1814,3-2-2241,8 1 191,7-1-134,14 0 33,7 0-3448,8 0 3427,1 0-57,1 0-34,-2 0 11,-9 0 1,-7 0-1,-10 0 23,-7 1-45,-6 0-11,-2 0 3347,-2-1-3336,1 0 0,0 0 0,2 0-281,-2 0-290,1 0-415,-1 0-897,1 0 934,-2 0 1,0 0-1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7:18.3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17 9733,'0'22'1480,"0"0"-1178,0 6-179,0 1-56,0 2-44,0-3-23,0-2 0,0-6 0,-2-6-34,0-6-67,0-4 90,0-2-45,2-2-168,0-10 202,0-3-1,0-12-33,0-2 0,10-5-11,6 0 45,11 2 22,5 4 56,-3 5 33,0 6 68,-3 5-34,-2 4 101,1 3-66,-1 2 32,1 1 12,3 4 89,-4 5 45,-2 5-45,-4 6-112,-7 1-55,0 3-68,-5-1-56,-3 1 0,0-1-11,-2-3-1076,2 1 22,-2-7-571,2-3-335,-3-6 1971,2-3 0,-2-1 0,0-1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01.3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 9028,'0'-5'448,"0"1"2846,0 4-3048,0 7 192,0 5-35,0 14-67,0 8-190,0 9-57,0 5-22,0 2-67,0-1-11,0-5-22,0-7-247,0-8-471,0-7-403,0-7-437,0-2-830,0-5 2421,0-3 0,0-3 0,0-2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40:12.1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208 0 8602,'8'3'1535,"-1"-1"-1109,-7-2 1053,0 0-941,4 0-1,-3 0 3240,3 0-3576,-9 0-190,-7 1 45,-9 5 79,-9 5 156,-2 10-112,0 8 24,0 8-35,6 11-34,5 5-22,9 2-112,6-3-34,4-6-22,11-8 56,8-8 12,13-8-12,5-8 0,5-7-168,-3-5-24,1-9 69,-7-7-90,3-31 135,-13 3 0,-3-19 33,-13 15 11,-4 2 34,-1 4 23,0 6-12,0 9 202,-1 6 33,0 11 12,-1 3-112,0 5-146,0 0 0,2 7 493,-1 30-370,1 3-112,0 24-11,2-13-425,3-3-472,3-5-873,5-1-1021,2-3-693,4-5 3484,2-6 0,-8-13 0,-2-6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40:12.3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12557,'3'-3'2118,"0"0"-1143,-3 3-684,13 51-291,-6-19-179,11 45-437,-9-32-505,-1-1-873,-1-2-1648,-4-7 3642,-1-8 0,-2-12 0,0-7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40:12.7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135 18 11672,'0'-10'4023,"0"2"-3104,0 8 290,0 0-906,-45 39 123,27-6-146,-33 39-280,40-15-22,5 0-426,3-2-572,3-7-650,8-6-1053,4-7-784,13-10 3507,3-8 0,-9-9 0,-4-6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40:13.2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6 190 12848,'-5'-19'527,"4"-3"-246,9-2-102,3-3-78,6 0 11,1 4 44,0 5-44,2 5 0,2 4 67,2 5-145,5 1-34,3 3-112,-2 3-34,0 5 46,-4 4 100,-3 5-101,-4-2-425,-1-2-618,-5-6-850,1-3-482,-2-3 2476,-1-1 0,-5 0 0,-2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40:13.5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0 10933,'-12'13'3070,"2"-4"-1692,7 58-616,2-26-516,-2 57-156,3-43 11,7-2-101,5-5-56,9-8-57,8-6-133,4-8-168,5-8-1256,3-9-571,0-5-1479,-1-18 3720,-6-7 0,-14 2 0,-8 2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40:13.8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13532,'88'44'1681,"-5"4"-1547,-25 1 124,0 6 358,-6 5-459,-9 6 0,-12 1 280,-13 3-269,-10-3-90,-6-2-78,-13-7-78,-3-6-516,-12-13-571,-3-14-1155,1-13-1512,-2-14 3832,5-19 0,10 11 0,6-9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40:17.2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 79 7370,'-6'-3'1501,"1"1"-997,5 2-123,0 0 280,-20 0 202,12 0-269,-14 0-202,18-1-22,2 0-124,1-1-156,0 0 22,1-1 100,0 1 24,0 0-79,0-2 168,1-2 56,4-2-113,2-2-122,8 0 168,10-1-291,-1 5-12,6 1 34,-7 5 0,-2 0 89,2 6-100,-4 3 44,-3 7 0,-3 4 68,-6 0 246,-2 19-246,-3-6-23,-7 14-33,-6-11-45,-7-2 67,-4-5 112,4-8 67,2-7 112,7-6-324,4-5-12,2-2-213,3-1 493,13 0-189,2 0-102,12 0-45,-4 0 0,-2 0-11,-3 0 0,-1 1 0,-1 1-180,0 1-279,-1 0-392,-2-2-3004,-2 0-716,-4-1 4571,-2 0 0,-4 0 0,-1 0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40:19.8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84 1 6451,'-5'0'526,"1"0"57,4 0-213,-8 0 391,5 0-32,-7 0-124,8 0-45,-1 0 12,-1 0-1,2 0-111,-3 0-35,1 0 23,-1 0-77,1 1-2,0-1 1,1 1-12,0-1-44,2 0 45,-1 1-23,1 0 190,-1 1-358,0-1-11,1-1 68,-1 1 66,0-1 1994,1 1-2105,7-1-1,6 2-44,11 0 100,18 5-213,-7-2-10,12 2 10,-15-2-22,-4-1 22,0-1-22,-1 0 23,1-2 22,1 1-12,-1-2 1,-2 1-12,-5-1 1,-5 0-12,-5 0 22,-3 0 1,-2 0 168,-2 0-113,-2 0-2756,0 0 1,-1 0-1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40:29.0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275 30 8165,'3'-3'1199,"0"1"1131,-3 2-1747,1-4 257,-1 3 79,1-2-135,-1 2-391,0-1-169,-4-1 134,-4 1 1,-8-2 0,-7 2-258,-1 1 22,-2 0 112,0 1 23,3 3-169,2 6-89,-1 8 11,-7 34 57,7-2 21,-3 22-55,16-14-12,4-2-22,5-5 0,12-4 34,7-8-23,39 0-22,-9-18-34,22-2-101,-21-16 12,-2-12 44,-6-8-10,-7-14 66,-9-9 23,-5-4 0,-10-3 11,-4-18 0,-7 18-12,-8-9-144,-3 26-214,-6 5-146,-1 6-683,2 4-739,2 0 1938,-2-1 0,10 7 0,-2 0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40:29.5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12 9980,'-4'-7'1434,"1"3"-795,3 4 246,0 0-627,-1 43-113,4-8 91,3 37-113,3-20-123,3-2-33,-2-3-247,-2-3-438,-1-6-425,-5-6-2767,0-6 3910,-2-13 0,0-4 0,0-9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01.6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8 145 10563,'-4'-7'2129,"1"1"-1244,3 6-112,0 0-650,70-27-123,-30 15 0,9-4 0,2 0-78,0 6-113,1 0-10,-5-1 44,-3 1-22,-5 0-136,-13 5-77,-8 1-224,-13 3-807,-3 1-762,-2 0 2185,-12 0 0,9 0 0,-8 0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40:29.6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74 9386,'-3'-9'2734,"0"1"-1905,3 8-100,0 0-583,7 0-124,9-1-22,10-4-729,10-1-1399,2-5-1682,3 0 3810,0 0 0,-18 5 0,-6 1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40:50.6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253 5 8254,'10'0'1076,"-2"0"-180,-8 0 1010,0 0-1223,-3-2-123,-4 2-134,-4-2 44,-6 2-78,-3 0 24,-4 7-92,-3 5-88,-4 15-24,0 11 35,1 15 10,3 13-32,6 11-23,8 4-68,5-2-134,7-7-22,14-11-46,8-11 24,16-13-1,7-11 0,3-13-22,2-7 11,-2-8-45,-2-11 33,-4-10 12,5-36 23,-17 9 21,0-22 12,-21 17 0,-4-2-11,-6-1-11,-6 3-202,-6 4-403,-13-4-125,6 20-581,-2-1-381,11 24-1390,4 5 3104,1 4 0,3 3 0,1 0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40:51.0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135 0 12412,'-34'54'526,"-1"0"1,4-2 0,7-1-214,15 20-123,8 27-190,14-29-481,8 13-68,12-37-269,2-6-426,2-9-739,2-9-236,0-8 2219,0-7 0,-18-4 0,-4-2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40:51.5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257 7 10137,'0'-4'2252,"0"1"-1345,-51 5-178,23 5-292,-41 8-348,38 7-3402,3 4 3414,1 34-225,14-22-32,4 21 10,21-34-358,26-8 235,-1-7 112,13-6 3459,-21-4-3302,-7-2 158,-10 1 99,-7-1 146,-3 0 79,-2 2-336,-9 9-57,-5 8 80,-12 12 145,-2 9-146,1 1-34,5 2-67,7-3-67,8-5-67,4-5-90,5-7-44,8-6-282,7-5-827,10-3-450,5-5-962,3-1 2722,1-5 0,-15 3 0,-5-3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40:51.8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81 0 13689,'-19'50'56,"0"-1"0,-11 33-78,22-55-45,5-6 22,2-7-34,1 0 79,5-5 45,4 0 11,9-4-56,5 0 0,6-4-516,3-3-1131,3-8-1356,-2-4 3003,-4-6 0,-14 8 0,-5 3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40:52.0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 3 11952,'-11'-1'359,"2"0"-538,9 1-2119,0 0 2298,0 50 0,0-37 0,0 37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8T11:40:52.3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16490,'63'41'1012,"-1"0"1,-3 1-1,-6 2-878,-18-4 1,-5 2-2725,0 5 1,-2 2 2774,-2 3 0,-3 2-45,-3 1 0,-2 0 381,-5-1 0,-3 0-381,-2-1 0,-4-1 802,-2 45-819,-15-5-123,-11-8-437,-17-8-751,-13-9-1602,-11-13-3339,-14-16 6129,-11-18 0,38-11 0,6-9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5:56.1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59 7078,'-4'3'1748,"1"0"-33,3-3-1032,0-4-11,0 2 45,0-2 11,0 3 3217,0 1-3945,-1 10 44,1 3 1,-1 14-34,2 1 12,3 14-23,-1-10 11,2 8 0,-1-13 12,-3-1-23,2 0 0,-3-7 22,1-3-22,-1-9 11,1-2 45,0-4-11,-1-1-45,0-4 0,0-5-22,2-10 22,-1-7 11,3-7-11,0 1 0,3 0-11,0 4-1,2 4 1,-1 3 0,2 4 11,-1-1 0,5-1-11,2 1-56,9-2-12,-5 6 46,6 1 33,-3 5 22,3 3-11,2-1-11,0 4-33,-6-1-976,-1 3-829,-8-1-1366,-4 1 3204,-6 0 0,-3 0 0,0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5:56.7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12468,'0'4'1803,"0"4"-1332,0 16-123,0 3-46,0 4-201,0 0-56,0-3-12,1-1-21,-1-7-12,1-3-56,-1-6-101,0-3-314,0-5-414,1-1-482,-1-2-829,1-4-2017,0-8 4213,2-8 0,-2 5 0,1 1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5:57.3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71 11 7750,'3'-5'2342,"-1"1"45,-2 4-1143,0-1-841,-3 1 0,-2 3 46,-4 6-12,-2 9 89,-1 7-78,-1 6-223,3 4-69,2-1-32,5 1-102,1-1-22,2-3 0,0 0-22,1-3-34,4-2-90,2-4-639,4-4-302,2-7-571,-1-3-381,2-5-986,2-2 3025,1 0 0,-7-1 0,-2 0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02.2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0 8378,'-6'0'1199,"2"0"-1748,4 0-348,-7 5 270,5-4 627,-4 3 235,6-4 5771,0 0-5088,10 6-278,7 4-439,17 8-89,11 2 0,6 4-78,4-3 67,0-1-57,-3-3-32,-8-4-12,-10-3 0,-12-4 11,-9-3 11,-8-1-22,-3-1-123,-2-1-504,2 0-91,0 0-334,0 0-349,-1 0 0,-1 0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5:57.7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9 170 7560,'-5'0'3429,"1"0"-3049,4 0 24,20-51 22,-7 31-113,17-40-10,-13 46-90,1 4-45,-1 3 56,3 3-11,1 1-67,5 3-101,1-1-45,-1 1 0,-3 0-135,-3 0-167,-6 0-113,-3 0-145,-4 1-1559,-3 0 304,0 1 1815,-1-1 0,-2-1 0,0 0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5:58.3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32 7269,'0'-18'1489,"0"5"-861,0 13 2364,0 0-2499,0 3 11,0 7-22,0 9-157,-2 9 22,-1 7 124,0 3-124,0 1-167,2-2-57,1-3-45,1-5 57,6-5-91,3-3-44,6-6-100,15-2-102,-5-8-481,11-1-852,-11-6-494,0-8-1343,-4-5 3372,-3-7 0,-8 8 0,-4 3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5:58.9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11145,'87'15'1715,"-9"8"-527,-41 16-349,0 7 125,7 33-572,-15-20-167,0 22 77,-16-28 23,-7 0-101,-2-2-56,-3-4-145,-1-6-23,-1-7-101,-5-6-403,-7-6-438,-7-3-414,-7-4-895,-3-6-1077,-1-4 3328,3-6 0,11 1 0,7-2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5:59.9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27 7291,'-15'-2'3227,"3"0"-2488,12 2 561,0 0-527,-3 0-156,2 0-125,-2-1-100,3-2-133,0 1 189,4-2 213,6 1-235,9 0-90,9 1 22,7 0-100,5 0-79,3 1-67,-2 1-45,-1 0 124,-7 0 78,-5 0-56,-7 0-34,-8 0-44,-3 0-1,-2 0-67,0 0-67,2 0 0,0 0-112,-2 0-683,-2 0-270,-4 0-8766,0 0 9434,-8 0 1,5 0 0,-5 0-1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00.5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 7111,'-12'9'2477,"2"-1"-2040,10-8 986,0 0-549,-3 2-23,2-1 1939,-2 1-2285,15-2-135,4 0-12,16 0-33,4 0-45,4 0-123,2 0-112,-3 0-22,-5 0 21,-7-1 12,-8 1 68,-6-1 10,-5 1 23,-4 0-12,-2 0-201,-1 0-3529,0 0 21,0-2 3564,0-2 0,-1 1 0,0 1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05.5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 41 6865,'-11'0'1557,"2"0"-1153,9 0 671,0 0-279,-3 0 22,2 0 1860,-2 0-2723,3-2-44,0 0 89,0-3 0,3 0 78,6-2-78,4 0 56,7 0-56,0 4 0,0 1 0,0 2-22,1 0-1,-1 0 1,-1 3-23,-2 3 23,-5 5 190,-2 11-45,-5-4-45,-2 14-11,-3-5 23,0 3-45,-6 2 0,-11 17-12,1-12-22,-8 9-11,11-21 0,0-5-11,2-3 11,2-5-78,2-2-12,0-3 45,2-3 1,1-1-57,2-2-571,1-1 616,0-5 11,1-1-22,0-9 56,5 2-34,4-2 23,5 2-1,4 4-34,0 2-10,3 4 67,2 2 23,1 1 101,3 4 21,0 4-22,0 3-22,-3 4 123,4 0-101,-8-3-67,1-1-45,-9-5-11,-3-2-167,0-2-337,-2-1-460,0-1-3966,5-6 4930,-3-1 0,1-1 0,-6 2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05.9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110 74 5935,'3'-8'1491,"0"2"-1200,-3 6 392,0 0-55,24-25 21,-17 17-21,18-18 123,-24 25 750,0 1-1154,-1 3 90,0 10 135,0 9-1,-4 13-100,-3 9-247,-4 7 191,-3 7 44,-2 6-235,-2 3-78,-1 1-135,-1-3-11,2-7 0,1-10-706,3-7-247,6-19-626,1-6-192,6-14-21,1-4-584,0-12 2376,4-11 0,-3 6 0,3-1 0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06.4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47 43 7571,'5'-8'471,"-1"1"10,-4 7-302,0 0 102,5-12 212,-3 9 0,4-9-11,-1 12-112,0 0-124,4 0-33,2 0 11,3 0-56,0 3-56,2 3-33,0 3 55,-2 3 135,1 2 33,-4 4 169,-1 4 179,-5 4 190,-2 17-436,-3-10-158,0 9-89,-4-17-78,-2-4-1,-5-5-78,0-5-101,-2-5-661,-3-3-661,-6-3-90,-5-8-380,-3-5-651,0-9 2544,5-3 0,11 11 0,6 2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07.0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12 164 8333,'-7'1'11,"2"0"347,5-1-290,0 0-68,2-24 56,4 11 146,1-19 212,3 17-134,-1 2-112,3 0 79,0 1 0,6 1-191,0 2 0,1 4 0,0 3 157,-2 2 78,0 10-22,0 1-79,1 7 68,-1-3 0,-1-2-135,1-4 123,0-3 1,4-3-90,-1-2-90,5-1-56,-2 0 0,-1-1-11,-1-3-224,-2-3-493,0-3-314,-1-3-571,-2-2-751,-3-2 2353,-4-1 0,-3 8 0,-4 3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07.4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72 20 7437,'1'-11'1187,"0"2"-503,-1 9-303,0 0-23,-26 62 382,14-30-102,-17 49-257,24-46-55,4-1-58,4-5-21,6 0-124,7-4-67,8-4-56,4-4-11,1-5-168,2-6-337,-1-3-257,-1-3-583,-3-6-448,-4-3 1804,-5-5 0,-8 5 0,-4 2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03.0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14 7829,'0'-7'1064,"0"1"-660,0 6 536,0 0-558,0 21-68,0-3 89,4 19-190,-1-9-191,6 1 0,-5-5 34,0-2-11,-3-5-45,1-4 0,-2-3 0,2-2 34,-2-3-23,0-1 34,0-3 728,0 1-773,0-7-45,0-5 45,3-8-11,4-5 11,5-2 45,6-1 22,0 1 56,6 3-11,2 1-56,3 5-56,1 1-33,-3 4-57,-3 5-67,-8 2-123,-5 3-89,0 1-181,-4 0-738,6 6-852,2 1 2140,-4 5 0,-2-5 0,-6-1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09.0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188 7 6339,'5'-2'1031,"-1"0"167,-4 2-951,2 0-12,-1 0 23,2 0 22,-1 0 45,0 0-45,0 0-22,1 0-34,0-1 11,-2 1 1759,0-1-2094,-13 1 21,-3 0 79,-14 2 79,-2 4 55,-1 4 90,0 3-78,6-1-102,6 0-44,8-2-100,7-3-12,3 2 112,2-1 0,0 5 22,7 1-11,1 0 12,11 2-23,13 0-112,-5-5 11,7 0 90,-16-9 11,-6-1 44,-5 0 68,-5-1-33,-1 2 78,-1-1 269,0 3-101,0-1-269,-5 4-12,-13 14 24,0-1 111,-8 11-34,11-9-111,4 0 56,7-3 224,1 12-202,12-8-22,6 11-46,10-15-44,4-2-11,-2-5-134,-3-4-147,-3-4-168,-4-2-391,-2-2-437,-1 0-987,-1-7 2275,7-18 0,-10 13 0,2-11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15.9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152 18 6350,'-13'-6'392,"3"1"-191,10 5 438,0 0-303,-6-3-268,5 2-68,-6-2 11,7 3 157,-1 0 45,-1 0-101,-2 0-112,0 0 0,-2 0 0,2 0 0,0 0 22,1 0-22,2 0-45,-1 0-11,0 0 0,0 0-694,1 0 4302,-1 0-3407,9 1-33,-4 3-11,7 1 78,-4 3-123,0 2 34,1-2-34,-1 3 45,-2-2-67,0 0 67,-1 0 22,0-1-45,-2 0 12,0-1 44,-1 1-44,0-1-45,0 0 33,0 1 0,-1 3 135,-13 5-101,4-2-45,-12 2-33,11-7 0,0-2-1,4-3-10,1-1-12,3-1 34,0-1-90,3-1-190,-2 0-583,1 0 45,-3 0-572,-2-2-1804,-4-3 3149,-2-3 0,4 3 0,1 0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16 6697,'-1'-4'1154,"0"1"-269,1 3-560,0-3 34,0 1-169,0-1 696,0 2-617,4 1-113,2 0-32,5 0-57,3 0 11,0 0 79,1 0-34,0 0-67,-3 0 67,-1 1 45,-4 0-21,-3 2 21,-1-2 33,-3 1 23,0-2 90,0 2 78,0 0-67,0 3-224,-3 2-45,-4 4 112,-4 1-45,-3-1-100,2 0-23,2-3-11,1 1-12,4-4-44,0 1 0,4-4-23,0 3-33,1-3-146,0 5 145,0-2 79,0 3 23,4-1 44,2 0-22,3 5 0,2 0 12,-1 5 10,-1-1-11,1 4-11,-4-2 23,0-2 56,-2 0-34,-2-7 67,-1 0 212,-1-5 12,0-1-22,0 0 112,-3 2-247,-2-2-67,-4 2-33,0-3-79,-1-1-11,1 0-135,2-1-471,0 0-985,0 0-1513,-1 0 3115,-1 0 0,3 0 0,1 0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20.0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12983,'4'0'1580,"0"0"-1210,-3 0 33,-1 6 157,1 11-213,0 15-111,0 16-146,-1 8-90,0 6 0,0-1-23,0-4 1,0-5-34,0-8-337,0 0-256,0-21-114,0-4-121,0-17-749,0-2 1,0 0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20.4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5 8770,'-4'0'1535,"1"0"952,3 0-1814,-2-2 100,2 2 560,-2-2-840,8 2-224,6 0-67,9 0-67,6 0-35,4 0-32,1 0-68,1 0 0,-3 0 0,-3 0 0,-5 0 11,-4 0-11,-7 0 0,-6 1-56,-2-1-617,-3 1-2307,1-1-315,1 2 3295,2 0 0,-2 1 0,1-1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21.0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337 47 6843,'-1'-13'2364,"0"2"-1882,1 11 605,0 0-494,-37-10-122,21 7-67,-31-7-35,31 10-55,-3 0-45,-1 3 34,-2 6-57,0 7-55,-2 6 133,0 7 124,0 4-122,1 2-158,5 2-123,5-2-1,6-4-44,4-2 12,3-5-12,7 0 0,7-6 44,11 0-21,26-7-46,-11-4-44,14-4-34,-24-7 1,-5-3 21,-10-7 34,-3-2-146,-5-4-33,-4-3 0,-1-1-156,-2-2-136,0 1-1255,-2-4 57,1 9-515,-1-3 2229,1 11 0,1 3 0,0 4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21.4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252 16 7358,'3'-6'2196,"-1"1"-1041,-2 5-461,0 0-515,-20-4 292,5 3 22,-18 4 89,7 9 80,-1 9-1,-2 6-168,1 4-90,3 5-22,3 4-157,6 1-134,6 2-90,5-5 0,4-4-45,6-5-157,6-4-391,8-5-248,6-5-571,5-3-548,4-6 1960,20-2 0,-29-3 0,8-1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22.1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334 1 12277,'-82'3'538,"8"5"-90,33 9-44,2 5-46,4 1-201,8 4-79,8-2-55,8 3-23,6-2-45,4-2-11,3-2 11,8-4 23,7-6-12,11-4-22,1-5-11,1-2-23,-5-1 90,-7 0 0,-8 0 146,-6 0 44,-3 0 325,-1 0-492,-8 3 44,-2 4 158,-8 7 10,1 4-101,3 4-44,3 1-45,4 1-45,4 1-67,2-2-12,5-1-100,8-5-101,6-2-337,9-6-245,0-2-483,0-4-1143,-4-1-918,-2-2 3406,-4-4 0,-8 3 0,-3-3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22.5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92 14 8109,'1'-5'437,"0"1"1176,-1 4-1063,6-5 88,-4 5 23,4 4-201,-6 11-124,-3 9 44,-5 4-132,-4 3-125,-4 2-45,-2-1 57,2-1 21,1-4-66,4-3-79,6-7 0,2-3-11,3-3 12,0-3 43,7-1 13,5-1-24,12-2 24,22-2-68,-8-1-12,13-1-379,-18 0-540,-3 0-469,-7-1-1962,-3-4 1278,-8 0 2084,-5-6 0,-5 7 0,-2-1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22.8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9 10103,'-6'-5'583,"1"1"313,5 4-615,0 0-281,-6 59 0,5-33-79,-5 45-190,6-48-336,0-4-628,0-5-638,0-3 1871,0-5 0,0-3 0,0-3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03.5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1 170 9263,'8'3'1591,"-2"0"-773,-6-3-325,0 0-325,106-9-89,-49 0-68,15 0 0,1-2-11,-9-5 0,-7-3-112,-11 0-45,-13-1 101,-13 2 56,-9 1 157,-8 6-157,-3 1 67,-10 6 0,-5 2 180,-15 1-191,-5 1-11,-3 1 100,-2 5 584,-10 7-393,18-1-34,-4 6 79,27-5 202,2 7-516,5-7-67,2 5-112,10-9-123,4 1-258,11 0-246,5-2-438,3 1-694,0-3-583,0 0 2454,-4-3 0,-13 0 0,-5-2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23.7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27 6283,'-9'-11'1568,"1"2"-1109,8 9 12,0 0 403,0-3-303,0 3 348,2-3-280,5 3-101,6 0 11,6 5-11,3 6-23,2 13-44,1 14 45,2 14-35,-1 13-78,0 6-123,-3 3-11,-3-2-111,-5-2-46,-4-2-56,-6-2 33,-3-2 158,-23 22-203,2-23 1,-19 10-22,9-32-23,2-9 22,5-9-22,5-6 0,5-7-22,5-6-102,4-2-2834,2-2 1490,1-4-963,0-3-1390,0-4 3821,0-2 0,0 6 0,0 2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25.8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18 212 11134,'-9'-78'1334,"1"11"-629,7 46-110,1 3 32,0 5-78,0 6-11,0 2-23,0 3 460,0 1-829,0 6-113,0 11 68,0 18-45,3 18-22,3 16 10,4 9-21,4 4-23,-1 2 0,3-1 0,-4-5 0,1-7 0,-4-11-67,-1-10-79,-2-12-257,-3-15-460,0-10-437,-1-9-437,1-3-89,-1-11-975,0-8 2801,-1-12 0,0 11 0,-1 3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26.3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139 12 7739,'0'-6'2634,"0"1"-920,0 5-1389,-40-1-101,25 8-45,-32 3-22,36 14 55,0 5-21,3 4-34,4-2-112,2-2-11,2-7-23,6-1 23,3-6-34,8-3 11,1-6 11,2-3 12,-4-3-12,0-2 23,-5-6-45,0-3-112,-4-8-134,-2-3-394,-3-3-233,-2-1-371,0 1-336,-1 3 1580,-4 1 0,2 10 0,-2 2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26.8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12042,'63'28'829,"-9"2"-807,-46 6-11,0-3 12,-1-4-23,-2-5 0,-2-4-45,-2-7 34,-1-2-12,0-6-133,0-2 10,0-3 90,0-5 45,2-8-56,1-10-12,4-9-66,3 1 145,1 2 11,2 9 34,0 4 100,-2 7 23,2 4 23,0 0 245,11 3-256,-7 0-12,9 2-22,-11 5-34,1 4 22,-1 7-134,-1 3 0,-2 0-156,-4-1-203,-3 0-560,-4-5-829,-1 2 1748,0-7 0,0-3 0,0-3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27.4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199 16 8512,'0'-9'2174,"0"2"-1703,0 7-147,0 0-10,-27 17 23,17-2-46,-19 16 0,25-6-145,3-1-146,1-2-56,3-5 22,5-6-89,3-5 33,7-4 34,-1-2-22,1-4 67,-3-4-45,-2-5 11,-3-1 34,-4 0-12,-1 4 23,-1 2-78,-2 5 67,2 1 11,-1 2 56,2 2 268,7 10 12,5 12-145,10 16 302,5 14-263,-4-6 0,1 3 16,17 31-123,-16-26 0,-2 0 281,8 24 89,-7-2-67,-8-3 89,-8-2-44,-7-6 302,-17 13-505,-8-26-223,-15 7-45,-10-31-246,-7-10-247,-11-9-336,-5-9-101,-4-18-683,1-13-584,6-22-683,9-13 2880,14-7 0,19 29 0,10 10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28.0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22 9722,'0'-7'2253,"0"1"-1458,0 6-44,0 0-527,6-9 459,-1 19 113,5 4-348,-1 28-157,1 11-156,0 8-102,-1-1-33,-2-1-100,-2-6-416,-2-6-168,-2-8-256,1-10-472,-2-11-112,1-8 258,-1-6 358,0-4-1702,-2-5 2610,-7-8 0,5 5 0,-5-4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28.1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25 9151,'0'-7'1994,"0"1"-951,0 6-170,0 0-839,66-4-34,-29 2-515,55-2-964,-48 3-1513,-1 1 2992,-5 0 0,-18 0 0,-6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28.3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 9543,'10'-2'1266,"-3"1"-111,-7 1-405,0 0-448,37 63 147,-20-20-449,23 36-180,-31-41-772,-8-22-975,0-7-1278,-1-5 3205,0-5 0,0 0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28.5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14 13106,'0'-7'-560,"0"1"560,0 6-2106,0 0-169,5 1 2275,4 5 0,-2-4 0,1 4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29.2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20 9509,'0'-11'1894,"0"2"-605,0 9-527,0 0-381,12 70-213,-4-31-135,8 54 23,-7-50-45,-3-9 23,-3-6 44,-1-9-78,-2-7-201,0-6-146,0-4-416,-1-2 248,-2-9 78,-1-6 112,1-11 45,1-6-34,2 0 113,6 2 178,4 5 23,7 7 124,4 6 514,10 6-77,-6 8 99,7 13-65,-9 8-136,-1 10-280,-2 3-101,0 1-78,-6-5-67,-4 3-89,-6-16-57,-3-1-90,-1-15-493,0-2 169,-2-9-45,0-8 459,-1-11 78,1-7-55,3-1 100,7 5 90,4 4 572,11 8-124,-6 8 79,2 4-1,-8 6 180,2 2-90,-1 9 382,7 17-718,-4 2-213,3 10-67,-8-11-78,-3-5-314,-1-3-371,-3-5-380,-1-4-750,0-2-1155,1-5 3048,0-1 0,-2-4 0,1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03.9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250 10 7997,'0'-6'2555,"0"2"100,0 4-1938,-75 6-67,45 2-89,-59 8-169,66 2-101,5 2-213,9 0-78,4-1-56,5-1-112,0-2-224,11-2-269,5-3-571,13-3-349,4-4-1108,4-1 2689,0-3 0,-15 0 0,-6 0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29.7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1 241 12188,'91'9'235,"-8"-7"-112,-40-12-56,-1-8-67,-9-6-56,-5-2-101,-9 1-44,-8-2 178,-6 1 23,-4 0 12,-6 2 32,-5 3 113,-8 7 493,-4 7-302,-3 3 257,2 4-12,-1 8-122,5 4-34,1 10 22,5 3-78,4 3-89,1 5-1,6 2-89,0 3-180,2 0-22,5-3-123,6-4-280,7-6-393,9-8-538,3-6-649,7-6-1535,2-4 3518,1-10 0,-17 7 0,-6-7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30.1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0 301 11885,'78'19'146,"-17"-8"22,-53-28 33,-5-4-111,-3-2-79,-1-5 0,-6-2 113,-2-4 32,-6-1 80,1 2 111,0 3-145,4 8-56,4 5-90,2 8-56,3 3-56,1 4 0,0-4-90,2 2-101,6-2-167,4 2-337,7 1-582,4 2 234,2 2-167,3 7-1344,3 2 2610,2 5 0,-15-6 0,-3-3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30.4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174 1 9532,'-11'0'627,"2"0"404,9 0-190,-52 27-236,31-8-157,-39 27-123,49-14 112,5 6-191,3 3-100,2 2-146,9-3-269,7-3-348,12-8-458,8-6-673,5-10-527,2-6 2275,0-6 0,-19-1 0,-5 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30.9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123 0 12636,'-34'40'784,"1"0"0,-19 31-425,48-30-247,4-5-112,8-3-56,4-7-45,10-9-179,2-8 134,3-6-100,-2-13-45,1-7-24,-2-15-110,-5-6-12,-6-2 191,-6 2 212,-4 5 34,-3 7 482,0 7 234,0 11-267,-1 4-169,0 4-179,-3 3-45,3 10 201,-1 10 203,2 12-258,0 7-202,2 2-270,7-1-513,6-4-1593,19 0 303,-6-19 101,9-4 1972,-12-28 0,-10 9 0,-4-9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31.2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0 15079,'-1'93'1691,"3"-3"-1276,4-23-158,3 0-167,1-2-5750,1-5 5615,-1-4 623,1-4-1665,1-4 308,0-9-1787,1-6-829,-1-11 3395,2-9 0,-7-8 0,-1-4 0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31.6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0 164 13756,'72'49'191,"-4"-9"-191,-24-49-11,1-4-57,-5-10-10,-5-3-337,1-15 247,-16 8-56,-3-7 224,-13 16 224,-4 4-224,-8 8 56,-5 4 393,-13 5-281,-6 3 190,-2 11 258,-1 3 34,4 13-235,4 3-180,7 1-11,6 2-22,6-1 0,4 1-23,2-2-22,2-3-23,9-5-22,6-4-45,14-6 12,7-6-68,5-3-11,0-4-179,-2 0-325,-4 0-751,-5 0-1289,-6-3 2544,0-14 0,-12 10 0,-1-10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32.3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 20 17790,'-18'-6'2588,"4"1"-717,14 5-571,0 0-560,-2-2 122,2 2-133,-2-2-1749,2 1-2257,0 0 0,0-2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33.1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 26 12568,'-8'-3'6286,"1"1"-4280,7 2 1479,0 0-1995,-5 0-302,4 0-337,-4 0-54,5 0-797,0-1 0,0-1-4248,0-1-4828,0-1 9076,0 0 0,0 1 0,0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51.6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1 990 16916,'18'-62'1434,"0"0"-1187,1 11-46,2-8-55,1-8 55,-1 2 1,2-1-146,4-15-11,-6 18 0,0 3 168,-1 6 56,1 2-179,0 1-68,-1 4 68,-1 6 111,1 2-89,-8 16-78,1 2-23,-9 13-11,1 2 0,-1 1-22,1 2 10,0 0-10,1 2-12,-2 1 34,2 0 12,1 0 55,3 9 0,4 6-33,1 14 22,3 8-23,-2 6 1,1 5 55,7 26-55,-6-16-23,4 17 23,-9-26-34,-2-3 11,0-4-11,-3 0 34,0 0-34,-1 11 0,-3-15 0,2 5 0,-3-22 0,0-4-12,2-5 1,-3-3 11,0-2 0,0-2 0,0 0-11,0-1 11,0-1-11,-1-1-56,0-1-505,0-1-4089,1 0 2745,0 1 306,-1-1 1,0 1-1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52.2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60 56 12468,'-32'0'1725,"6"0"-1210,25 0 1637,0 0-1648,9 0 169,9 0-46,13-2-381,11 0-100,3-4-45,-2 2-12,-2 0-33,-4 2-22,-5 1-23,-2 0 45,-6 1 11,-2 0-10,-7 0-23,-3 0-23,-5 0-11,-3 0-23,-2 0-1321,0 0-337,0 0-1367,3-4-2039,0-3 5087,3-4 0,-5 4 0,1 2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04.4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8 119 9677,'62'-12'15,"-1"0"0,-5 1 0,-13 0 41,-27-2 179,-8 1 1,-5-1 369,-5 1-157,-11 2-235,-8 2 549,-14 5-291,-2 1-292,0 3 78,6 6 2,2 4-24,8 7-56,3 1-179,11 0 0,2-1-246,5-2-393,3-3-201,12-1-606,9-3 1446,40 3 0,-36-6 0,17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52.8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117 68 8165,'0'-18'3462,"0"4"-2957,0 14 111,0 0 23,-6-4-12,-1 3-235,-5-3-79,1 4-167,0 4-11,-2 5-34,0 7 33,0 5 57,1 6-113,3 2-55,3 4-23,3-2 0,7 7 22,7-15 0,7 2-10,10-19 32,3-2 24,2-4-57,-1-4 22,-5-6-21,-6-6 32,-5-7 1,-5-16-90,-6 7-111,-1-13-180,-4 16-248,0 2-211,-2 5-460,-2 3-649,-2 7 1904,-5 3 0,6 6 0,-3 1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53.3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277 1 13779,'-65'1'1960,"7"6"-1388,33 17-45,-2 10-23,0 12-146,2 10-21,3 9-68,7 8-146,7 1-56,4-4-67,4-4-45,9-9-11,4-7-291,11-10-427,5-8-447,4-9-605,3-11-886,-1-6-1053,0-5 3765,-3-11 0,-15 8 0,-4-8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53.8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62 61 6865,'0'-10'2230,"0"2"-1524,0 8 347,0 0-358,-4-19 112,3 15 89,-4-15-33,4 19-91,0 0-177,-1 0-2,0 6-88,-3 9 10,0 13-22,-3 16-78,0 8-157,0 8-124,1 1-33,4-3-23,1-4-55,2-8-1,0-5-11,5-7-11,5-2 0,10-5-22,6-3-45,6-8-202,2-7-269,1-4-134,-1-5-1637,9-23 505,-12 1-100,3-18-573,-17 7 2477,-8 2 0,-3 13 0,-6 5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54.3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72 8781,'-11'-5'3138,"2"1"-2623,9 4 886,0 0-1233,-2-2 22,1 2 348,1-3-22,10 0-236,7-2-68,12-1-66,7 2-90,6 2 45,3 1-23,0 1-33,-5 0-11,-6 0-1,-8 0-22,-7 0-11,-7 0-123,-4 0-650,-3 0-1109,0-2-1323,0-5 3205,3-4 0,-4 3 0,1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54.8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14 9745,'-4'-8'1725,"1"2"-884,3 6 369,0 0-560,42 24 101,-16-2-90,37 23-202,-28-6-224,0 6-78,-4 5 269,-4 4-191,-7 6-22,-3 0 224,-6 5-190,-5 3-180,-2-2 12,-4 2-23,-1-5-56,-6-5-23,-5-6-156,-5-9-382,-2-10-413,2-7-438,2-12-1177,0-6-1333,3-10 3922,1-13 0,5 8 0,2-7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55.4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70 9801,'-4'0'2577,"1"0"-1266,3 0-359,20-6-358,2 3-78,21-6-12,-1 3-134,6 0-79,3-3-78,4 1-90,-1 0 0,-6 2 12,-7 1-68,-12 3 0,-9 1-11,-9 1-56,-6 0 11,-1 0-11,-3 0 0,1 0-78,-1 0-225,1 0-201,0 0-347,1 0-371,-2 0-1318,1 0 0,-1 0 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6:56.0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0 9330,'-9'4'2790,"2"-1"-1815,7-3-112,0 0 403,4 0-303,10 0-234,11 0-23,13 0-134,7 0-1,6 0-11,1 0-302,2 0-90,-3 1-67,-5 5 0,-9 2 22,-7 7-112,-6-3 90,-8 0-12,-2-3-89,-7-4 0,-1-2-22,-2-3 0,-1 0-202,-1 0-1569,0 0-1484,-2 0 0,1 0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08.6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16 241 11179,'-9'13'190,"2"-3"461,7-10-259,0 0 1467,4-11-1119,3 1-236,5-9-112,4 1-56,1-1-111,5-3-68,2-2-79,0 0 12,1 0-12,-3 3-55,-3 3-1,-2 4 56,-5 4 12,-3 2-23,-3 2 45,-3 3 0,-1 1-33,0 0 212,2 0-190,-2 0-34,2-1-10,-4 3 32,1-1-55,1 1 22,-1 0-56,3 4 78,0 8-33,4 10 45,4 14-57,0 9 6,-1 22 1,0 5-40,0 7 0,-2-6 0,-1-3 11,-3-15-11,-1-9 22,-2-5 12,-1-10-23,-1-6 0,0-7 0,0-5 1,0-4-12,0-2 22,0-1-22,-3-1 0,-5 0-22,-5 1-135,-23 3 134,4-2 23,-13 2 12,11-4-12,4-1 0,2-1 11,-7 0-11,10 0 0,-3 0 0,16-2 22,3 2-11,6-2 12,1 1-12,2-2 45,10 0 179,8 0 45,19 0-22,13 1-169,11-1-44,8 1-22,4-1 0,3 0-23,1-2 11,-4-2-11,-9-1 0,-13-1 0,-15 2 22,-13 1 45,-11 2 1,-6 1-12,-2 0-34,-2 0-22,0 0-986,0 0-191,0-1-739,-1-1-1636,-1-3 3552,0-2 0,0 2 0,0 1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09.1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9 16569,'-13'-5'1142,"13"1"-357,19 4-281,17 0-358,5 0 66,0 0-54,-4 0-57,-8 0-45,-3 0-45,-3 1 0,0 2-11,-2-1-34,1 0-1187,-3-1 78,-8-1-527,0 0-1333,-10 0-2274,0 0 5277,-1-3 0,0 3 0,0-3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09.8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47 12904,'49'-26'1558,"1"5"-1211,-8 21-212,5 4 0,2 4-57,-4 6-11,-5 4 45,-8 4-22,-8 3 11,-8 5 11,-7 3 0,-5 4-79,-3 1 23,-8 0-56,-7 0-11,-9-2-112,-9 0-56,-2-5-1,-2-3 124,-1-3 34,-9 3 89,13-8-56,-3 3 12,19-9-23,7-4-23,4 0-10,4-6-1,1 0 34,1-4 224,5 1-11,8-1-79,9 0-100,26 2-4180,38 6 1154,-24-4 2992,17 4 0,-63-8 0,-4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05.0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162 78 7336,'-4'0'896,"1"0"-560,3 0-246,0-24-79,0 14 67,4-17 158,6 20 89,5 1 0,1 4 123,4 1 202,-3 1-101,3 5-34,-5 3-178,-2 7-57,-6 2-34,-3 0-56,-3-2-78,-1-2-112,0-3-22,-13-4-34,-3-2 22,-18-2-44,-2-2-112,-4 0-57,2-3 158,-1-2 89,9-3 78,3-2-78,14 2-123,5 2 123,6 2 157,2 3 123,0 6 268,0 3 36,2 8-249,0 5-155,1 3-180,1-1-135,0-2-436,1-3-572,2-4-739,2-4-606,7-1 2488,1-4 0,-4-2 0,-4-1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10.3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237 45 8120,'3'-9'1367,"0"1"-975,-3 8 482,0 0-325,8-12 169,-5 9 10,6-9-44,-8 12 559,-1 0-593,0 3 0,0 10-79,-1 11 12,-6 18-12,-4 10-100,-7 8-180,-4 5-134,-3 2-56,-2-1 78,0-1-11,1-7-123,2-8-45,4-10-56,5-9-246,3-7-494,4-6-324,1-5-404,1-3-606,2-6-670,2-1-304,1-3 3104,1-11 0,0 9 0,0-9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10.9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69 6227,'0'-3'2072,"0"0"-134,0 3-1410,-1-15-36,1 9-55,-1-11 23,2 11-146,4 1 44,2-1 23,4 1-56,-1 3 34,-1 1 100,-1 1 56,-1 0-66,4 4-147,3 3-67,4 8-55,2 1-35,0 3-44,-1-1-45,-3 1 22,-5-3 91,-3 0 122,-4 3-145,-2-3 11,-1 1 44,-1-4 46,-7 4-169,-1-3 45,-7 0-123,1-6-123,0-6-213,2 0-291,-2-2-673,-1 0-773,-3 0-918,-2 0 2991,-2-1 0,9 1 0,3-1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15.6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138 30 10899,'20'-16'2106,"-4"3"-1635,-16 13 1725,0 0-2151,3 1 0,-2-1 1299,2 1-1344,-11 0-22,-3 3 0,-9 3 22,-2 5-34,-11 11 23,9-4-34,-13 15-33,25-17-34,-2 5-12,14-11 46,0-1 67,3 1 11,6-3 11,6 0 23,6 0-23,1-2 0,1 1 11,-3-1 23,-4-1-34,-4-1 1,-5-3 55,-3 1 45,-2-2 11,-2 2 291,0 1-290,0 3-80,-2 3 12,-4 2 34,-2 6 11,-4 2 45,-2 22-11,3-8 10,1 12-122,7-14-23,2-3-23,1-2 12,4-3-11,5-4-23,7-4-22,6-4 11,5-6-102,3-2-1612,16-3-180,-9-7-1523,10-7 3473,-15-10 0,-14 9 0,-5 1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16.2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43 9386,'-7'-10'1614,"2"2"-808,5 8-122,0 0-314,10-11 122,3 8 69,11-7-46,1 10-78,1 1-167,1 6-114,-3 2-66,-3 6 0,-6-2-12,-4 0-22,-6-1 45,-2-2 33,-2 0 68,-1 1-45,0-1-57,-1-1-10,-2 0-56,-2-3-23,-2 1-11,0-1-23,1-2-21,2 0-46,1-2-11,2 0 23,1-2 100,3 2 23,4 1-45,7 3-224,3 1-1042,2-2-1614,0 1-2677,0-4 5557,0 1 0,-8-2 0,-4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17.0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 30 8389,'0'-12'4235,"0"2"-2800,0 10 178,0 0-1019,1-3-168,-1 2 67,1-2-303,-1 9 101,0 4 35,0 9-46,0 7-11,-4 5-56,-1 6-34,-3 5-11,2 4-90,0 3 12,4-2-68,0 1 23,2-7-45,0-2-22,0-5-1,3-6 1,4-5 22,8-4-34,6-5-55,5-1 44,2-8-179,3 0-235,-3-5-102,2 0-324,-6-2-236,-4-4-2419,-2-10 503,-8 0 3037,0-8 0,-8 14 0,-1 1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17.9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43 8702,'-4'-5'3990,"0"1"-3060,4 4 4235,0 0-5131,-3 0-34,2 0 0,-3 0-34,4 0 101,-1 0-67,-1 0 12,0 0-1,0 0-11,0 0 22,2 0 1,-2 0 21,0 0-44,-1 0 0,-1 0-22,1 0 22,1 0 0,0 0 269,2 0-247,10 0 146,7 0-78,18 0-22,7-2-1,9 1 224,33-2-89,-32 1 145,28 1-134,-51 1-90,4 0-78,-13 0-34,-6 0 56,-2 0-11,-5 0 1,-2 0-35,-2 0-235,-1 0-347,-2-2-651,0 1-873,0-3-1187,0 0-1402,0 0 4673,0-1 0,0 3 0,0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22.5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64 8198,'-2'-15'830,"0"3"99,2 12-873,0 0 112,-3-11 248,2 7 132,-2-9 102,3 10 101,0 1 44,0 1 2489,0-1-3139,0 10 259,0 8-68,0 18-68,0 10-54,0 6-158,0 4-22,0-4-34,0-1 0,0-7 0,0-5-79,0-8-280,0-5-391,0-8-427,1-7-358,-1-1-179,3-6-517,-1 1-379,2-1 2610,-1-1 0,0-1 0,-1 0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22.8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32 14495,'0'-6'1995,"9"0"-1491,9 4-268,8 0-80,4 0-133,0 2-23,1 0 0,-1 0-11,0 0-68,1 0-122,-4 0-214,-4 0-246,-5 0-459,-8 0-1054,-4 0-1669,-3-2 3843,-3-2 0,1 1 0,-1-1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23.5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263 48 8658,'0'-5'2230,"0"1"-191,0 4-1636,-23-17 23,11 13 101,-22-13-147,16 17-9,-2 0-35,0 2 22,-1 6-55,1 6 44,-2 9-67,3 4-44,0 7 44,3 4-68,6 5-111,3 3-67,5 1-12,2-7 34,23 9-45,-2-20-11,21 0-22,-5-20-45,0-5-23,2-3-11,-4-7 45,-2-5-44,-5-8-12,-6-8 56,-4-4-112,-4-4-68,-4-4-123,-3 1 214,-4 1-146,-2 3-12,-1 5-156,0 5-404,0 7-112,0 5-448,-2 7-1266,0 2 2689,-5 3 0,4 0 0,-1 0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23.9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303 3 12098,'-85'-3'2073,"9"10"-1333,43 19-1,2 8-157,2 7-88,8 1-338,4 1-144,10 1-12,3-5-101,4-2-337,7-4-99,6-4-270,10-1-324,7-5-24,5-1-380,4-5-1042,5-5 2577,2-7 0,-19-3 0,-6-2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05.3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 1 12020,'-4'57'1904,"0"0"-1691,-1-15-135,-1 1-78,3-7-78,-1-4-123,2-6-124,-1-5-314,-1-1-56,2-3-157,-5-1-336,5-4-526,-5 0 1714,-1-7 0,4-1 0,-1-3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24.5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230 18 6417,'9'-6'3428,"-2"1"-2004,-7 5 178,0 0-795,-6-3-146,-9 3-146,-8-3 57,-8 3-214,0 5-179,-2 4 113,4 6-113,4 4-44,3 0-113,7 2-22,6-2-45,4 0 34,4-1-11,2 0-1,7-2-78,5-1 45,9-6-45,3-2-11,-1-4 45,-3-1 67,-6-2 45,-7 0 22,-4 0 191,-3 3-157,-1-1-45,-4 7-45,-6 0 135,-5 5 100,-4 1 12,2 5-57,3-2 68,2 12-202,6-7-67,1 8 12,5-8-1,7 1-11,6-4 0,12-2-34,5-4-55,6-4-247,-1-4-359,0-2-1132,-2-3-1063,-4-1-1256,-5 0 4146,-4-8 0,-9 6 0,-4-6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25.5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 40 13857,'-28'-18'1972,"5"4"-1558,23 13 35,0 1-550,0-2 90,0 0 11,7 0 0,4 1 11,9 1-11,0 0 23,-2 0 21,-5 3-10,-4 1 33,-4 2 101,-3-1 213,-1 2-79,-1 2-44,-2 2-123,-3 2-101,-3-1-34,-2-1-11,1-3-12,2-1-34,3 0-21,1 0-23,2 2 12,1 3 44,4 3 45,7 4 0,8 2 0,3 3 45,3-1-23,-6 2 34,-1 1 34,-7-1 22,-3 0 56,-5-4 34,-2-4-45,-1-4-79,0-4-78,0-3-201,-2-2-640,-7-2-918,-4-2-1155,-7 0-1478,0-6 4392,5-6 0,6 4 0,5-2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26.0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30 9409,'-4'-14'2723,"1"2"-2186,3 12 338,0 0-103,2-3 13,6 6-270,4 4-11,6 13 90,4 7-157,0 11-67,1 3 112,-2 8-67,-3 7-46,-5 6-78,-6 7-156,-3 6-23,-4 0-67,0-2-12,-6-9-10,-4-9 10,-4-11-10,-10 1-23,8-17 0,-4 3-23,11-16-268,1-4-325,2-3-2320,-4-3-863,0-3 3799,-7 0 0,9-2 0,-1 0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28.1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31 707 9834,'-15'17'1636,"3"-4"-952,11-12 2812,1-1-3306,-2-8 34,1-8 11,4-12 1,6-12 55,4-7-11,4-7 23,-3-6-79,2-1-11,-3-5-101,3 1-56,-2 4 12,-2 5 44,-2 9-23,-4 9 23,-2 9-45,0 7-22,-3 8-11,1 3-34,0 4-23,0 3-10,0 1-12,2 2-22,-2 1 11,3 0 22,-2 0 1,3 0 21,-1 0 12,4 0 124,12 22-80,-4 0-32,10 25 10,-10-2-11,2 5-11,0 5 23,0 2-23,2 2 0,-1-1 0,-1-1 22,-1-6-22,-3-3 56,3 7-45,-5-18 0,1 4-11,-7-23 0,-2-5 12,-2-5 32,-2-3-21,-1-4-1872,0 1-2700,2-2 2397,-1 1-1052,1 0 3204,-2 1 0,0-1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28.6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 67 9677,'-18'0'191,"3"0"269,14 0 3864,0 0-4043,6-4 111,4-2-112,8-3 90,3 0 246,11 0-537,-8 5 44,2-1-112,-11 4-11,0 1 0,-4 0 0,1 0-336,-4 0-527,-2 0-818,0 0-1702,1-3 3383,1-3 0,-2 1 0,-1-1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29.4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42 10832,'1'-19'661,"2"3"-482,11 12 45,-1 1 90,0 3-45,3 2-79,0 6-11,5 3-100,1 6-57,0 0-11,-3 0 135,-4-2 22,-5 1 34,-6-2 112,-2 2-45,-2 0-57,-4 3-44,-5-2-112,-4 1 23,-5-4-34,0-2 11,1-2-23,2-2 34,3-1 1,4 1 44,3-3-67,3-1 34,1-1 234,1-1 113,1 2-236,5-1-123,2 2-44,7-2-23,7 1-45,-2-2-269,6 0-447,-6-2-830,0 0-1671,0 1 3262,-2-1 0,-7 1 0,-4-1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29.9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246 1 13891,'-78'7'1591,"12"9"-942,42 18-346,2 11-45,2 6-56,5 6-180,3 3-22,7-3-11,2-2-101,6-6-505,7-4-436,9-7-942,9-9-1523,7-8 3518,6-11 0,-16-5 0,-4-5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30.4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 25 8770,'0'-14'1322,"0"4"-291,0 10-235,0 0-57,0 10 191,0 6 123,-4 14-279,-1 5-158,-3 6-11,0 7-202,2 7-56,1 7-156,2 0-46,2-2-77,1-8-68,2-8 0,5-12-23,17-1-10,-2-13 21,13-2-111,-9-11-347,1-3-472,1-3-222,1-7-663,0-5-313,-2-8-706,-2-3 2846,-7 1 0,-8 10 0,-5 4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30.9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 32 8333,'-6'0'2331,"1"0"-135,5 0-1356,-9 0-67,7 0-201,-7-1-202,9 0 66,0 0 192,12 1-113,5 0-324,15 0-158,3 0-21,3 0-12,-1 0-34,-1 0-100,-4 0-191,-3 0-68,-4-2-144,-4 0-359,-5-4-831,-4 2-1354,-3-2 3081,-3 2 0,-3 1 0,-2 1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31.4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23 8098,'-5'-13'2061,"2"3"-1086,3 10-269,0 0 101,57 10 78,-27 5-146,45 12-167,-39 6-258,-5 3-68,0 4 102,-1 2 335,-3 6-55,1 3-348,-3 5 67,-5-1 158,-6-2-371,-7-4-56,-4-6 1,-3 4-102,-8-17-357,-2 3-248,-10-19-302,-1-2-931,-3-6-928,-2-2-1402,-1-3 4191,2-3 0,11 1 0,4-1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05.6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11 11213,'0'-5'604,"0"1"506,0 4-1077,55-2-33,-25 6-56,42-1-504,-39 6-1031,-7-2-997,-1 2 2588,-3-3 0,-10-2 0,-2-1 0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32.4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1 16311,'-14'1'1972,"3"0"-1647,11-1-90,0 0 0,12 5 113,9-2-135,20 5-56,14-3-23,9-1-89,4-1-11,-4-2 22,-11-1-23,-13 0 124,-13 0 78,-9 0-44,-6 0-113,-5 0 0,-3 0-10,-1 0-35,-3 0-1545,2 0 145,-1 0-628,2 0-1097,-2 0-1155,1 0 4247,-2 1 0,1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33.1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 1 7179,'-6'0'807,"1"0"-460,5 0 269,-15 0 135,9 0 448,-10 0 78,13 0-78,1 0 3922,1 0-4427,13 0-290,5 0 22,15 0 67,5 0-146,8 0 12,24 3-225,-16 0-89,12 1 0,-31-1 44,-9-1 68,-9-1 22,-6-1 1,-5 0-80,-2 0-66,-3 0-9865,2 0 8190,-6 0 1,4 0 0,-4 0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41.5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347 22 17946,'-3'-6'595,"-4"0"-315,-12 1-168,-1 2 56,-8 1 236,-7 2-371,7 3-22,-8 6-11,8 5 12,0 7-12,2 2 0,2 2-23,4 0 1,5 2 22,3 3 0,3 6 67,3 4-33,3 18-34,7-15-12,7 8-32,10-24 32,10-4 1,5-6-57,7-7 57,3-5-22,2-4-57,-1-3-179,13-12 68,-20 0 111,6-10 23,-25 5 33,-5-3 34,-3-3-11,-3-1-11,-4-5-46,-2-12 46,-2 9 22,-4-6-90,-5 18 1,-1 5-135,-4 4-225,1 0-335,1 2-404,1 0-694,2-2-5625,-1-9 7507,4 4 0,2 1 0,2 9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42.0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38 14103,'-9'-21'1894,"1"4"-1457,7 18-22,-1 8-12,1 8 23,-3 16-34,0 11-44,2 9-192,0 7-100,2-1-56,0-3 0,0-5-22,1-6-12,4-6-134,1-4-268,3-7-170,-2-6-279,-3-5-538,-1-7-527,0-3-459,-1-4-762,1-1 3171,1-2 0,-2 0 0,0 0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42.5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16 8490,'-8'-6'3406,"1"1"-1961,7 5 1166,0 0-2174,9-1-56,7 1-145,12-1-1,6 1-11,3 0-123,1 0-34,-1 0 56,0 0 124,-2 2-124,-2-2-11,-1 3 12,-2-2-46,-4 0-56,-3 0 68,-6-1-23,-4 0-33,-4 0-23,-3 0-11,-2 0 0,-1 0-168,-2 0-134,1 0-3598,-1 0 1,1-2 3899,-2-1 0,1 0 0,-1 0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44.0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444 22 16849,'-12'-4'761,"-1"-1"-637,-8 1 55,-1 1-10,0-1-1,-1 3-124,0 0 57,1 1 11,-6 4-78,-1 5-1,-2 6 68,-2 5 22,3 3-33,1 4 0,4 4 55,2 5-44,3 3-34,4 2 147,4 1-181,6-2 1,3-2-68,5 11 23,8-13 0,7 7-12,13-19 12,7-5 11,8-7-101,6-6 34,4-5-135,18-17 124,-23 2-57,4-14 90,-31 5 23,-7-1-56,-3-4-46,-1-3 12,-3-4 45,-4-3-34,-2-1-22,-3-13-34,-2 16 11,-2-4-44,-3 24-236,0 4-235,0 4-191,1 1-974,0 1-5894,3 1 7720,1 2 0,2 1 0,0 2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44.4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204 7 15269,'-45'-6'1725,"6"7"-1411,19 9 22,2 11 79,-1 10-79,1 8-123,2 8-79,3 3-22,4 0-67,5 0-45,2-4-33,5-1-12,5-6-269,8-6-426,5-7-458,3-7-573,2-7-548,1-7-247,5-2-101,1-10 2667,2-6 0,-15 3 0,-5-2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45.0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214 5 14742,'-63'-4'1613,"8"4"-1142,33 6-291,2 8-46,2 3 45,3 1-179,5 1-33,4-2-35,2-1-32,3 1-57,1-5-11,5 0 78,5-4 57,9-3-1,2-3 34,0-2 56,-5 0 45,-5 0 268,-6 0 147,-3 0-101,-2 2 33,0 0-403,-4 5-45,-4 0 0,-6 6 11,-1 2 22,-3 14 57,6-3 78,0 8-67,6-11-101,4-2 0,1-2-45,1-2 34,7-2-56,5-1-12,9-3-649,17-2-180,-9-4-627,9-3-1132,-14-2-1265,1-3 3932,0-7 0,-11 3 0,-2-2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45.8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11549,'7'-7'1703,"-2"2"-1288,2 5-169,-1 0-78,-1 0-45,1 0-44,-2 0-12,-1 0 224,-1 0-213,-2 2 12,0 3-56,0 2-34,0 2-23,0 0 12,0 1-23,0-1 1,1 3 10,4 0 23,2 3 23,6 1-1,1 1 125,1 0 166,-2-2 12,-4 0-23,-1-4-22,-6-1 12,0-2-12,-2-3 34,0 2 67,0-1-1,0 1-43,-4 1-180,-4 2-135,-4-1 1,-1 1-23,3-2-23,2-2-10,4-2-1,2-3-134,1 1-23,1-1 90,0 1-33,0 0-34,0-1 67,0 2-22,0 1-23,2 1-111,4 2 21,2 0 68,3 2 11,1 3 135,-5-1 22,2 1 0,-5-3 22,-1-1 34,-2 0-34,0-1-22,-1-2-89,0 0-124,-1-3-437,-2 0-1221,-5-2-1916,-4 0 3787,-4 0 0,6 0 0,2 0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46.5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29 9185,'-8'-16'4067,"2"4"-3003,6 12 449,0 0-616,4 2-225,9 7-146,9 6-10,10 6 66,4 7-88,2 5-80,3 11 12,1 10-68,-2 12-145,-3 11-241,-8 8 174,-9 3 22,-10-1-56,-6-5 11,-5-8-11,-8-8-112,-3-9-11,-7-10-68,0-11-301,2-9-1604,-6-1 202,4-12-1041,-5 0-2029,2-10 4906,-2-2 1,10-2 0,1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7:19.0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165 32 6697,'2'-5'1143,"0"1"78,-2 4-806,-6-10-90,-6 8 11,-8-8-33,-4 10-79,0 2 179,0 5 79,4 8-214,3 4-110,5 3-13,6 0-66,3-3-12,3-3-56,5-4 12,7-4-12,7-4-11,9-2-112,-4-2 22,1-2 23,-3-5-247,5-14 146,-4 2 134,-1-8 34,-3 11 34,-7 3 67,1 4 123,-4 4-22,-5 3-101,0 1-101,2 1 190,1 2 12,9 5 559,10 24-189,-4 3-314,9 21-146,0-3 380,6 6 2,12 2-449,0 2-34,-5-1 79,-9 22-79,-18-23 0,-8 10 23,-10-34-34,-8-10-146,-6-8-89,-10-8-113,-8-5-223,-13-3-23,-9-5-1278,-42-17 12,23-2-896,-16-18 2756,44 4 0,24 15 0,9 3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06.0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290 0 10305,'-69'24'437,"-1"0"0,7-1 0,13 1 67,28 5-89,10 1-169,9-2-100,17-4-146,11-4 0,19-6-45,10-7-33,3-4-135,-4-3 11,-4-6 12,-12-4-12,-8-7-101,-10-2 79,-10-2 11,-4 1-190,-5-2-314,-7 2 33,-4 1-2386,-16 4 3070,10 7 0,-2 3 0,16 5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49.6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1 252 12322,'0'-10'1345,"0"2"-998,0 8 583,0 0-762,0 4-11,1 1 0,1 2 67,1-1-34,0-2-67,-2-1-11,1-2 101,-2 0 1109,2-1-1344,-1 0 2006,1 0-1962,-1 6 1,0 7 44,1 15 45,1 13-34,4 10-11,-1 3-33,2-3 0,0-6 33,1-2 45,-2-5-56,0 0-45,-2-4 34,1 3-34,-2-15 11,0-2 1,-2-16 33,-2-3 470,1-1-424,-1-10-46,0-5-45,0-17-11,0-7 0,0-9 11,0-4-11,0-1 0,0 1 0,0 3 0,0 5 0,0 4 11,0 4-11,0 2-11,0-1-23,0-3 12,2 3 11,2-1-12,4 5 0,2 3-21,2 4 21,0 4-66,8 1 21,-4 8-32,9 2 44,-2 8 44,5 1 1,6 3-22,4 8 21,2 5 1,-2 9-45,-6 0 45,5 16 0,-17-10 0,3 9 11,-16-13 22,-3-4-22,-3 0-22,-1 1-46,-7-2-21,-16 10 55,-2-11 23,-13 4-23,11-16 34,2-2 0,6-5 23,6-1-23,4-1 22,4 0-22,-1 0-33,-1 1 10,1 0-10,1 0-57,4 1-11,1 4 101,0 4 0,0 10 123,2 7-44,16 28-23,1-9-11,15 20 11,-4-20 11,0-3 0,-3-5-45,-4-6-22,-5-9-11,-5-7-11,-4-8-68,-2-4 45,-5-3-425,0-1 21,-2-3-480,0-5-1032,0-7-1838,0-5-2957,0-2 6756,0 1 0,0 10 0,0 4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50.1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16 12882,'-5'-9'1983,"1"3"-1545,4 6 458,0 0-560,0 3 34,0 10 123,0 11 44,0 13-211,0 5-169,0 1-90,0-4-67,0-8 0,0-8-23,0-8-234,0-7-539,0-5-5356,0-2 1480,2-15 4672,0-6 0,1 1 0,-1 3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50.6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199 1 15795,'-78'25'1580,"11"3"-1009,52 10-122,0 6-102,4 4-55,4 2-203,3-5-89,3-2-56,7-3 34,7-5-113,9 0-817,6-5-381,2-6-752,1-8-1422,4-8-325,1-6 3832,5-16 0,-19 10 0,-3-10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51.0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 1 15023,'-6'32'2151,"0"2"-1591,1 5-156,-2 5-1,2 2-67,-1 4-112,4 5-23,1 3-122,1 3-1,0-3-32,2-4-46,5-7-68,6-8 34,5-10-123,3-8-67,2-8-448,1-7-146,2-4-212,-2-2-472,-1-7-672,-1-5-347,-4-11-34,-1-5 2555,-3-4 0,-6 14 0,-3 2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51.3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32 8613,'-3'-1'3014,"0"0"415,3 1-2667,9 0-348,4 0-246,10 0-89,4 0-79,0 0-68,0 0-413,-2 0-562,0 0-973,-1-2-774,2-2-1434,-2-3 4224,0-1 0,-11 3 0,-4 2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51.7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 10787,'0'-12'1837,"0"2"-1018,0 10-550,0 0-90,54 46 470,-19-13-162,4 3 1,2 2 117,3 11-123,-5 2 22,-9-2 34,-8 0-78,-10 1-180,-5-2-179,-5 0-101,-2-3-23,-8-5-515,-1-6-526,-8-7-852,0-8-1457,-2-8 3373,-3-6 0,10-5 0,0 0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52.7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 0 9039,'-11'0'4168,"2"0"-3327,9 0 1018,0 0-928,-9 0-159,7 0-166,-7 0-147,9 0-123,0 0-157,9 0 225,9 0-12,16 0-224,11 0-11,7 0-79,2 0 12,-6 0-34,-8 0 11,-11 0 0,-8 0-22,-8 0-11,0 2-23,-5-1-11,0 1 0,-4-2-11,-1 0-45,-1 0-146,-1 0-2364,1 0 829,-1 0-817,1 0 1336,0 0 0,-1 0 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53.5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0 8893,'-12'0'1098,"2"0"-784,10 0 1546,0 0-650,-3 1-90,2 0 3385,-2 0-4247,9-1 67,7 0-123,8 0-79,8 0 0,2 0-22,0 0 33,-2 0-11,-2 0-22,-1 0-45,-2 0-45,-4 0 23,-4 0-23,-2 0 45,-4 0 23,-1 0 55,-3 0-89,1 0 22,-3 0-22,1 0-11,-2 0 44,1 0 12,0 0 56,-1 0-46,0 0 12,-1 0-3389,-2 0 0,1 0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57.3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12 132 11784,'-6'-18'2152,"1"-2"-1794,8 9-33,4-5 179,14-1-280,0 5 12,10-2-35,-2 6 23,3 3-45,4-1-67,1 4-44,-1 0-12,-4 2 11,-6 2 213,-5 6 12,-4 10 10,-3 11-89,-1 11-34,-3 9-56,-5 1 24,-2 6-24,-3-5-22,-4 0 11,-5-2-23,-5-6-44,-6-3 0,-1-8-23,-10 5-22,8-14-78,-8 4-34,6-14-56,1 0 78,-4-3 57,2 0-12,2-4 34,5 0-1,9-4-32,3-1-24,7-1-504,0 0 572,1-5 12,7-3 21,5-8-33,8-2 0,3 0 0,1 2-11,0 3 11,1 4 0,-3 1-22,-1 3 22,-3 2 22,-3 2-22,-4 1 45,-3 0 78,0 0 90,1 1-45,3 7-89,4 4-23,3 4-22,0 3-23,1-3-11,-2-1-56,-1-6-359,7-5-112,-7-2-1030,9-9-1816,-8-6-2655,1-9 6028,-4-4 0,-7 10 0,-4 4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58.0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36 121 8691,'21'-51'1132,"-5"12"-504,-3 27 22,-5 7-102,-2 0-99,0 3 44,0-2 78,-4 4 225,0-2 2117,-2 2-2375,0 3-79,0 10 23,0 10 11,-4 18 0,-3 8-145,-4 8-147,-3 4-66,2 0 66,0-2-167,3-3-23,-1-7-11,3-6-33,0-8-203,2-9-88,1-4-181,1-5 23,1-3 46,0 1-293,0-1-2151,-1-2 270,2-5 1366,0-3 0,1-4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06.5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12311,'0'78'593,"0"-11"-537,0-45-56,1-5 0,1-7-145,0-4-236,0-4-482,-2-1 706,0-10 112,2-2 45,3-10 12,3 0 32,4 0-44,1 1 45,4 5 11,1 3 45,5 3-34,5 3-67,5 1-56,2 2-381,-2 2-874,-2 0-862,-8 1 2173,-6 0 0,-9 0 0,-3 0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58.6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60 6171,'-10'-6'2913,"2"1"-2264,8 5 987,0 0-963,-3-15-214,3 9-78,-3-12-123,6 14-90,4 0 146,6 3 56,7 0-57,2 5 1,4 6-135,2 7 23,-2 6 33,-2 2 12,-5 0 10,-3 1 102,-6 0 313,-5 2-168,-2 0-67,-3 0-55,-4-3-214,-2-4-101,-10-4-145,3-7-349,-8-3-267,4-6-236,-5-1-325,0-3-1020,0-6-582,3-4-1221,4-3 4078,6-2 0,5 9 0,3 1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7:59.4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223 2 12714,'-13'-1'2365,"-13"0"-2041,6 5 1,-10 4-101,11 6-78,2 2-90,3 3-56,3-1-11,3 2-1,3 0 1,3 0-78,2-1-12,8-1-11,5-2-67,10-3-191,17-6 12,-10-4 267,5-2 91,-21-1 79,-6 0 168,-5 2 234,-3 0-33,0 3-414,-7 1-23,-6 5 0,-8 3 101,-5 6 23,-2 4 89,-1 6-67,1 0 123,1 6 202,5-3-135,6-1-245,6-4-46,6-4-45,3-3-34,10 3-67,3-9 79,11 3-157,0-10-325,1-3-179,-3-1-281,-2-4-682,-1 0-4282,11-13 5917,-5-1 0,-2-2 0,-12 6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01.8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123 29 6854,'-10'0'280,"2"0"191,8 0 761,0 0-705,-20 0-359,11 0 78,-17 0-111,17 0-35,-2 0 1,2 0 270,1 0 401,2 0-110,2 0-125,2 0-111,1-1 56,1 0 67,0-1-179,0-1-23,0 1 12,0-1-34,0 0-112,2-2-1,11 1-133,2 1 22,11 1 22,-3 2 0,3 0-56,-1 3 12,-4 1 44,-6 2 269,-3 5-168,-7-2-33,-1 7-1,-4-2-55,0 2-57,-2 1-22,-4-1-56,-6 0-34,-4-2-55,-3 0-12,-6 1 67,6-5 34,2 1 0,8-8 0,7-1 23,0-1 33,2-1 22,2 3 1,7 0-12,6 3-22,8-2-45,1 0-168,0 1-314,-3-1-224,-1 0-291,-4-2-740,1 0-448,-2-2-930,3 1 3115,0-1 0,-8 0 0,-1 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02.5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22 8512,'1'-12'3530,"0"2"-2544,-1 10 3507,0 0-4157,0 8-123,0 4-33,-4 10 10,-2 8 12,-4 3-34,0 6-34,0-1-11,2 0 34,1-2-101,4 0-22,1-1-12,2 0-22,1-1 0,6-1 0,3-4-11,8-2 0,1-7-57,2-3-122,2-7-258,0-5-830,18-3-10,-11-3-483,12-5-503,-16-4-695,-2-6 2969,-4-2 0,-8 8 0,-4 2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03.4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122 112 6686,'-6'0'1076,"1"0"-57,5 0-492,-11 0 201,8 0 169,-8 0-181,10 0 797,1 0-1266,-3-1-101,1 1-23,-2-1-11,3 1 34,-3 0-23,1-1 11,-1 0 12,-2-1 66,1 0-44,-1 2 214,0-3-136,2 1-122,-1-3-124,2 2 11,0 1-11,1 1 45,1 1 100,-1 0 68,0 0 0,-1 0-56,0 0 22,-1 0 34,1 0-34,1 0-44,1 0 1971,-1 0-2106,12-2 123,7-1 1,16-1 21,8-3-88,3 1 32,-1 0-21,-5 0-35,-10 4 23,-8 0 0,-8 2 67,-3-1-78,-5 0-22,1-1 44,-4 2-34,1-1-33,-1 1 0,1 0 23,1 0 10,0 0-33,1 0 12,-1 0-1,-1-1-11,-1 0-23,0-1-145,-1 0-359,1 0-749,0-1-955,1 0-1757,4-5 3988,0-2 0,-2 4 0,-1 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04.8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45 12042,'0'-25'4112,"0"5"-3160,0 20 1939,0 0-2734,0 10 179,0 11-56,0 18-101,2 13-88,0 4-13,3-1-78,0-5 11,0-5 0,0-3-11,1-4 12,-1 0-12,0-6 11,-2-3 0,0-5 0,-1-7 12,-2-2-23,1-6 0,-1-4-79,0-3-3080,0-2 1152,1-3-716,-1-4-929,1-7 3652,-1-3 0,0 6 0,0 3 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05.4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9 7963,'-9'0'2421,"2"0"-1391,7 0 684,0 0-481,-5-2-191,3 2-213,-3-2-33,4 2 246,1 0-829,11 0 101,6 0-191,17-1-56,4 0 23,2 0-45,-5 0 33,-5 1-11,-5 0 45,-4 0 90,-1 0-34,0 0-112,2 2 23,-2-2-79,1 2 0,-5-2 0,-1 0-168,-7 0-382,-3 0-537,-4 0-3507,-1 0 202,2 0 4392,-1 0 0,1 0 0,-1 0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06.1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401 25 13768,'-86'-15'1714,"10"6"-1557,40 17 447,-13 18-121,11-1-237,-6 14-123,20-8 45,5 2-11,4 5-56,7-2-90,3 2 0,4-4 0,7 0 34,8-1-45,10 1 11,13 0 23,8-2-34,8-6-101,34-7-95,-35-19 0,0-4-218,32-9 21,-8-20 124,-55-1 79,-5-4-45,-8-2 112,-4-1 123,-3 1 78,-8-10-78,-5 16-56,-8-6 0,-4 21-90,1 4-178,0 5-551,5 1-2464,3 4 3339,7 2 0,3 2 0,4 1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06.6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250 1 14182,'-47'0'1949,"4"6"-1366,17 13-79,-1 5-134,2 6-23,1 1-10,3 4 10,4 0-190,6 3-123,4 1 10,5 1-32,2 2-12,6-5 0,4-6-258,8-5-224,3-7-325,3-5-1389,19-5 257,-7-6-357,14-8-539,-14-4 2835,-1-7 0,-16 6 0,-5 2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07.3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384 40 7493,'4'-10'1882,"-1"3"-425,-3 7 1143,0 0-2096,-20-9 44,5 5-212,-19-5-133,7 8 65,-2 1 35,-4 8-34,-1 2 44,1 11 113,4-3-134,8 1-214,7-3-67,7-5 12,4 1-1,3-2-22,0 1-11,0-1 0,4-1-68,2 0 12,5-2 33,1-1 12,0-1 0,-3-2 10,-4-2 68,-2 2-11,-1-1 67,-1 3 0,-1 1-112,-8 5 0,-3 3 0,-10 3 11,-1 4 12,0-2 111,2 4 135,3 1-45,3 3-101,3 0-78,5-1 45,2 0-22,7-2-46,10 0-22,9-2 0,13-4-90,3-3-258,0-6-312,-1-5-495,-6-2-828,-3-2-684,-6-2-1445,-3-5 4112,-4-5 0,-7 3 0,-3 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07.0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0 206 9666,'0'6'605,"0"-1"79,0-5-348,0 0-224,106 19 101,-57-15-79,15 6 1,-2-1 56,-26-10 10,-12-5 57,-11-3-202,-6-10 11,-6-1-33,-1-7 100,0-1 135,-5 0 56,-4 1-33,-1 4 10,-1 5-145,8 3-68,1 4-89,2 3-22,0 1 22,8 3 33,4 1-21,12 0-1,18 2-22,-6 1-258,11 0-505,-20 0-649,-5 0-806,-11 1-864,-4 1 3093,-5 0 0,-2 1 0,0-2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08.1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 38 8299,'-8'-11'1166,"2"2"-438,6 9 448,0 0-537,15-8-34,0 6-11,14-5-145,-6 7-169,-1 0-45,-7 0 33,-4 0 46,-7 3 157,-2 1 168,-2 3-23,0 2-269,-4 2-156,-4 1-169,-4 3-22,-5 0-11,1 1 0,1 2-34,1-1 34,4 0-90,2 1 11,4 3 34,1 2 45,3 2 11,6 5 23,5-1-1,8 3 68,4-2-1,-2-2 135,-2-3 303,-2 4-303,-9-10-11,-2 0 0,-5-10 0,-1-1 33,0 2-123,-8 3-123,-3 0-33,-13 0-471,-3-3-1872,-13-6-33,12-2-1076,0-4 3485,19-4 0,6 2 0,3-2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08.9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10 7549,'-14'-3'3417,"4"1"-2689,10 2 292,0 0-370,-2-2-168,1 2 436,-1-2-379,6 2 9,6 0 125,7 5 33,9 6-202,5 10-22,6 9-45,4 9-213,2 7 33,-2 10 125,-6 8-69,-5 11-44,-10 9-168,-8 4 67,-6 0 0,-5-2-22,-7-7 100,-6-6-122,-9-10 77,-18 11-133,10-28-46,-7 5-11,19-30-11,4-9-112,5-5-202,4-5-44,1-2-68,3 0-247,-2 0-480,0 0-999,-4-3-2173,-4-4 4325,-5-2 0,5 1 0,1 3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19.2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20 12154,'3'-11'3193,"0"3"-2285,-3 8 1490,0 0-1782,0 9 34,0 9 0,0 16-146,0 12-78,0 11-146,0 10-67,0 5 22,0 7-112,0 1-101,0 1 68,0-3 12,0 0-2,0-4 46,0 25-90,-2-30-11,0 12-23,-2-43-22,0-11 0,2-11-22,0-7-45,1-6-349,0-2 237,-1-3 90,0-8 21,0-6 1,1-10 22,0-6-55,1-6-113,0-3 11,2-5-100,6-1-124,12-16 291,0 18 79,4-7 34,-6 23-45,-1 4-12,1 2 34,1 3 23,5 0-45,13 0 56,-7 7-34,6 2 45,-14 8-11,-4 3-12,-4 0 23,-1 3 67,-4 3-11,-4 5 45,-1 3 146,-2 14-158,-1-3-55,-9 12-34,-4-8-23,-9-1-33,-2-4-44,2-5-12,1-5-23,3-7-100,1-2-67,-1-4 66,1 0 34,0-1 79,3 1 11,2 0 45,2 2 22,1 1-33,4 0 33,-2 2 45,4 1 22,0 3 169,1 3 44,1 1-33,0 4-12,3 2-55,5 3-34,8 4 89,7 4-89,13 18-90,-8-12-11,5 7-101,-14-20-470,-4-9-438,-4-6-683,-3-5-1019,-4-3-1727,-2-1 4438,-1-4 0,-1 3 0,0-3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19.7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 31 11975,'-13'0'3742,"3"0"-2756,10 0-784,0 0 67,13-4 67,7 3 11,15-3 12,5 2-180,1 0-22,-2 0 45,-1 1-34,-2-1-45,1 0 22,-3 0-145,-3-1-190,-3 1-437,-13-1-371,-3 3-470,-11-1-239,0 1 0,-1 0 1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20.0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1 11896,'-4'3'4628,"1"0"-3206,3-3-861,65 0-146,-27 0-147,17 1 1,2-1-89,-9 1-1,10 2-67,-30-2-67,-8 1-23,-9-2 1,-5 1-12,-3-1-2039,-3 0-1249,2 0 0,-1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21.3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297 23 6854,'4'-4'2555,"-1"1"112,-3 3-1939,2-3 124,-2 3 537,2-3-963,-4 2 111,-4-2-167,-6 1 123,-5 0-34,-2 1-190,-1 1-11,0 0 11,-1 0-22,0 7 10,-2 3 23,0 11 0,1 4-67,1 6-33,2 3-46,0 5 34,-1 22-112,9-15-33,1 14-23,9-23 33,1-3 68,11 0-34,7-1-11,17-2-33,9-4 10,7-7-10,27-7-102,-20-8-33,13-6-67,-34-8-78,-7-7 100,-6-7-23,-6-6 1,-3-5-202,0-29 101,-7 10 168,-1-17 45,-6 21 0,-1 5 33,0 7 12,0 10-214,-3 8-302,-6 10-224,-5 5-862,-9 3-1312,-3 1-1400,-1 0 4336,3 2 0,10-2 0,5 2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179 0 10821,'-8'0'3652,"2"0"-2710,6 0 828,0 0-896,-45 56-123,27-22-12,-34 49-156,40-32-180,0 3-33,4 4-23,-1 1-11,5-2-22,0-1-112,4-5-158,3-1 24,8-5-24,6-3-44,6-4-67,-2-9-347,1-8-314,-5-6-370,0-9-572,0-2-414,0-4-830,3 0-1545,0-6 4459,-2-3 0,-9 1 0,-3 0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23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357 10 7952,'12'-4'4684,"-2"1"-3608,-10 3 649,0 0-1019,-3-1-79,-4 1-134,-6-1-179,-6 1-169,-4 0 46,-5 0-22,-3 3-136,-2 6 68,-2 6-45,2 8 22,2 5 1,3 1 10,6 1-66,7-2-23,7-4-56,5-5 56,3-2-11,8-4 11,14 4 0,0-8 11,7 1 0,-15-6 0,-4-1 90,-5 0 45,-3-2 10,-2 1 180,-5 6-313,-7 1-23,-7 7 11,-5 2 34,-1 3 67,3 2 124,3 3 144,5 4 80,4 15-281,4-10-134,3 6-1,9-14-32,8-6-24,7-2 1,8-6-246,1-6-348,-1-4-885,-3-2-4886,13-6 6376,-10-7 0,-2 4 0,-14-2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23.8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 11 9588,'-1'-6'2432,"0"1"-1962,1 5 1211,0 0-650,20 7 66,0 5-155,20 10-349,-3 6-211,4 5-24,0 5 113,-1 6 101,-6 7-12,-5 9 22,-6 6-77,-7 7-136,-6 1-178,-4-1-147,-4-8-44,-2-9-504,-15 6-403,-1-21-472,-14 3-996,-1-23-1636,-5-6-2947,-7-6 6958,-8-6 0,22-2 0,3-1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25.2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80 14115,'16'5'2902,"9"-2"-2253,16 0-245,11-1 0,9 1-80,9-1 46,3 3 11,3 1-134,-3 1-12,-3 2 67,-4 0-33,-3-1-67,1-1-12,0-2-44,3-1 22,-2-2-44,0 0 144,0-1-122,0-1 56,-2 0-34,1 0 11,-2 0 1,1 0 33,3 0-12,2 0-134,2-1 1,2-1-1,-4-1-11,-2 1 56,-4-1 89,-2 2-89,-1 1 135,3 0 325,31-3-371,-16-2-117,-26 0 0,-1-1-5,23-6-57,-2 1 23,-3 1 0,-7 4-12,-6 3 46,-7 2 21,-7 1 236,14 0-223,-12 0 10,17-1 12,-15 0-12,5 0-45,1 0-44,0 1-23,-4-1 23,9-2-34,-16 0 33,6 0 1,-15 0-23,-1 2 68,0 1-35,2 0 68,1 0 0,26-2-11,-15 1-67,15-3 22,-24 2 0,-5 0 0,-6 2-11,-2 0 78,-2 0 34,2 0-34,4 3 1,4 1 77,6 4-78,20-1-89,-13-2-12,13 0-10,-19-3-12,-5-1-23,0 1 79,15-2-11,-8 2-11,18-1-34,-13 1 11,3-1-34,-3-1 23,-2 0 0,-7 0 0,-5 0-44,-8 0-102,0 0-201,-11 0-203,0 0-614,-8 0-1055,-3-2-1792,1-9-5820,-4-7 9722,-11-15 1,8 14 0,-7-1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11.4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487 11 15135,'-10'-3'840,"-4"0"-616,-9 0-45,-8 2-11,-8 0-44,-7 1 111,-5 7-45,1 4-44,1 10 100,5 7 23,4 5-101,5 2 79,9 4-112,8-2-46,11 1-89,3-3 0,8-1-22,11-3-79,10-4-281,15-5-245,6-6-471,4-5-437,1-7-851,0-2-1077,-1-2 3463,-4-2 0,-21 2 0,-7-2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30.8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12 337 11817,'-7'10'113,"2"-2"514,5-8-212,0 0-270,52 43 1,-22-30 56,44 33 45,-33-43-12,2-1-56,1-2-45,1 0-55,-1 0-68,-6-1 0,-6-1 11,-9-2-22,-8-1 45,-6 0 45,-6-2 336,-1-11-347,-2-1-79,0-14 22,-6 1-11,-3-4 23,-8-2 22,-5-2 0,-2 3 22,-3 1 247,1 5-79,2 4 46,4 6 111,3 3-279,10 9-124,1 1-124,6 7-67,0-1 135,7 0-313,24-7-639,4 4-550,20-3-1131,-9 4-2252,2 2 4941,-1 1 0,-20 1 0,-7 0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31.4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16 10114,'-4'-9'1838,"1"3"-751,3 6-661,0 0-56,-2 14 414,2 7-156,-2 21-124,4 8-56,2 9-179,4 9-123,0 4-46,2 4-77,-4-2-1,-2-1-11,-2-6 1,-2-6-12,0-7-45,0-13 34,-1-11-23,1-13-190,-1-10-1,1-5 35,-1-2-168,1-3 335,-1-9 23,1-10-78,0-13-426,8-22 301,2 16 159,8-8 21,1 27-22,1 6 45,2 6 0,-1 3 112,1 4 46,1 2 77,-2 5 12,1 8-57,-1 8-11,-1 9-112,-2 3-22,-3-1-34,-7-3-11,-3-4-224,-4-5-336,-1-4-706,0-4-605,0-3-863,0-5 2734,0-1 0,0-2 0,0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31.8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125 0 14764,'-66'53'1390,"14"-3"-1110,47-13-78,3-2-202,2-4 0,7-7 0,4-4-67,10-7-135,3-6 0,2-3 45,1-3-112,-4-6-22,-2-6 0,-8-6-102,-3-5-312,-5-2-640,-3-2-1041,-2-1 2386,-7-2 0,5 14 0,-5 1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32.1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14137,'16'50'510,"0"0"0,12 38-465,-23-49-45,0-5 0,-3-10-67,-1-7-124,-1-7-34,0-6-10,0-2-369,0-2 447,0-13 123,0-2 23,0-14 22,0 1-11,2 0 11,5 3-11,4 3-11,5 3-90,2 4-560,-2 5-628,0 5-750,-3 3-717,1 2 2756,0 0 0,-6 0 0,0 0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32.5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15392,'0'40'1737,"0"3"-1592,1-1-122,1 5-1,2-1-22,1 3-157,1-5-145,-1-6-494,1-6-414,-3-8-482,1-8-705,-1-5-954,-1-6 3351,0-3 0,-1-2 0,-1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32.8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41 14395,'22'-7'1871,"2"0"-1535,3 5-78,0 1-146,-2 0-112,-2 1-11,-3 0-224,-4 0-472,-1 0-637,-1 0-830,3 0-851,8 0 425,7-3 2600,10-5 0,-18 4 0,-2-3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33.7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9 9834,'-8'-5'2522,"1"2"-1548,7 3 1749,0 0-1849,-1 4-247,0 13-66,0 11-102,1 16-268,0 5-191,0 5 0,0-3-56,0-1-370,2-6-403,1-5-359,0-9-728,1-9-863,-2-8-605,0-7 3384,0-4 0,-1-2 0,0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33.9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43 9397,'-8'-12'3474,"2"4"-2219,6 8-494,0 0-99,-2-3 66,9 0-459,3-3-213,11 2-56,4 0-123,2 2-1132,1 1-1300,3 1-1265,2 0 3820,1 4 0,-13-3 0,-6 3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34.1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 11874,'11'-1'2946,"-2"0"-2687,17 60-259,-13-26-101,20 46-247,-20-44-604,-5-9-953,0-8-1188,-6-9 3093,0-5 0,-2-4 0,0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34.3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16 14081,'-2'-9'347,"0"2"-414,2 7-4852,0 0 4919,5 3 0,-4-2 0,4 2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12.8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10 8299,'0'-4'157,"0"0"145,0 4 2960,0-1-3094,4 1-34,-4-1 370,4 1-291,-3 0 639,0 0-729,4 0 123,-1 7-78,3 1-101,0 5 1,-1-3 21,-1-1 57,-3-2-79,0 0 12,-2-1 78,0 2-56,0 3 11,0 4-23,0 4 1,0 5 11,0 3 56,-7 5-12,-2 2-22,-8 5 79,-1-2-157,1-3 44,2-7-33,6-7-56,2-9 57,5-5-57,0-5 0,1-1-303,0 0 213,0-5 57,1-4 33,0-8-23,0-3-44,3-4 11,6 1-33,6-3 33,5 2-23,4 0-10,0 2-12,2 1 0,-2 3 11,-1 2 23,-3 4 56,0 2-23,0 3 34,1 2 12,1 1-1,0 1 22,1 1 23,3 1 90,18 1-101,-11 0-34,11 0 0,-22 0 0,-4 0 12,-5 0-12,-6 0-11,2 0 78,-2 0 57,-1 0-12,3 0-56,-5 0 0,0 0-33,-1 0-12,-3 0 12,2 0-79,0 0-280,-2 0 34,3 0 0,-2 0-1969,0 0 0,-1 0 1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34.9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10395,'18'-5'2711,"-5"2"-1848,1 61-404,-5-19-89,11 49-123,-8-8-236,-6-36-11,0 14-236,-6-45 35,0-6-23,0-5-235,0-2 78,-2-4 78,1-6 224,-1-11 23,1-10-201,1-3 21,4-3 158,6 6 78,6 5 45,5 7 33,0 8 101,-1 6 180,-2 3 269,-3 8 32,-3 9-211,-2 10 55,0 9-313,-1 2-12,0-3-146,-2-3 1,-2-4-34,-2-8-78,-2-6-314,-1-6-1816,0-4 1905,1-14 203,1-4 100,5-12 0,2-1 44,4 4 192,1 4 123,-1 7-12,-1 7 34,-3 4 78,-3 2 68,1 1 145,-1 0-78,2 6-213,1 5-67,0 8-191,0 2-168,4 7-481,-4-6-920,1 4-907,-5-8-1109,-2 0 3462,-2-2 0,0-7 0,-1-3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35.3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0 230 12244,'93'-23'179,"-12"-1"-392,-44 7 56,-10-3 157,-6 1 359,-13-2 100,-3 0 57,-6 0 100,-7 0 145,-5 3 46,-7 5 79,0 5-24,1 5-459,3 2-155,0 1-103,3 7 34,-1 7 113,2 10 223,0 24-426,5-12-89,1 10-89,5-20-426,3-5-830,7-5-605,8-3-873,13-7-1379,8-2 4202,7-4 0,-19 0 0,-4 0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35.7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0 167 10899,'0'8'1905,"0"-2"-1210,0-6-202,0 0-303,54 19 90,-34-14 101,40 15 101,-51-21-12,-4-6-167,-2-6-169,-2-9-89,-1-4 45,-2-5 33,-2 1 45,-3 0 157,0 5 0,1 7 67,2 5-22,2 7-157,2 3-202,0 3-33,2 0 22,7 0-258,5 0-885,7 0-975,3 0-1221,5 0-2084,2 0 5423,3 0 0,-15 0 0,-3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36.0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187 10 11112,'0'-5'3428,"0"1"-1635,0 4-1602,-31-1 134,13 4 0,-27 6 167,22 9-20,0 9-170,5 4-302,2 2 0,8-2-190,4-3-618,3-3-749,6-4-639,7-6-885,11-7-1121,9-4 4202,6-9 0,-15 4 0,-4-4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36.4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108 3 12244,'-10'-1'2689,"2"0"-1972,8 1-348,0 0 181,-36 37-102,24-11-235,-25 32-57,34-23-111,2-5-45,1-6-112,3-7-123,5-7-79,6-4-67,7-4 23,1-3 66,1-9 80,-4-7 77,-1-12 68,-7-4 22,-1-5 45,-6 1 34,-1 4 257,-2 8 79,-1 11 257,2 8 34,-2 4-470,2 16-113,1 4-78,3 15-22,4-2-326,1-2-526,3-6-391,-1-6-562,0-7-515,3-6-213,0-3 2555,4-11 0,-9 8 0,-2-8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36.7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6 13756,'-3'-5'3350,"0"53"-2285,2-7-550,-1 48-167,3-22-68,5 2-224,2-2-56,5-5-202,-2-5-560,0-8-258,-2-5-503,-2-8-897,-3-6-786,1-9-1297,-3-6 4503,2-8 0,-2-5 0,0-2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37.1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0 150 11571,'0'14'751,"0"-3"-191,0-11 57,51 19-595,-16-14 57,44 14-79,-31-28-23,-5-4-55,-7-8 55,-9-4 23,-11 1 146,-8-3 235,-6 0 134,-3 3 180,-10 4 145,-5 6-22,-13 6-403,-4 4 201,-1 3-100,1 6-192,3 7 169,4 9 68,7 11-102,4 4-67,7 4-134,4 1-146,3-1-101,9-2-157,19 5-302,2-17-437,14 1-493,-13-19-718,0-4-1097,-1-3-1670,-1-7 4863,-5-6 0,-9 3 0,-6-2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39.9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0 15538,'-4'0'5456,"1"0"-5590,3 0-4583,0 11-3048,0 4 7765,2 9 0,-2-9 0,2-4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40.2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18552,'0'8'5547,"0"-1"-3710,0-7 898,0 0-2735,3 1 0,-2-1-4561,2 1-1087,-3 0-4183,0 4 9364,-2 0 0,1 0 1,-1-1-1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50.9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272 21 13330,'5'-1'2040,"-1"1"-1413,-4-2-100,0 0-90,0 0-23,-1-2-167,-5 1 224,-14-1-292,-1 3-145,-10 0 134,6 6-90,-2 6-78,1 9 11,-2 9 135,1 6-12,3 5-89,4 4 67,6 3-22,7 1-90,3-2 0,4-4-224,21-3 11,-2-17-45,21-4-11,-7-18 89,2-15-133,-3-8-1,-2-15 12,-6-6-68,-5-2 90,-4-2 89,-6-16 191,-5 19 11,-2-5 23,-2 27-23,0 7 68,0 7 156,0 5-111,0 3 290,0 1-280,0 13 79,0 6 190,0 17-122,2 5-180,6 2-79,2 1-22,7-3-1322,5 14-931,-4-16-1556,2 7 3809,-8-23 0,-6-10 0,-1-5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14.2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577 0 10742,'6'0'1289,"-1"0"996,-5 0-2150,-16 4-23,-6 4 100,-23 7 13,-5 3-102,-9 3-67,2 0-44,-1 0 21,3 2 12,3-2-11,6-1 100,8-2 79,11-3-56,5-4-45,9-5-34,2-1-44,6-4-23,-1 1 0,4 0 123,1-1 68,1 0-583,-2 0 381,2 0 34,5 2 33,8 1-11,9 1 45,9 1-56,4 1 33,8-2 1,5 2-34,9-1 33,2-1-44,3 0-23,-5 0-11,-10-2 0,-12-2 22,-18 0 57,-6-1 33,-10 0-56,-1 0-2514,2 0 0,0 0 1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51.3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116 31 14798,'-64'55'953,"13"8"-841,59-33-23,9 7-89,11-18-33,9-5-102,-1-7-22,-1-4 79,-6-3 33,-8-8 45,-5-3 79,-6-10-79,-5-4-79,-3-3-324,-2-2-516,-7-1-571,-4 1-4415,-18-3 5905,8 13 0,-1 2 0,14 14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51.7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188 3 11919,'-7'-1'2879,"1"0"-2486,6 1 144,0 0 237,-58 41-80,36-8-268,-43 37-135,51-17-167,5 1-124,5-1-11,2-3-113,6-3-392,7-4-290,7-4-819,9-6-762,3-8-1377,1-8 3764,0-9 0,-15-4 0,-4-4 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52.5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0 194 11627,'5'-30'1569,"2"1"-1289,6 7 180,1 2-125,2 0-211,1 1-91,1 2 57,1 3-68,1 3-11,-3 4 57,0 4 167,-2 2 113,-1 1 89,0 3 123,9 9-325,-5 0-190,6 6-45,-6-5-45,-2-5-56,0-3-291,0-3-101,0-2-314,0-3-638,1-4-718,-4-5-1691,-2-2 3854,-6 4 0,-3 5 0,-2 3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52.9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0 14865,'-16'99'807,"3"-14"-560,13-50-68,6-4-22,5-4-146,9-4-11,6-4-123,3-4-213,5-7-325,2-3-964,3-4-1625,2-8 3250,-3-5 0,-17 3 0,-6-1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53.3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 9756,'10'-5'3115,"-3"1"-1871,-7 4-202,0 0-269,60 52-246,-29-21-320,7 6 0,0 2 308,-7 5-44,-5 4-224,-5 7-1,-5 2-145,-6 3 22,-5-1-33,-4-2-68,-11-3-22,-5-7-324,-11-6-663,-4-9-693,0-7-853,1-10 2533,-18-7 0,27-5 0,-12-3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53.8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 14383,'14'-4'3093,"8"1"-2476,17 2-68,7 0-202,3 1-179,0 0-112,-4 0-34,-3 0-11,-4 0-11,-2 0-67,-5 0-246,-4 0-438,-7 0-202,-7 0-593,-5 0-975,-4 0-796,-3 0 3317,0 0 0,-1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54.4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51 0 12826,'-28'12'2118,"6"-3"-1558,21-8 1311,1 0-1501,5 1 235,10 0-89,12 3-169,14-1-22,8 1-101,3-2-78,0-1-45,-4-1-45,-8-1 11,-10 0 45,-9 0 33,-9 1 57,-6 0 11,-4 1-112,0-1-57,-1-1-9875,1 0 9154,-6 0 0,4 0 1,-4 0-1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56.4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33 9812,'0'-13'3473,"0"2"-2151,0 11 258,0 0-1120,0-8-146,0 10 55,0 3 180,0 19-201,0 16-12,2 9-22,2 7-57,3 5-77,2 0-24,-1-2-110,-1-5-13,-2-9-33,0-7-11,-3-11-124,1-9-246,-3-8-313,1-5-2421,-1-3-6062,0-2 9177,0-10 0,0 7 0,0-6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56.7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18 13061,'-1'-5'2936,"0"1"-2667,1 4 191,33-2-214,-6 1-190,28-2-56,-16 1-22,-4 2-438,-6 0-649,-6 0-885,-2 0-1178,-3 0 3172,0 0 0,-9 0 0,-2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57.4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9 114 9655,'-5'-6'2050,"1"1"-1702,4 5 145,0 0-56,12-39 124,1 25-147,11-28 67,-2 37-33,-2 2-100,-1 3 0,-2 1-68,2 7-45,1 5-56,0 8 12,-2 4-57,-3 3 23,-5 3 0,-3 4-23,-5 1-33,-1 3-11,-1-1-90,-7 0 0,-4-1-146,-9-2-145,-4-2-79,-3-3 157,-1-3 67,2-6-145,-1-3 90,12-10 44,0-2 45,13-6-258,1 0 605,9 0 1,4 0-1,11 0-101,3-2-67,5 0 1,1-2-57,3 2-11,1 0-45,-3 2-45,-2-1-436,-9 1-337,-5 0-818,-7 0-1579,-3 0 3260,-1 0 0,-4 0 0,-1 0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15.2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0 314 11863,'63'8'1176,"-5"-3"-863,-19-5-9,-1 0-80,-6 0-56,-2 0-12,-6 0 113,-4-4-11,-2 0-34,-5-3-33,0-1-46,-2 0-10,0-1-12,-3 0-67,-2-3-56,-4-1-101,0-3-11,-2-2 11,-2-3 1,-8-2 66,-5 1-11,-11 1 45,-5 2 34,0 0 55,-6 4-77,7 3 32,0 2-21,9 5 78,6-1 22,9 4-213,4-1 23,2 1-45,0-2 45,0 0 67,8-1 280,19-4-123,0 3 55,12-1-111,-12 4-11,-1 2-1,-1 1 12,4 0-56,2 0-23,6 0-10,-2 1-12,10 1-112,-20-1-448,2 1-315,-21-2-727,-3 1 533,-3-1 1,0 1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57.8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128 1 15605,'-13'97'2398,"-1"-6"-2151,-1-31-12,-3-1-168,3-2-67,-1-8-123,5-3-382,0-10-245,5-6-752,1-9-514,2-8-607,2-6 1443,1-5 0,0-2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8:58.3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 18 8378,'-1'-5'2700,"0"1"-1803,1 4-617,-1-4 123,2 3 56,4-3 57,4 4 111,7 3 12,4 7-168,1 6-135,5 9 101,-1 2-67,0 2 22,-2 3-123,-3 0 33,-5 2 112,-5-3-77,-3-1 33,-5-3 78,-1-4-168,-4-1-135,-7-4-145,-6-1-145,-7-5-1603,-17-3-213,8-4-1109,-11-8-2768,14-7 5838,4-9 0,11 8 0,6 0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00.4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203 11 8131,'4'-2'2925,"-1"0"-124,-3 2-1635,0-3-427,0 2-224,-3-2 1,-4 3-169,-5 0-112,-5 2 23,-3 4-101,-1 5-1,-2 4 2,2 2-124,3 2-34,4 0-23,4-1-22,5 1-79,2-5-44,3-1-89,1-4-23,5-3-90,11 0 303,-3-4 67,5 0 67,-12-2 101,-3 1 157,-3 2 201,-1-1 69,0 3-304,-1 1-269,-5 4 247,-12 15-45,0-2 57,-7 11-35,12-5 34,1 0-101,6 2-100,1-2-68,4-3-33,16 6-23,1-11-134,14 1-393,-2-12-403,1-4-537,1-3-1010,0-2-1545,-1-1 4067,-1-5 0,-13 4 0,-4-4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00.9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 13678,'68'-6'1759,"-9"2"-1468,-38 6-156,-4 2 10,-6 1 79,-6 0 23,-3 2 190,-2 3-56,0 5-191,-7 5-123,-4 1-67,-6 2-22,-1-3 0,4-4-1,2-3-10,5-5 21,4-3 12,1-3 68,2-1-68,0 0 100,3 3-10,5 1-56,6 3-34,6 1-258,2-1-425,0 0-785,-1-3-1602,-1 2-2040,-4-2 5110,-2 3 0,-7-4 0,-3 0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01.5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30 174 9330,'-15'2'2768,"3"-1"-1704,12-1-941,0 0-100,-3 0 179,4-4-34,3-4-78,8-7 33,7-2 34,1-3 66,0 2 24,0-2-180,0 1-45,1 1 46,0 3 122,-1 3-66,-2 6-57,0 2 258,-1 3 89,1 1-22,1 7-111,1 2-124,4 12-157,-8-8-23,2 2-66,-10-9-113,1-4-112,1-1 79,3-1 0,5-3-1032,14-13-828,-8 5-1031,4-9 3126,-16 13 0,-6 3 0,-3 3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02.0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 0 13140,'-17'23'2611,"3"1"-1849,7 2-236,1 1 1,2 1-101,2 0-90,1-1-67,3 1-112,9-4-45,10-2-34,10-4-78,8-7-22,2-4-236,3-5-436,-1-8-293,-3-6-1870,-5-8-2936,-4-5 5793,-11-3 0,-8 13 0,-8 2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02.9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25 8456,'6'-8'3463,"-1"1"-2142,-5 7 786,0 0-1446,0-4-179,0 3-101,0-3-34,0 11 68,0 8 22,0 14-56,0 12-168,0 4-157,-1 1-34,1-4-22,-1-4-44,1-6-214,0-3-437,0-6-257,-1-4-505,1-4-605,-1-4-884,1-3-1223,-1-5 4169,-1-1 0,0-2 0,0 0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03.1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5 11101,'-7'0'1904,"1"0"-1141,6 0-125,0 0 281,16-2-202,2 1-426,20-1-213,-2 2-78,4 0-44,-4 0-673,-2 2-1020,-2 1-952,-3 2-1524,-1 1 4213,-3 2 0,-11-4 0,-4 0 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03.7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273 25 13162,'-79'-13'1569,"11"2"-919,46 11 33,0 10-133,3 6 715,-11 58-1118,17-22-47,-5 36-100,17-38 12,10-5-12,7-3-79,14-11-78,9-6-34,7-12 23,3-7 11,3-6-100,-5-12-68,-5-7 101,-8-11 78,-11-3 101,-8-2-123,-7-3-11,-5 0-381,-3-17 56,-6 18-583,-2-6-482,-6 26-190,1 7-886,1 6 2645,2 3 0,5 1 0,3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04.0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235 0 15370,'-76'34'2072,"9"6"-1309,40 4-304,3 6-89,4 3-236,8-3-134,6-2-56,4-7-291,4-4-325,7-7-404,6-3-515,11-4-639,2-4-1378,4-3 3608,0-8 0,-14-4 0,-4-4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15.9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17 9162,'0'-7'2118,"0"1"-1076,0 6 415,0 0-617,74-3 56,-29 6-476,7-2 0,2 2 197,2 12-147,-1 5-178,-5 5-124,-3 4 68,-8 3-46,-6 4 45,-7 1-134,-8 2 67,-7 1 45,-6-2 22,-3 0-56,-2-1-55,-10-2-12,-7 1-45,-11-1-44,-5-4 10,2-3-22,3-6 1,1-3-1,8-6 22,0-3 1,7-3 33,2-4-33,6-1-34,0-1-6757,4-1 1692,-8-1 5065,-5-2 0,2 1 0,-1 1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04.6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339 29 11515,'3'-13'2779,"0"3"-1490,-3 10-1032,0 0-145,-60-6 505,24 7 178,-47 1-224,43 12-223,6 9-225,9 0-55,9 4-57,8-2-11,5-1-34,3-3-67,7-3-11,4-4-33,10-6-24,2-4 79,-1-3 90,-3-1 0,-8 0 169,-4 0 100,-5 2 246,-2 0-67,-5 7-392,-7 1 382,-23 20-58,7-5-256,-12 14-24,22-13 46,4 1-146,7-3 0,4-1-67,2-2-415,16 3-504,1-7-56,17 0-684,0-11-1086,6-3-1569,2-3 4381,3-2 0,-20 2 0,-4-2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05.1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14 9733,'0'-4'1569,"0"1"-818,0 3-336,41-3 122,-21 3-66,29-3-56,-36 6 223,-5 1 113,-6 4 123,-1 2-224,-2 3-224,-6 0-169,-2 1-223,-6 0-34,2-4-34,2 1-22,3-2-56,5-1-33,1 0 122,2 8 46,2 0-1,6 7 56,5-3-78,5-2 45,-1 0 34,-3-5 44,-3-1 56,-4-5 91,-3-1 536,-3 2-537,-1-1-101,0 3-168,-5-1-269,-3-2-448,-6 0-885,0-4-1446,1-1 3048,3-2 0,4 0 0,3 0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05.5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14775,'31'47'676,"-1"0"1,-1-1-1,-2-2 220,4 18 57,0 6-371,0 2-122,-8 4 234,-6 1-55,-9 5-291,-5-2-169,-11 0-112,-6-8-67,-8-9-134,-2-13-472,2-12-514,5-12-594,2-10-841,2-6-1737,0-5 4292,-5-2 0,9-1 0,-1 0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09.4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 12781,'-6'0'3003,"1"0"-1569,5 0-559,30 0-147,-3 3-235,30 0-123,-10 2-23,0 0-123,-3-1 56,-6 1 90,-3-1-179,-9 0-102,-4 0-55,-8-1-23,-4-1-11,-4-1-90,-3 0-347,-1-1-9394,-1 0 9250,0 2 0,-1 1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10.0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 7179,'-12'2'3462,"2"0"-2577,10-2 4180,0 0-4236,3 1-145,9 0-124,8 0-11,14-1-157,6 0-56,39 0-536,-29 0 233,21 0 35,-43 0 77,-7 0 124,-5 0 45,-2 0-78,-4 0-46,-2 0 268,0 0-335,-3 0-22,0 0-11,0 0-68,-4 0-3299,1 0 0,-2 0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07.0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264 81 8042,'-3'-2'4224,"1"0"-1715,2 2-1690,-38-15-315,22 11-224,-31-11-33,31 15-90,-1 0-45,2 2 100,-2 6-32,0 4 66,-1 8-33,1 6 56,0 3-45,6 3-67,3 2-101,5-1-56,2-1-22,5-3-57,5-4-21,9-5-439,21-7 226,-6-7 55,10-9 124,-14-8 10,-6-9 46,-4-8 11,-3-5-12,-6-1-55,-3-3 100,-2-1-89,-3 1-45,-1 1 67,-1 5 78,0 7 23,0 7 34,0 8 89,0 5 45,0 3 303,0 1-224,0 7 33,1 6 11,2 12-157,2 7-134,3 2-67,2 1-370,3-3-616,4-1-1356,3-2-1211,2 0 3620,1 0 0,-10-13 0,-3-3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07.3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13016,'6'-9'2399,"-1"2"-1806,-5 7-425,0 70-157,1-34-4262,3 54 4105,2-55-671,3-6-105,0-8-2081,0-6 3003,-1-7 0,-4-5 0,-1-2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07.7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159 1 16647,'-72'54'1288,"13"0"-794,46-14-203,5 4-145,4 2-146,2-3-124,2-3-335,8-8-337,4-6-638,12-5-784,5-5-550,2-4 2768,3-5 0,-16-4 0,-3-2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08.1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14 220 11067,'-7'-18'1703,"1"5"-1412,6 13-78,12-56-55,2 30 122,12-40 67,2 45 224,0 10-178,3 3-113,-1 7 156,1 14 102,0 7-291,-2 12-146,-4-1-79,-1-4-22,-5-8-33,-4-7-46,-2-6-56,-2-4 34,0-2-358,1-6-2365,8-15-559,-6-2 3383,4-10 0,-12 19 0,-2 4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08.5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27 11134,'-10'-15'3104,"2"3"-2163,8 12 516,0 0-561,-3 56-358,2-20-202,-2 47 45,3-35-280,0-5-101,5-5-56,6-8-146,8-7-391,7-6-595,4-9-672,6-3-1390,4-7 3250,4-12 0,-19 8 0,-5-7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25.0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0 497 9532,'0'6'1132,"0"-1"-415,0-5 1614,0 0-1984,0-4 22,0-2-111,2-7-169,5-3-66,6-6-1,5-3-11,8-5-11,0-4-11,6-3-34,0-1-11,1-1 23,-2 1-68,-5 2 56,-1 2-22,-6 2 22,0-4 45,-7 14 0,-2-2 0,-4 15-78,-3 3 11,-1 2 11,2 2 33,-2 1 1,1 1 33,-1 0 23,2 0 100,-1 0 68,8 4 10,2 5 92,9 9-92,0 11-32,4 8-68,-1 7-56,1 4 11,0 2-45,-1 0-11,-2-2 1,-3-3-12,-6-5-12,-4-5-10,-4-9-247,-4-5-919,2-9 303,-4-4-168,2-6-4673,-2-1 5726,1-1 0,1 0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08.9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 9756,'0'-6'3070,"0"1"-1781,0 5 291,70 67-886,-37-27-112,13 6 1,-3 3 191,-12 7-449,-6 0 44,-7 4 114,-8-2-91,-4-3-168,-5-7-146,-4-8-78,-6-9-291,-6-8-606,-6-7-952,-6-8-1030,-2-4-1424,-1-12 4303,2-6 0,12 3 0,6-1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13.2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14 10137,'-7'0'2431,"1"0"-1983,6 0 1076,0 0-325,0-3-336,0 2 313,0-2-906,0 2-169,1 0 224,7-1-135,5 1-100,8 0-1,4 1 46,2 0-57,1 0-22,1 0 11,-1 0-22,-4 0-23,-2 0 1,-5 2 66,-4 2 203,-2 13-169,-5-1 12,0 11-23,-4-5-34,-2 1-33,0-1-11,-4 0-34,-5 1-12,-6-2 1,-4 1 11,-10 5 11,9-9-11,-4 2 12,14-12 21,5-3 12,3-2 201,1-2-66,6-1 190,7 0-45,11 0-79,12 0-67,8 0-123,3-1-56,-1-3 0,-3 2 11,-8-2 1,-5 3-12,-8 1 0,-3 0 22,-7 0 12,-1 0-23,-4 0 11,-2 0-22,-1 0-291,0 0-561,-1 0-1041,0-2-2096,-1-2 3989,0-5 0,-1 4 0,0-1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15.6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328 3 10552,'-15'-2'2947,"3"1"-2040,12 1 1042,0 0-1410,-54 2-13,35 2 0,-41 3-99,48 0-35,-1 4-67,-1 2-90,-2 2-55,-1 4-57,1 2-112,-2 5 101,3 3 78,0 4 57,2 2-90,4 3-79,3-2 56,4-2-44,1 0-56,5-4-23,22 7-22,4-14-34,22 2-134,-2-19-45,5-3-12,3-8-291,15-21 247,-24 1 112,6-18-11,-31 11 56,-5-3 56,-7-1-135,-5-2 12,-4 0 156,-3 1-22,-5 3 34,-3 3-23,-4 8-45,0 3-179,-1 6-381,4 6-594,1 1-940,2 1-1738,0 1 3922,1-2 0,1 5 0,2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17.3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11 7650,'0'-5'963,"0"2"1536,0 3 2431,0-2-4280,-1 12-157,1 5-168,-1 18-202,1 5-90,2 6-33,2 0 0,1-3-190,2-3-325,-2-6-393,0-5-426,-4-5-615,1-7-617,-1-2-426,0-7 2992,0-2 0,-1-4 0,0 0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17.5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23 16187,'4'-9'617,"5"1"-415,12 6-146,5-1-12,4 2-44,2 1-11,-2 0-370,1 0-403,-4 0-191,-2 0-481,-2 0-1043,-4 0-1714,0 0 4213,-5 0 0,-5 0 0,-4 0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18.1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399 17 13992,'-82'-11'1635,"9"5"-929,42 18-201,-2 8 32,-2 14-55,0 6-56,0 6-112,4 1-258,8 2 0,9-4-56,7 0-34,22 10 1,8-15-46,19 4-111,3-25-157,2-9 178,-1-7 12,-4-4-11,-3-10 90,-7-5-68,-6-11-56,-6-3-78,-4-5-482,-5-19 337,-5 11-12,-3-12 66,-3 22 114,0 5-90,-2 7 78,0 5-302,-2 9-404,2 2-661,-1 4 1636,2 1 0,0 0 0,0 0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18.5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201 1 12008,'-11'0'2051,"2"0"-1199,9 0-326,-55 49 79,32-15-207,-10 4 0,1 3 173,16 11-213,5 3-111,4-1-191,5-4-56,1-3-33,5-7-170,5-3-357,5-7-639,7-7-201,2-6-1121,4-8-516,4-5 292,4-3 2745,3-7 0,-16 5 0,-3-5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19.1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426 26 11661,'-2'-14'2207,"0"4"-1389,-50 9-605,22 0-213,-45 5 180,34 8 245,-2 8 79,3 7-89,5 1-213,7 0-124,10-1-55,8-1 55,6-1-44,3-3-34,5-2-34,5-3 12,8-4-34,5-5 22,0-4 34,-2-3 11,-5-1 79,-5 0 134,-6 0 56,-2 0 33,-2 1 181,0 1-449,-9 4 22,-4 2-67,-11 4 168,-2 4 101,-1 4 44,3 3-33,5 3 270,6 1-158,4-1-381,6-1 11,1-1-44,3-3 22,8-4-146,5-4-134,11-4-482,5-5-223,3-1-450,4-3-761,-2 0-1076,-1 0-1960,-6-1 5232,-5-4 0,-12 3 0,-4-3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19.7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12244,'50'1'1893,"-3"1"-1344,-23 4-100,0 1-214,-5-2-67,-6 0 291,-6-3 146,-4 2 11,-3 1-313,-2 3-158,-3 3 102,-4 2-90,0-2-157,3-3-67,2-1-23,3 0 90,1 3-11,0 2 22,3 4 46,6 1-13,6 3 158,14 10-23,-6-8 23,4 4-1,-13-12 23,-3-3 12,-6-2 33,0-2 0,-4-2 78,0 3-347,-1-2-280,-3 3-717,-5-3-819,-6 0-1780,-7-2-1928,-1-1 5524,2-2 0,8-1 0,5 0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20.1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16 12568,'-5'-9'1200,"1"2"144,4 7 281,0 0-1110,33 35 203,-7-6 66,28 32-213,-16-13-111,-1 5-80,-3 6 158,-5 8-224,-8 8-101,-8 5 33,-6 2-44,-5-3-68,-4-6-100,-6-11 0,-3-9-34,-5-12-370,-1-11-359,4-8-2374,-7-8-953,2-7-1603,-8-3 5659,-2-5 0,12 1 0,1-1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25.3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29 9969,'-2'-3'2241,"0"1"-437,2 2-1647,32-3-157,1 2-23,28-2-615,-9 1-718,-3 0-1076,-3-1-1467,-2 0 3899,-6 0 0,-16 2 0,-8-1 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22.5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18 10821,'-5'-7'2857,"1"1"-1950,4 6-89,0 0-190,-2-2-113,1 1-212,-1-1-90,2 6-34,0 9 90,0 14 22,0 18-122,0 12-35,3 10-89,3 1-23,2-2 1,1-7-1,-3-6-22,-3-12-11,-2-8-112,-1-11-57,0-9 12,0-8 11,0-3-179,0-2 201,0-14 1,-1-5 123,-2-20-23,-2-6 23,1-6 11,2 1 67,2 1 45,0 6-56,6 7-22,5 5-23,6 7-11,11 1-67,-9 13-79,8 1-369,-8 9-550,2 0-1131,2 0-1434,1 5 3630,-1 3 0,-10-1 0,-4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22.8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15952,'14'46'718,"-2"-4"-752,-8-15-370,0-3-772,-1-4-1099,0-4-1321,-1-3 3596,-1-4 0,0-5 0,-1-2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23.2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157 0 16703,'-36'43'433,"0"1"1,3-2-1,7 0-153,14 16-123,4 5-157,4-5-45,3-3-134,1-10-438,4-8-525,4-8-1189,6-8-1165,5-7 3496,4-8 0,-11-4 0,-1-2 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23.7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14 129 8198,'-7'-16'1457,"1"3"-908,6 13 504,0 0-649,4-43-45,1 31 21,5-32 113,5 43 57,6 1-371,9 0-112,6 0 12,1 0 122,-3 0 101,-4 4 202,-7 5-234,-2 6-124,-1 2-46,-4-2-44,0-5-56,-3-5 0,-3-2-22,0-3-213,-4 0-371,-1-7-1007,-1-2-1312,-2-9 2925,0 1 0,-2 6 0,0 4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24.1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7 12983,'0'-3'1490,"0"0"79,0 3-1412,-19 59 78,14-27 34,-14 47-213,19-43-22,5-3-34,4-2 0,7-5-202,4-6-605,6-7-515,3-8 56,4-3-2062,5-9 3328,3-6 0,-18 3 0,-4-2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24.4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13824,'46'40'1105,"-1"1"1,-2-2-1,-6-1-657,-1 16 180,-6 3-169,-8 1-235,-8-2-22,-8-4-57,-4-5-66,-4-8-79,-7-5-314,-7-8-593,-10-5-460,-5-6-875,-3-8-1242,0-3-1793,4-9 5277,9-8 0,8 5 0,8-4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24.9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16 13196,'-10'2'2319,"3"-1"-1759,7-1 427,0 0-539,49 0-68,-20 0 114,41 0-236,-36 0-236,-4 0-22,-4 0-157,-5 0-415,0 0-346,2 0-651,3-4-1322,2-1-1860,-1 0 4751,-7 1 0,-10 4 0,-6 0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25.1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 11056,'-4'5'1434,"1"-1"157,3-4-1233,36 8 114,-12-4-114,31 6-302,-20-5-45,-2-1-22,-2-1-112,-3 0-785,-3-2-1445,-5-1-3507,-4 0 5860,-6 0 0,-5 0 0,-2 0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26.8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1 125 9386,'0'-14'2174,"0"4"-1614,0 10 135,0 0-34,8-28 101,-2 17-56,9-21-56,-5 24-79,4 2-66,1 0-91,4 1-100,5 2-180,6 1-44,3 2 10,1 3-55,-1 8 22,-6 4 12,-6 10 22,-7 2 90,-6 5-90,-4 2-34,-3 2-67,-7 0-79,-6 0 23,-11-2-67,-4-2 90,-16 9 21,16-14 12,-7 2 0,22-17 0,5-4 12,4-2 10,3-1 112,0 3 191,19 6-146,2-4-145,18 4-34,-3-8-358,1-1-550,-2-2-2834,10 2-125,-12-3 3867,4 1 0,-23-1 0,-6-1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27.2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134 0 16826,'1'49'2656,"-4"6"-2174,-3 4-314,-6 7-79,-2 1-77,-1 0-12,-1-4-135,-1-4-369,-1-7-605,3-11-628,4-11-717,6-12-784,2-9-819,3-6 4057,0-6 0,0-1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7:20.5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46 8512,'2'-8'2790,"-1"2"-2061,-1 6 256,0 0-895,0 4 236,0 6 43,2 9-145,-2 8 11,4 6-145,-4 0-79,3-1 23,-1-5-23,0-3 11,0-8 1,-2-6-1,0-5 45,0-4-156,0-1-68,0-5 67,0-4 79,3-7-11,1-5-46,7-2 46,4 0 22,2 2-45,1 3 1,0 4 21,-3 6 23,4 2-22,3 2-1,3 1-21,0 1-57,-3 2 67,-5 1 34,-3 6 34,-4 3-12,-3 7-22,-3-1 0,-3 2-22,-1-9 22,0-1 0,0-7 56,0-1-67,3-3-23,1-4 23,9-7 0,5-7-45,10-5-68,5 1 1,5 0 90,-1 4 33,0 4-12,-1 5-21,-1 3 55,18 5 68,-16 1 22,12 3 45,-22 3 22,1 3-101,-8 2-67,-2 4-11,-7 2-67,-5 2-202,-3 1-896,-3 6 78,0-7-1031,0 4-1265,0-11 3383,0-5 0,0-1 0,0-3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25.8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0 124 9818,'66'15'-194,"0"1"0,-7-2 0,-11-4 398,-26-12 457,-12-4-234,-6-4-170,-13-5 141,-9-2-196,-12 0 6,-7 0 163,2 2-203,4 2-101,9 2-11,7 2-34,7 2-22,6 3-89,0-1 66,2 0 23,3 0 11,10-1-11,7 1-78,10 1-359,4 0-583,3 3-963,2 0 1983,-1 1 0,-16 0 0,-6 0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27.6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 14 10541,'-7'-7'985,"3"3"-581,4 4 234,0 0 46,36-2 123,-15 7-68,29 4-268,-27 11 22,-3 4 134,-4 3-22,-4 1 11,-5 2 102,-4-2-169,-2 0 11,-1-4-201,-2-2-258,-5-4-101,-3-4-527,-6-4-717,-3-5-762,-6-2-1232,-4-2-3014,-5-5 6252,-1-1 0,14 0 0,5 1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32.7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307 0 10697,'4'0'2813,"-1"0"55,-3 0-2364,-6 0 34,-4 0 34,-8 0-68,-4 0-67,-2 2-157,0 3-157,1 3-123,1 3-56,4 2-34,3 3-33,5 3-11,6 1 33,2 3-649,4 7 446,5-9 13,4 1 146,2-12 66,0-3 79,-7-3 56,-1 0 79,-4-1 201,-1 2 135,0 1-303,-4 4-101,-6 3 34,-16 16-45,1-3 78,-8 13 68,10-6 55,2 4-89,5 1-112,6 0 1,5-2-79,10 6-69,7-13-166,10 3-314,7-17-405,2-5-447,5-6-840,-1-2-885,1-3 3148,10-19 0,-25 14 0,3-14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33.3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74 9599,'-4'-11'2073,"1"2"-1535,3 9-236,0 0 875,53-23-415,-26 17-157,40-18-190,-43 25-169,-4 4 34,-7 4-56,-2 5 12,-6 1 55,-2 3 45,-3 1-123,-2 1-56,-7 1-23,-3-2-22,-4-2 134,-2 0-178,8-9-68,1-1-112,8-6-348,0-1 348,5 1-112,7 2-616,8 3-807,9 2-1356,6 5-2106,2 1 5109,-1 3 0,-15-8 0,-7-2 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33.7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12 199 11067,'-6'0'291,"1"0"-324,5 0 33,10-61 538,2 34 257,9-47 102,-3 56-136,-3 6 2,-5 8-215,-2 2 24,2 2-202,4 1-157,7 6-113,3 3-55,5 6-45,2 0 45,3-1 145,2-2-78,-1-4-100,2-2 144,-3-4-156,-3-2-44,-4-1-158,-6-1-235,-4-5-482,-3-3-1064,-3-7 1983,-3-10 0,-4 13 0,-2-5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34.1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94 11 11975,'-8'-6'1366,"3"1"-626,5 5-258,0 0 112,-33 58 268,22-24 136,-23 46-449,31-38-191,3-5 136,6-2-338,9-5-66,10-6-90,10-3-11,7-7-314,1-6-415,3-5-212,-4-3-1513,-6-5-1311,-4-5 3776,-8-8 0,-10 7 0,-6 1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36.4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9 12098,'-2'-4'2891,"1"1"-1861,1 3-806,-1-2 236,1 11 123,-1 6 168,1 17-247,0 12-291,0 5-169,1 4-44,0-2-11,2-3-370,-2-3-403,0-6-2175,-1 7 461,0-16-1256,0 2 3754,0-22 0,0-5 0,0-5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36.7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9 13375,'-9'0'2118,"2"0"-1681,7 0 683,0 0-560,43-1-280,-13 1-178,36-1-102,-23 1-102,-2 0-704,-3-1-875,0 0-1512,-5 0-2174,-1 1 5367,-5-2 0,-12 1 0,-4 0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37.1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216 1 14495,'-82'31'1412,"11"5"-649,48 10-147,4 2-280,5 21-336,8-22-45,6 7-11,12-27-45,8-8-78,11-7-68,5-7 57,2-3-68,2-8 56,-1-7-22,-4-10-101,-6-7 34,-8-2-67,-8-3-113,-7 0-33,-4-1-975,-14-13 560,0 17-470,-8-3-461,7 21-760,5 6 2610,5 5 0,2 2 0,1 1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37.5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219 1 17095,'-79'52'1871,"11"0"-1153,45-9 279,-1 25-729,12-15-223,1 12-45,10-25-33,8-5-102,5-5-335,11-3-1121,4-5-325,3-3-1569,3-6-11,6-6 3496,8-3 0,-19-4 0,-3 0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38.0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395 14 13184,'7'-7'3306,"-1"1"-2421,-73 6-246,30 4-202,-52 2 90,51 5 11,9 0-213,7 3-213,7 0-79,5 3-33,5 2-22,1 4-1,4-1-77,0 0-91,5-3 34,8-4 67,8-1 1,4-4 77,0-1 24,-8-3 88,-6-1 58,-7-1 111,-3 1 100,-12 10-313,-4 0-22,-15 10-23,-3-1 202,0 5 22,2 3-11,7 2-89,6 1-90,6-1-45,6 1-236,8 8-190,9-13-436,8 4-561,7-21-438,4-5-1724,3-5-617,5-5 4202,6-8 0,-20 5 0,-2-5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26.3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82 12098,'60'18'-4,"1"0"0,-6 0 1,-8-6 14,-15-13 79,-9-4 178,-14-2 180,-4-5 35,-5-2-102,0 0-191,-5-2-134,-4 1 22,-4 0-55,0 2-23,5 4-168,5 2-157,3 3-157,0 0-123,0 1-314,3 0-740,8 0-615,6 2 2274,10 0 0,-12 1 0,0 0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38.6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51 14126,'68'-28'1949,"-8"5"-1422,-34 23-146,-6 0-34,-8 0 202,-6 0 818,-4 5-1097,-8 2-102,-6 6 0,-4 1 0,-4 0-157,5-1-11,1-1-90,4 2 12,5-1 33,3 4 45,2 3 79,6 3-79,4 6 33,8-1 1,1 0 134,3 6 33,-8-11 1,-2 5 0,-10-11-34,-1 0 0,-1-1-11,-1-1-157,-6-2-90,-4-1-336,-7-3-425,-3-4-774,1-2-1389,1-2-1221,6-4 4235,5-3 0,4 1 0,4-1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39.1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57 10585,'-6'-11'2711,"1"2"-1355,5 9 224,0 0-762,2-20 67,9 15 34,8-7-100,12 33 65,5 18-77,2 22-403,1 14-248,-2 11-133,-1 3 122,-3-2-239,-4-2 195,-8-8 22,-8-8-44,-7-5 11,-7-8 11,-13-4-101,-7-5-169,-25 7-122,13-19-146,-5 1-224,23-24-191,8-5-347,3-5-4163,-1-1-532,-3-1 5894,-6 0 0,5 0 0,0 0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41.2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23 12580,'-5'-7'672,"1"1"135,4 6-774,0 0-33,-6-4 347,4 3 237,-4-3 20,6 4 102,0 2 90,0 10-147,0 11-121,1 17-47,2 12-223,0 7-180,2 5-44,1 0-34,0-1 11,3 1-11,-2-3-90,0 1-167,-2-6-281,0-7-224,-3-11-325,2-11-549,-2-13-661,-1-5-1221,1-7 3518,-1-1 0,-1-1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41.7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161 1 10989,'-7'0'2846,"1"0"-2096,6 0-380,0 0-213,-51 11 34,33 0-1,-39 16-33,46 1 44,5 6 46,3 4-124,2 1-123,1-2-22,4-5-79,7-7-67,6-8-123,6-8 55,2-5-32,2-4 156,-4-2 112,-3-5 78,-5-7 0,-6-6-78,-4-21-235,-3 11-247,-1-13-459,-1 18-303,-2 5-425,0 7 1669,-1 6 0,1 4 0,2 3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42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 0 13061,'0'93'146,"-3"-12"-169,-1-44-189,-4-2-281,3-16-202,-1-4 269,4-14-492,-1-9 144,2-8 505,0-11 23,1-8 123,3 0 123,6 3 67,5 6 168,5 7 180,0 7-79,0 6-11,0 4 34,-2 2 178,-2 5-55,-1 8-336,-2 5 336,2 7-426,-2-1-34,-2-1 34,-2-1-672,-4 4-639,-3-9-762,-1 6 2017,-1-12 0,0-4 0,-1-3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42.7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235 1 13712,'-42'72'-45,"8"-13"-22,42-47-23,4-5-56,11-2-11,2-4 78,1-4 12,-3-6 67,-3-5 0,-4-4 34,-3-2-23,-5 2 45,-4 1 78,-2 4 69,-2 4-181,0 4 12,0 2 67,1 2-57,3 1 91,12 19-90,2 4-1,12 23-21,-1 4 133,6 9-44,3 6 224,4 5 169,0 2 33,-2 2-34,-5 1-22,-3-1-79,-6-3 404,-4 18-347,-11-28 77,-4 10-134,-16-34-179,-7-4-145,-15-6-79,-13-8-448,-13-9-459,-17-5-461,-15-14-22,38-2 1,-1-3-970,-5-6 1,0-5 2358,-2-8 0,4-1 0,-11-5 0,17 3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43.6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29 10641,'0'-16'2521,"0"3"-1244,0 13-885,0 0 225,-4 49 78,3-14-258,-3 42-291,4-27-90,0-3-56,0-3-292,0-6-683,0-6-683,0-7-785,0-9-1153,0-7 3596,0-5 0,0-4 0,0 0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43.7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9 12188,'-6'-5'1512,"1"1"-638,5 4-762,0 0-112,24 0-123,-1 0-762,24 0-852,-8 1-1120,1 0 2857,-3 0 0,-17-1 0,-5 0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44.0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14708,'21'88'998,"-4"-12"-1032,-8-42-324,-2-5-1256,-1-9-963,-3-6-1289,-1-8 3866,-1-3 0,0-3 0,-1 0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44.1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11201,'16'13'-960,"-6"-7"0,-3 2 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26.8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 1 10395,'-6'0'2173,"1"0"-1411,5 0-425,-14 43-259,10-20-78,-7 33-33,24-34-46,7-5-10,9-6-91,0-5-11,-1-4 1,-2-2 145,-3-4 0,-2-6-78,-1-8-23,-4-5 34,-1-4 101,-4 3 11,-4 0 146,-3 7 100,-3 6 281,-1 5-347,0 5 44,0 1-135,2 3-10,0 4-35,3 6-44,1 3-280,1 0-818,4 0-549,4-2-1188,5-1 2835,4-2 0,-10-6 0,-3-1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45.1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27 12692,'0'94'930,"0"-14"-874,0-47 34,0-9-90,0-6-12,0-9-77,0-5-135,0-3-1,0-1-268,0-4 224,0-8 45,0-9-493,0-11-157,3-5 314,8 1 280,4 5 280,5 8 291,0 12 314,-3 6 101,-3 5-134,0 9-12,-3 7 45,-2 13-145,1 6-382,-4 1-33,2-1 33,-3-6-22,-2-5 90,-2-5-146,-1-6-224,0-7-415,0-3 168,1-3 258,2-7 68,5-5-517,4-14-290,5-4-23,12-12 975,-9 17 45,3 1 302,-15 20 91,-4 3 133,-2 1 841,1 8-852,0 1-179,1 8-134,-1 0 89,4 0-79,1-1-55,5 1-45,3-1-23,5 1-112,3-2-33,18 3-11,-7-11-57,12 1-10,-10-8 10,0-8-21,1-5-12,-2-11-34,-3-5-447,3-16 334,-16 9 102,-2-12 68,-15 15 89,-5 0 179,-8 6 292,-4 4 11,-6 9 44,-3 7 35,1 4-281,-1 3 78,2 9 90,1 6-66,1 12-24,3 5-11,2 3-11,2-1-55,4 1 10,4-1-56,2-4-167,2-2-24,5-5-44,5-5-44,8-2-1,7-6-146,3-3-100,2-3-23,1-3 0,1 0-268,0-1-3038,11-1-816,-15-5 4436,-1-2 0,-20 1 0,-7 2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45.5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0 221 15235,'79'27'-280,"-8"-15"280,-53-23 101,-3-12-45,-13-2 11,-2-3-22,-3-3 101,-3-1 89,-5 3 101,1 5-112,1 5 0,5 7-78,2 3-146,1 3-112,1 3-34,0 0-201,0 1-236,5 0-291,2 1-695,7 1-929,3 0-1032,4 3 3530,4 4 0,-10-3 0,-1 2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45.8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146 0 11773,'-9'0'1939,"2"0"-740,7 0-718,0 0-335,-52 55-34,34-29-112,-36 44-135,50-42-268,3-3-348,7 0-370,7-4-346,10-3-864,9-6 2331,3-4 0,-14-5 0,-4-2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46.3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183 54 12311,'-82'9'2274,"14"3"-1433,53 8-382,4 2-157,7 2-21,2-1-169,2 0-90,4-3-22,7-4-56,9-4-101,8-7-89,5-2-68,3-6-44,-2-9 10,-2-7 124,-5-12 0,-7-2-168,-4-3 145,-8 1 247,-3 4 168,-3 8 550,-2 11-136,0 6-201,-1 5-336,-2 8 33,0 8 337,-1 11-191,3 9-224,0 1-359,6-2-626,6-4-438,9-8-561,8-6-817,2-9 2801,4-4 0,-16-3 0,-2 0 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46.5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20 13296,'-2'-11'2645,"1"2"-1412,1 9-774,-1 63 79,1-16-197,0 4 1,-1 3 162,1 18-279,1 0-225,3-8-113,3-6-603,2-9-730,1-8-660,0-5-1233,0-8-2454,3-8 5793,-1-9 0,-5-6 0,-1-5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46.9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1 206 12591,'93'1'1345,"-8"-8"-1323,-33-5-22,-3-11-90,-4-4-683,-9-2 549,-10 1 224,-13 3 975,-7 5-348,-13 5-55,-10 3 570,-11 7-144,-11 2-449,0 7-134,1 8-146,4 6 548,1 30-211,13-10-24,3 19-291,13-17-257,4-1-34,11-2-56,5-7-258,12-3-347,6-10-650,3-5-717,2-8-1244,3-2-1781,1-7 5053,0-6 0,-18 4 0,-7-3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47.4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8 23426,'-1'-4'-1121,"0"1"-2677,1 3-5222,4 4 9020,2 2 0,-1-1 0,0 0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47.7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1 18810,'0'6'3260,"0"-1"-1478,0-5-11613,0 1 8641,-15-1 1,11 1-1,-11-1 1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57.2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29 683 13745,'-14'52'2599,"2"-8"-1971,12-38-57,-1 1-44,0-2-123,1-1-57,-1-2 953,1-1-1244,0-8 0,0-7 56,6-17-68,5-15 1,10-13-34,5-11-11,3-6 0,2 1-56,-3 2 23,-2 3-1,-4 4-22,-1 5 0,-5 10-45,-1 10 23,-4 12 67,-4 11 0,-3 7-12,-2 8-33,-1 1-302,1 2 212,2 0 146,2 6 90,5 6-12,6 11-11,1 9 45,4 7-33,1 7-1,-1 5-33,3 4 45,-2 3-46,2 3 1,-1 2 101,1-2-90,-2-3-45,-2-9 0,-2-8-33,-1-7-1,-7-15-10,-2-4 33,-7-13-7989,-1-1 6387,0-10-729,-1-1 2331,1-6 0,-1 7 0,0 4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58.1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99 65 7392,'-11'0'-45,"2"0"829,9 0-78,0 0 11,-11-1 225,7 1-147,-8-1-269,10 1-32,0 0-91,-1 0-89,0 0 45,1 0 122,-3 0-167,3 0-68,0 0 2388,1 0-2511,-1 0-90,-1 0-33,-2 0 0,-1 0 101,0 0 22,2 0 45,2 0 595,1 0-741,6 0 236,8 0-23,12 0-134,9-4-45,7-1 33,1-4-66,-1 1-1,-3 1-11,-2 1 45,-4 1 0,-4 0-33,-5 2 10,-7 1-10,-5-1-1,-5 3 1,-4-1-9854,-1 1 9264,-1-2 1,0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27.4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6 8120,'4'-3'1625,"0"1"-393,-4 2-1164,0 41 44,0-22-112,0 34 0,0-33-12,0-2-122,0-3 33,0-1-56,-2-5-11,-2-2 135,-3-5 33,-1-1 0,-2-1-79,4-6 79,-3-5 23,7-7 10,-2-7 35,4 0 32,4-1 24,6 2-12,9 4-45,5 5-67,5 5 45,-1 6 156,1 2 225,0 4-45,-3 8-45,-5 6-168,-5 10-112,-9-1-56,0 0-22,-5-5-146,0-4-135,-2-6 0,0-5-626,0-3 166,0-13 741,0-4 22,6-13 11,4 1-11,8 1 23,3 4 89,-1 3 12,0 8-46,-3 4 68,-1 5 223,-3 2 79,-2 3-168,-2 5-157,-3 5-123,-1 4-78,-2-2-616,1 0-3026,1 3 3720,-1-4 0,0-2 0,-2-7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29:58.7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134 107 8837,'0'-6'2152,"0"1"-181,0 5-984,-25-10 167,14 8-605,-20-8-292,20 10-55,-1 5 44,0 4 13,-1 9-69,4 3-22,3 7-101,4-2-11,1 3-56,1-6-67,7-2-56,7-6 22,11-6-67,6-5-34,4-3 23,-2-7-180,8-18 270,-15-1 10,0-13 23,-17 10-11,-6 0-34,-2 2-313,-2 2-438,-4 0-571,-4 5-807,-6 2 2230,-9 4 0,12 6 0,-4 3 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13.9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118 11 9700,'3'-2'2353,"-1"0"-1266,-2 2-336,5 0-281,-4 0 0,4 0 13,-4 0 536,-1 0-862,1-3 23,-1 2 1635,0-2-1714,-1 7-68,-4 2 68,-4 5 67,-5 5-45,-2 4 101,0 7 46,-1 5-80,2 8-78,1 3 0,2 3-112,4 0 0,2-2-22,4-3-68,1-4-212,2-4-483,6-4-425,4-6-370,8-6-638,3-7-673,4-4-1076,2-4 3967,-1-2 0,-12 0 0,-4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14.3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18 10181,'0'-10'2936,"0"2"-1882,0 8 1041,0 0-1344,0 7-359,0 6 45,-4 12-33,-3 8-136,-3 6-88,0 2-80,3 1-77,4-2-23,2-2-23,1-1-33,5-3-44,3-1-80,7-6-996,10 0-79,-3-11-202,6-3-325,-7-10-1389,1-3-638,-3-2 3809,-6-5 0,-5 3 0,-5-3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14.5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36 10832,'-8'-4'1344,"3"1"-728,5 3 35,0 0-584,29-2-67,-5 2-45,27-4-706,-13 2-1355,3-4-2567,-2 0 4673,-5 2 0,-15 0 0,-7 3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14.8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12053,'37'87'1479,"-1"-4"-1120,-8-29 402,-1 1 662,-3 23-840,-12-19-146,-4 17-112,-11-25-146,-5-5-179,-6-7-403,-2-8-998,0-10-884,0-9-1996,4-7 4281,-2-5 0,8 0 0,1-2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15.2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 16075,'66'-2'45,"-7"1"-694,-27 4-830,-4-1-661,-6 4-1648,-7 4 3788,-6 4 0,-5-5 0,-3-1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15.3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1 12244,'-8'7'929,"1"-1"-435,7-6-831,0 0-537,34 1-728,-11-1-1838,31 1 3440,-19-1 0,-14 0 0,-3 0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16.9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43 8557,'0'-14'784,"0"3"-145,0 11 157,0 0-135,-1-7 101,1 5-113,-1-6-212,1 8 8505,0 0-8830,0 6 146,0 14 22,0 17-22,0 22-79,0 8-22,0 3-112,3-6 33,0-5-33,3-4 22,-2-4-11,-1-5-22,-2-7-34,-1-8 0,0-10 0,1-8-12,-1-7-234,3-4-90,-3-2-3620,2 0-839,-2-3 4795,0-6 0,0 4 0,0-3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18.1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61 16 13846,'-34'0'2936,"8"-1"-1895,26 1 1492,0-1-2533,6-1 22,13-1 157,16 0-67,13 0-67,7 1-34,-4 1-11,-8 1 12,-10 0-12,-8 0 22,-6 2-11,-1 1-11,-3 2 11,0 0 1,-2-1-12,-1 0 0,-4-3-45,0 1-101,-5-2-459,1 1-627,-3-1-796,0 0-1547,0 1-2733,1 0 6308,3 1 0,-2-1 0,1-1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19.1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28 10529,'-1'-4'2342,"0"0"-1973,1 4 91,0-1-280,0-1-1,7-1-23,4-1 24,8 0-35,4 2-22,2 0-11,2 2-56,2-1 0,3 1 46,0 2 10,0 4-22,0 6 22,-3 5 11,-4 4 34,0 2-90,-4 5 67,-2 1 1,-2 3 234,-4 18-189,-6-12-79,-2 14-68,-5-18 23,-4 1-22,-5-4-12,-7-2-22,-4-3-11,-3-5 0,-1-2 11,-9 1-22,7-5 22,-3 0 0,11-6-23,6-5-111,4 0-192,4-3 158,3-1-224,1 0 370,0-4 0,0 1-34,0-3 11,0 2-22,0-1-1,6 1 57,2-2 0,8 2 11,3 1 67,0 1 79,3 2 67,-1 0-12,2 0-44,1 0-45,0 0-67,9 4-45,-10-1-90,5 4-179,-13-3-593,-1 0-898,-1-2-884,3-1-1703,4-1 4347,0-6 0,-6 4 0,-5-3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27.6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1 12647,'-14'74'291,"2"-12"-1377,12-44-349,0-3-100,0-5-762,0-5 2297,0-2 0,0-2 0,0-1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20.0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243 37 8747,'0'-3'1356,"0"0"-123,0 3-819,0-12 147,0 8 10,0-8 91,0 10 2956,0 1-3147,0 4 0,0 15-1,-2 12-44,-6 22 11,-6 9-101,-6 6-224,-2 3-56,-1-5-11,1 0-45,0-3 11,0-3-44,2-3 33,3-7-347,1-10-427,4-9-167,2-10-774,3-8-4929,3-6 6644,3-9 0,1 2 0,0-4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20.7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25 7706,'0'-11'3428,"0"2"-2554,0 9 1513,0 0-2141,2-2-33,5 1-89,3-1-1,4 2 56,-1 1-11,0 6 79,1 5-57,3 8-78,2 4 22,2 3-33,-1 3-67,1 2-12,-3 0 57,-3 1 89,-5-2 101,-6-1 190,-2-3 101,-2-1-55,-1-2-180,-7-1-90,-5-3-235,-7-1 0,-4-4-1737,-13-6-739,4-4-1345,-8-13 3821,9-6 0,15 2 0,3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23.7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231 32 7044,'14'-7'863,"-3"1"-202,-11 6 807,0 0-538,9-7-56,-7 5-90,7-5-67,-9 6 3664,0 1-4269,-8-1-112,-5 1 360,-10 0-2,-5 4-324,-3 4-12,1 4 56,1 7 12,4 0-90,5 5-22,5-1-46,7 2 24,3-1-12,4 1 11,1-2-34,9-2-10,4-3-247,17-1 167,-9-8 79,2 0 90,-17-7 56,-2 0 45,-3-1 90,-1 2 45,0 2-158,-4 2-56,-5 4 34,-7 5 146,-5 3-68,-10 20-22,8-9 34,-1 13-12,13-15-134,6 1 0,3-4-89,8 7-135,9-11-325,11 0-437,7-13-505,3-5-984,3-2-1347,0-3 3822,0-5 0,-18 3 0,-5-3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24.3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96 20 9745,'0'-11'2039,"0"2"-1154,0 9-414,0 0-56,-4 6 290,-2 5 136,-4 12-102,-2 5-336,0 5-100,0 4 33,1 1-89,2 3-34,0 1-101,5 0-101,-1-1 0,4-5-11,0-4-22,1-5-23,7-4-56,3-4-22,10-2-68,2-6-313,6-2-179,1-6 167,2-1-1019,-2-6-224,-1-5-605,-6-9-1423,-5-5 3787,-8-1 0,-3 10 0,-5 4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24.6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40 8804,'-6'-3'2409,"1"0"-975,5 3 0,0 0-717,0-6-123,0 4-168,0-4 100,5 6-144,7 0-69,9 0-89,11-1-112,5 1-89,3-2-12,1 1-11,-3-1-112,-5-1-325,-9 2-280,-7 0-493,-7 1-998,-4-1-1915,-2 0 4123,-1-2 0,-2 1 0,0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26.9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19 14753,'0'-19'2488,"-1"22"-1939,-1 21-224,-2 22-123,0 0-157,-1 4-45,2-3-45,1-5-280,0-4-370,1-7-179,0-5-448,1-6-359,0-5-112,0-5-313,0-5 2106,3-2 0,-2-2 0,2-1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27.2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9 11033,'-6'0'2252,"1"0"-952,5 0-907,-3-4 144,2 3-33,1-2 225,8 3-281,8 0-325,9 0-67,7 0-45,4 0-11,-1 0-224,1 0-762,-5 0-896,-6 0-1076,-4 0-1927,-5 0 4885,-2 0 0,-7 0 0,-2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27.6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217 0 14395,'-25'49'246,"0"-1"0,-23 34-122,21-49 44,0-4 135,5-2-34,5-4-90,4 0-34,6-5-145,3-3-44,3-4 44,2-3 0,10-2 44,8-4-21,16-1-23,9-1-34,5 0-11,3-2-694,15 1 122,-22-1-514,0 2-538,-27 0-662,-8 0-840,-3 0 3171,-4 0 0,0 0 0,-2 0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27.9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85 10 8042,'-2'-5'3888,"0"1"-415,2 4-2543,-16 53-201,7-19-214,-12 47-314,13-32-133,1 1-68,2 0-12,-1-1-144,3-5-550,0-5-717,1-11-571,1-6-1324,1-11-1185,0-4 4503,5-5 0,-3-2 0,3 0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28.4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252 1 15627,'-27'89'2039,"0"-4"-1511,2-28-69,0 6-213,-1 1-78,0 1-157,4-3-11,1-9 0,4-7-392,2-11-359,5-11-492,4-10-730,2-7-558,3-5 76,1-2 909,6-12-750,6-7 2296,8-17 0,-7 16 0,-1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27.8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7011,'32'21'0,"-6"-4"0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28.7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40 12031,'66'-23'1389,"-11"6"-851,-38 28-57,-3 6-89,-2 8-21,-2 3-35,-3-3 157,-1-2-124,-3-3 69,-1-4 88,-2 0-89,0 0-89,-6 3-91,-6 2-234,-10 0-23,-5-2-381,-2-3-2566,-8-6-134,12-5-595,0-19 3676,17-11 0,5 6 0,3-1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30.1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60 10081,'27'-29'1109,"-2"5"-818,-9 21-78,-4 0-22,1 2-34,-2 1-23,4 0-55,0 0-34,0 2-23,0 3 34,-2 3 22,-4 2 102,-3 1 133,-3 1 68,-2 3-55,-2 3 54,-18 15-301,2-8-46,-14 9 12,8-14-23,4-3 102,5-3 189,2-3-66,5-3-56,1-2-1,4-2-33,1 0-11,1-3 167,0 4-44,0-2 0,8 5 23,6 0-57,10 1-90,6 2-100,0-3-11,-1 0-34,-3-3 33,-7-2-10,-4 0-1,-4-3-11,-3 1 12,-2-1 22,-4 0-2817,-1 0 1,-1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32.4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272 14 7179,'5'-4'2476,"-1"1"1424,-4 3-2892,0-3-369,-3 2-12,-5-2-89,-6 3-280,-8 0-1,-8 0-10,-4 5 55,-4 4-89,3 7-168,4 3-45,6 0 0,6 0-56,8-4-45,4-2-22,4-3-68,2-3-21,1-1 10,3 0 23,4-2-203,11 4 282,-4-4 55,4 0 45,-13-2 45,-1-1-1,-4 0 180,0 2 102,0-1-147,0 1-89,-1 5-90,-4 1 56,-4 5 257,-5 13-156,4-6-101,-1 8-56,9-10 0,1-2 0,1-2-56,6-2-112,3-3-1020,18 3 23,-4-7-650,9 3-672,-8-8-1256,3 0 3743,0-1 0,-11 0 0,-4 0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33.0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24 11145,'20'-13'2151,"-1"3"-1556,1 9-103,-3 1-111,-3 0-111,-5 1-69,-2 4 113,-3 3-157,-2 6-68,-2 2 12,0 1 11,0 3-45,-4-2 57,-5 0-12,-4-1 56,-5-3 45,3 0-56,2-4-34,4-2-56,4-4 23,3-1-225,1-3 68,1 1 56,4 2 11,7 3-123,7 3-371,4-2-502,3 1-1022,-3-5-1366,-2-1 3384,-3-1 0,-9-1 0,-2 0 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33.6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65 23 9319,'3'-11'2196,"-1"2"-1311,-2 9 494,0 0-147,3-1-280,-3 1-245,3-1-159,-3 4-44,0 5-122,-1 9-124,-4 8-79,-2 6-22,-6 5-57,1 2-66,-1 3-34,3-1 0,2 1 0,4-2-78,2 7 10,2-14 57,4 2-168,5-17-202,5-5-45,8-4-89,5-4-202,4-2-225,3-2-548,0-6-459,-3-3-864,-4-8 2813,-8-1 0,-9 7 0,-5 3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33.9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7 14215,'-2'-4'594,"5"1"-291,6 3-124,6 0-134,5 0-45,0 0-414,1 0-651,-2 0-672,0 0-1142,2 0 2879,3 0 0,-11 0 0,-2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34.5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21 8456,'4'-11'2219,"-2"2"-1424,-2 9 46,0 0-740,40 13 123,-19-4 67,29 11-34,-31-7-9,-7-1 278,-5 1 34,-4 3-359,-3 6-189,-8 3-192,-16 15-268,1-11 180,-10 6 201,14-16 67,4-6 0,4-3 67,6-6 34,1-2 44,3-1 45,1-1 79,3 2 0,7 3-89,5 2-46,9 2-55,2 0 290,2 0-335,-1-3-34,-3 1-179,-4-4-1054,-5 0-1232,-3-1-3529,-4-2 5994,-3 0 0,-3 0 0,-2 0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35.4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85 12 14753,'-7'-7'2163,"2"3"-1513,1 4-190,-2 10-4342,-2 11 4173,-3 18 848,-2 14-1083,1 4-56,2 3-22,5-4-325,2-7-280,3-6-80,0-11 2945,0-7-4053,0-9-448,0-4-561,0-6-358,0-3 3182,0-2 0,0-1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35.6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38 11470,'-7'-6'1479,"1"1"-22,6 5-236,0 0-817,3-10 78,7 7 44,6-8-190,7 10-134,4 0-146,1 1-56,2 0 0,0 1-291,3 2-516,3 0-717,1 2-896,0-3-1961,-4 1 4381,-7-1 0,-11 0 0,-7-1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36.2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268 15 13028,'-72'-12'1243,"10"10"-615,40 14-112,-1 13 44,1 5-112,-1 5-235,5 2-213,4 1-11,7 0-12,3-2-89,5-1-79,10-5 12,7-1-146,14-8 135,5-4-34,5-9-326,0-4-345,9-11 458,-18-6 44,3-9 1,-20-8-112,-4-5 22,-5-4 191,-3-2-169,-3 0-380,-11-3 403,0 16-56,-10 4-1311,3 19 1804,1 4 0,7 1 0,2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28.3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55 1 12311,'-24'79'257,"6"-11"-425,14-39-156,3-6 178,1-5 0,0-6-112,-2-7-78,0-2-67,0-3 168,0-3-304,2-6 427,0-7 112,3-10 0,10-4-22,4-1 22,9 1 146,-1 6 100,-2 7 68,-3 7 101,-4 6 134,-3 2-56,-1 2-146,-1 5-190,2 2-157,-2 7-78,2 1-348,-4 0-2196,0 4-56,-3-6 2678,-1 2 0,-3-10 0,0-2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36.7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292 20 9946,'0'-11'3014,"0"2"-1792,0 9 291,0 0-774,-53 8 57,27 8-56,-43 11-91,39 11-78,0 3-167,4 5-191,3-1-123,7 3-90,5-2 0,5-2-45,4 1-123,2-6-460,7-2-100,6-6-426,10-5-303,8-8-784,6-8-1356,7-6 3597,1-11 0,-18 5 0,-7-5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37.4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455 7 10092,'4'-2'4146,"-1"0"-2533,-3 2-1389,-46-2 90,21 2 135,-36 2-125,32 6-88,2 5 66,0 3-10,4 0-90,3 2-202,6 0-23,2 0-33,7-1-101,2-2-135,4 1-66,8-4 112,5 1 55,8-3 79,-2-4 101,-1-1 157,-11-4 122,-1 1 158,-7-1-258,-4 1-157,-7 1 90,-6 3 79,-10 2 33,-4 5-12,-3 4-10,-2 4 122,2 5 68,5 0-156,7 0-225,7-2-56,9-2-90,3-2-78,3 0 89,10 2 34,8 0-145,15 1-135,9-4-348,5-2-660,3-8-1143,0-4-1648,-2-6 4180,-4-11 0,-19 7 0,-7-7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38.1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1 11694,'58'39'852,"-9"-6"-818,-36-22 33,-4-5 291,-4 0 517,-3-3-148,-5 2-503,-11 4 91,-8 2 178,-11 3-101,0-1-269,4-3-123,11-2-11,8-4-79,7 0-22,3-1 56,0 2 56,0 3 11,2 4 12,4 5-1,8 2 0,4 6-10,4-2 10,0 3 0,-3-2 79,-3 0 146,-1 0 89,-4-3-11,-2-2-191,-3-4 46,-3-4 32,-1-2-66,-2-3 56,0 1-45,0-1-157,-8 3-269,-2-3-403,-10-2-3676,-7-2-291,5-8 4639,-2-2 0,15 0 0,4 1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38.8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47 16 10821,'-3'-6'1871,"0"1"-639,3 5-672,0 0-133,1-3 413,6 2-78,4 6-124,8 10-22,2 16 113,0 12-79,-3 12-67,-4 11-180,-3 3 101,-6 6-11,-2 1-56,-3 2 22,0 0-145,-4 0-113,-4-4-54,-7-7-80,-4-8-11,0-11-34,0-10-22,5-11-22,3-9-202,4-8-236,3-6-750,2-3-2521,1-1 907,-3 0-2509,-3 0 5333,-10 0 0,7 0 0,-1 0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41.4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10 827 11526,'-5'12'2051,"1"-2"-1536,4-10 696,0 0-293,0-16-122,5 2-169,1-16-156,5 1-101,0-5-113,3-10-133,0-6-68,4-5 22,1-4 12,2 1-23,-2 2 45,1 4 0,-3 5-34,-2 5-44,-2 3-34,-2 1-23,0 2 23,1 1-112,8-8 101,-7 16 11,2-1 0,-9 18 90,-4 5-22,-1 3-12,-1 2-56,2 0 0,1 1 134,2 5 56,3 8-22,2 9-56,2 11 34,2 6-79,-1 7-11,0 1-22,1 1-23,0-1 0,2-1-11,1-1 11,0 1 1,0-3-1,-1 0 56,3 13-67,-3-11 0,2 9 0,-3-18 0,-3-3 11,-1-4-11,-2-5 11,-2-8-22,-3-6 0,-2-6-392,-1-4-8752,-1-1 9155,0-6 0,0 4 0,0-4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42.2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99 80 9106,'-5'-1'1278,"1"0"-1144,4 1-279,-15 0 145,9 0 414,-9 0 90,12 0 740,3 0-617,-2 0-178,1 0-102,-3 0-257,1 0-79,-3 0-11,0 0 0,-2 0 44,1 0 46,2 0 179,0 0 180,3 0 2755,1 0-2924,5-2 101,9 0-123,10-3-146,12 0-79,8-2 12,1-1-34,1 1-11,-5 2 11,-7 3 1,-10 1 10,-5 1-22,-7 0 11,-2 0 0,-3 0-11,2 0-11,2 0 0,1 0-112,5-3-180,1-1-795,6-6 90,-8 4-314,-1-2-976,-11 6-2161,-2 1 4459,-1 1 0,0 0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42.9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3 8534,'-7'-1'550,"1"0"-57,6 1-236,0 0 23,39 0-21,-22 0 245,30 0-34,-34 0-67,-3 0-44,-2 3 0,-4 1-23,2 5-34,-4 1 1,0 4-12,-1 0-55,-1 5-69,-5 2-99,-3 3-12,-7 1 22,-4-1-78,-1-1 0,1-6 11,5-2 12,3-8-23,3-1 0,5-3 0,1-1 89,2 0 113,0 0 67,0-1 45,0 1 0,2 2 10,7 0-44,7 0-100,11 0-91,4-3-89,3 0-56,-1-1-425,-3 0-618,-6 0-4884,1 1 5983,-10 0 0,-2 0 0,-9 0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43.3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223 23 9980,'0'-12'2768,"0"2"-1401,0 10-426,0 0-370,-34 3 169,16 6 44,-28 8-56,25 10-189,1 9-69,-1 5-112,1 7-134,3 1-224,3-1-44,7-2-236,4-6-538,2-3-314,5-5-213,7-4-638,11-3-415,12-5 2398,31-6 0,-34-6 0,13-4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43.7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14 10809,'0'-8'1625,"0"2"-23,0 6-324,0 0-427,0 16 135,0 3-280,0 17-101,0 1-190,-2 4-180,0 2-134,-3 1-45,3-2-34,0-3-22,2-2-33,2-5 33,4-3-213,5-4-112,5-5-381,3-5-179,5-5-236,3-4-593,7-4-3776,14-19 5490,-9-2 0,-5-2 0,-20 7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43.9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34 10910,'-5'0'471,"1"0"694,4 0-1154,18 0-11,-2 0-291,20 0-382,-5 0-1231,4-2-1301,1-4 3205,0-5 0,-16 3 0,-5 2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28.8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366 1 12456,'-63'70'336,"13"-13"-302,50-43-34,8-4-34,5-6-22,11-1 45,4-3 11,1-6-33,0-5-124,-3-7 101,-1-4 56,-6 2 78,-3 2 23,-3 3-34,-5 6-67,-1 2-56,-2 4 56,2 1 179,6 1 34,7 1-11,4 3 79,9 8 32,-3 9-111,1 12-169,-1 10 1,1 7 279,4 8-111,2 6-124,-4 2 102,-3 5 33,-10 2-78,-6 2 44,-8-3 112,-3-4-11,-3-7 56,-13-9 101,-6-10-67,-16-7 11,-20-9-381,4-12-213,-22-3-392,-2-21-336,-17-11 44,38 3 1,-1-4-1010,-5-4 0,0-2 1906,-6-4 0,4 1 0,-9-6 0,12 6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44.2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14933,'39'38'246,"0"0"1,27 33 111,-41-30 57,-7 3-45,-5-2-68,-6 0 45,-4-3-11,-2-2-33,-3-3-168,-5-6-135,-4-3-460,-5-5-604,-2-5-1312,-3-7-1781,-2-4-44,-1-9 4201,2-11 0,9 8 0,5-6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44.7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14742,'17'0'1669,"2"1"-1220,2 0-326,3 2-78,0 0-45,1-1-67,-6 0-292,-1-1 90,-1 0-56,1 0-358,4-1-505,1 0-414,2 0-841,-4 0-1915,-7 0 4358,-6 2 0,-6-1 0,-2 1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45.1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 0 12423,'-16'6'1109,"4"-1"-146,12-5-660,0 0-56,-4 5 279,4-2 102,0 4 22,5-4-34,2-1-11,-2-1 11,0 1-268,1 0-169,4-1-78,7 1 67,10 0-56,9 1-67,9-1 11,4-1-34,1-1 23,-4 0-22,-10 0-1,-10 0 56,-12 0-10,-9 0-68,-3 0-2750,-2 0 1,0 0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47.9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478 41 9185,'7'-9'1792,"-1"2"-817,-6 7 3440,0 0-3821,1-4-236,-1 1-78,-6-3 45,-6 1 34,-11 2-90,-7 0-135,-3 2-10,-4 1 100,-1 0-12,2 5-167,2 2-34,5 4 23,5 0 33,4 0-67,5-1-45,4 1-11,5 0 12,0 4-46,4 2 12,0 6-1,2 1-145,14 16 67,0-8-111,16 10 77,-4-11 90,0 2 1,-2 0 43,-4 2 34,-5-1 12,-3 0 22,-7 1 57,-2 12 0,-3-13-35,-6 9 23,-1-19 23,-6-2-46,-3-4 68,-12 4-101,3-7-45,-12 1-33,7-11-34,-1-2-124,2-3-302,4-5 281,2-4 122,6-5-33,3-4 34,5 0 89,5-2-56,2-3 33,2 6-122,5-1-280,3 8 44,9 1-448,5-1-561,6-2-402,4-3 1837,20-8 0,-28 11 0,8-3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48.5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232 23 10697,'2'-12'2185,"-1"2"-1602,-1 10 33,0 0 34,0 13 101,-6 6 100,-3 15-212,-7 7-191,-3 4-146,-4 5-156,0 2-90,-3 2-56,2 0-11,0-3-112,5-5-236,1-9-436,6-11-639,4-10-628,3-9-493,4-4-907,0-3 3462,1-10 0,0 7 0,0-7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49.1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116 12 8131,'-15'-1'1670,"3"0"-1200,12 1-44,0 0 78,-6-1-44,4 0-113,-5-2-22,7 1 325,0 1 34,3 0-236,2 1 56,3 0 0,4 4-190,0 7-146,2 7-134,2 8-23,-1 1-11,-2-1 89,-2-2 203,-5-2 212,-2-2 840,-3 9-828,-6-6-258,-4 7-191,-5-12-67,-3-3-202,-1-5-885,-1-4-1142,-4-3-1121,0-4-2443,-3-9 5793,6-6 0,7 3 0,6 2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51.0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 43 6451,'-5'-6'1882,"1"1"-1457,4 5 338,0 0-159,-5-1 47,4 1-125,-4-1-78,5 1 550,0-1-730,0-2-77,0 0 11,0-1 11,0 1 11,0 0-134,5 0-12,3-1 90,7 1-67,3 2 22,2 0 0,0 1 23,-1 0-1,-3 6 69,-5 3-24,-3 8-11,-2 3 157,-2 14-145,-3-8-79,-2 11-23,-5-15-33,-1-2-11,-5-3 11,1-6 0,1-1-22,-1-4-23,2-1-11,1-1 0,2-1 22,2 0 35,1-1-170,2 0 113,1-1 23,5 0 78,6 2-78,5 2 21,5-1 1,-2 2-34,-1-3-11,-4-1-78,-4-1-35,-2-1-200,-4 1-303,0 0-404,-3 0-3069,0-1-315,2 0 4404,0 0 0,0 0 0,-1 0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52.1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308 12 6518,'3'-7'3148,"0"3"-1971,-3 4 772,0 0-985,-6 0-202,-2 0-269,-10 0-78,-2 0-214,-5 1 12,-4 5 45,-3 3 33,0 4-22,1 3-67,6 2-146,5 3-11,5 2 0,5 3-45,5 1-34,1-3-100,3-2-12,6-4-112,8-5-101,5-2 135,6-5 135,-5-3-23,-3-2 0,-8-1 112,-2 0 168,-5 1 11,-1 0 79,0 2-135,-5 1-56,-4 1 23,-8 4 179,-12 13 22,5 1-22,-4 9 33,13-7 12,6 0-314,4-5-45,3-1-22,5-3-112,8-3-236,7-2-324,10-4-303,3-2-403,1-3 100,0-2-1759,-3-3 3104,0-5 0,-13 3 0,-4-1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52.7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31 9229,'-1'-6'1155,"0"1"-494,1 5-34,0 0-167,20-9-91,-7 7-44,15-7-45,-14 14-56,-3 1-78,-3 7-78,-2 0 21,-3 0-22,-1 0 1,-2-3 32,0 1 35,0-1-135,-7 2 0,-2 1 0,-6 1 11,0-2 0,3-1-11,1-2 67,4-1 45,1 0-45,4-2-33,1 1 56,1 0 134,2 4-112,8-3-12,18 6-100,-2-9-56,13 0-425,-15-4-438,-4-1-784,-4 0-1547,-6 0 3250,-3 0 0,-4 0 0,-3 0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53.7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28 7650,'1'-8'2689,"0"1"-1580,-1 7-145,0 0-584,2-5 180,-1 4-111,1-4 21,-2 5 3699,0-1-3911,0 7 55,0 6-33,0 14-78,-2 7-56,-2 8-12,0 0-100,0 0-34,1-3 0,3-3 11,-1-3-22,1-4-23,2-3-22,5-2 45,5-3-157,7-2-269,1-4-190,2-3-57,2-5-134,-2-3-336,0-3-583,-1-1-470,-1-7-796,-3-3 3003,-3-7 0,-6 8 0,-4 2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31.1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238 1 11481,'-59'25'276,"-1"1"1,5-3 0,13 3-165,29 14 123,4-2 45,9-4-123,14-7-45,3-5-56,16-6-56,1-6-23,0-6-44,-1-2 56,-2-2-23,0-7 1,-3-4-90,-1-9 11,-4-3-56,-5-2-12,-7-2 1,-6 2 157,-3 2 22,-2 3 45,0 7 111,0 4 24,0 4 66,0 3 572,0 1-426,-4 7 224,2 3 12,-2 10-169,3 1-167,1 4-203,1-1-55,14-1-34,9-2-235,16-2-191,6-4-224,2-5-582,-1-4-259,-3-4-828,-4-1-438,-6-5 2757,-9-4 0,-12 2 0,-6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54.1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 67 8669,'-10'-11'2947,"2"2"-2129,8 9 56,0 0-403,-8-1 33,6 1-68,-6-1-20,8 1 177,0-1-100,10 0-257,5-2-147,11 0-44,1 0-45,2 0-78,-2 1-427,0 0-525,-6 1-730,0-2-794,-5-1-1951,-2-1 4505,-4-2 0,-5 3 0,-3 1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54.9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41 10260,'0'-6'1076,"0"1"-146,0 5-527,33-13 269,-17 10-44,26-10 122,-26 13-245,-1 2-34,-4 6-91,-1 6-178,-4 7-101,-1 3 11,-3 0-33,-2 1 22,0-2 67,-7 1-45,-4-4-56,-7 0-56,-2-5 34,3-1-45,2-4-34,7-4 1,1-2-12,6-3-201,0 0 246,2 1 78,6 2 23,7 2-12,9 4-44,4-2-45,4 3 0,-2-2 11,-4 0-11,-6-2 0,-5-4 0,-6 0 0,-3-3 0,-4 2-4202,0-1-156,0 0 4358,0-1 0,2 0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56.0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35 7851,'0'-15'3451,"0"4"-2028,0 11 1087,0 0-1199,0-8-661,0 26 157,0 0-392,-1 34-135,-1 2-135,0 2-145,1-1 0,0-8-78,1-6-437,0-9-461,0-6-514,0-8-515,0-5-259,0-5-806,0-4 3070,0-2 0,0-2 0,0 0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56.2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 15437,'62'-4'1255,"-3"1"-1244,-13 3-11,-1 0-560,-5 0-672,-4 0-976,-6 0-1411,-3 0 3619,-2 0 0,-11 0 0,-4 0 0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56.7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248 1 13868,'-83'24'1043,"1"25"-640,54-3 0,-3 20-201,17-15-180,8-3-22,3-2-22,7-7-12,7-6-33,10-6-224,10-7-34,6-6-102,2-8 203,1-3-33,-7-3 22,-6-8 22,-7-6-538,-2-29-22,-5 1-269,-2-20-146,-4 11 247,-6-3 145,0 4 158,-1 6-550,0 11 1188,0 15 0,0 9 0,0 7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57.1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188 0 16344,'-40'47'414,"0"1"1,4-4 0,6-1-213,13 10-158,4 2-44,5-4-201,5-2-236,2-4-359,1-5-581,4-5-641,6-5-1366,7-9 3384,8-6 0,-11-9 0,-1-4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57.6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327 6 14641,'-81'-5'1334,"9"8"-1290,39 9 136,3 7-1,6 5-146,6 2-33,7 1 0,6 1 0,3-4-134,2-2-101,0-5-68,8-4 1,3-4 112,10-5 190,-3-2 89,-4-2 281,-7 0 279,-4 0 13,-3 2 155,-1 0-592,-17 9 66,3-1-22,-14 7-134,10 1 111,3 5 157,2 4-279,3 2-124,5 0-146,2 7-101,8-10-100,8 4-291,6-14-136,6-1-548,4-5-952,1-3-1637,5-4 3911,1-2 0,-14-1 0,-4 0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58.2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27 9677,'-3'-5'616,"0"2"539,3 3-651,17-8 236,-8 6-12,13-6-224,-11 8-280,-2 4-78,0 2-34,-2 3-67,-2-1-23,-2-2 135,-2-3 202,-1-1 223,0 1-178,0 0-270,0 4-22,-4-1-112,0 1-56,-1-1-134,1 4 100,3 0 45,1 5 45,3 1 23,3 1 21,3 1 281,9 7-11,-7-6 34,1 6-57,-9-11-34,-2 1 12,-1-3-101,0-1-33,0-1-34,-7 2-146,-1-4-493,-8 0-504,-1-6-414,-2-1-1581,1-1-2330,2-4 5367,6-2 0,5 1 0,3 0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0:58.7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16 11593,'-3'-8'2231,"0"1"-1828,3 7 841,0 0-382,27 16-111,-4 2-79,25 18 68,-16 0-169,2 9 23,-4 7 34,-1 8-404,-5 8 0,-6 4-34,-5-1 23,-7-2-33,-3-3 32,-4-4 24,-8 1-68,-6-5-101,-9-3-67,-1-10-67,2-8-1838,2-5-359,8-15-1926,1-4 4190,2-11 0,5-2 0,-2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10.1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3 900 13409,'0'46'2196,"0"-9"-1019,0-36 1086,0-1-2162,0-3 44,0-7 69,0-11-46,0-13-112,0-15 11,0-11-22,0-6 11,0-3 0,-1 2 112,1 2-168,-1 4 22,1 5-11,0 5 23,0-16-34,0 21-23,3-10 23,1 23 0,7 2 0,3 0 0,6 1-33,2 3-1,3 4 1,2 7-12,-4 8 45,4 4 33,9 8-21,-5 9 116,3 37 1,-4 11-129,-7 4-11,-2 3 0,-5 0-56,-16-12-34,-4-4-67,-5-7-23,-8-5-10,-5-10-13,-2-8-99,-2-8-23,-2-9 224,-1-3 56,1-4 78,-7-8 101,14 3 68,-1-3 33,15 8 11,4 2 102,2 0-315,1 2 224,2 6 180,8 8-157,8 11-34,10 3-112,4 4-112,5-3-11,0-1-11,1-1-90,-4-6-313,-5-3-460,-5-7-661,-10-4-572,-3-4-1646,-6-2-2723,-2-2 6476,-2-1 0,-1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31.7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 8602,'0'-4'1658,"0"1"247,0 3-1266,0 38 11,0-3-168,0 36-236,2-13-168,1 1-55,1-2 33,2-2-56,-4-5 11,-1-4 45,-1-7-34,0-8-22,0-9-67,0-10-101,0-5-201,0-6 122,0-1 146,0-6 90,0-6 11,5-10-11,8-6-68,8-3 34,8 1 23,4 4 22,3 5 22,5 6 12,1 5 45,3 4-23,-2 3 0,-1 3 45,-7 2 123,-4 6 111,-7 7 1,-6 7 236,-5 13-292,-8-10-78,-1 6 33,-4-15-235,-10-2-56,-2-4-1345,-23-2-279,8-4-1043,-9-5 2723,16-10 0,9 6 0,4-5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10.5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27 11190,'-7'-15'2118,"1"3"-1255,6 12 1804,0 0-1962,0 3-99,0 9-57,0 9-213,0 14-224,2 5-101,1 3-11,2-2-56,0-4-347,1-5-528,-2-9-738,1-9-1042,0-7-506,-1-5 136,2-4 3081,0-10 0,-2 7 0,-1-7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11.0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165 9 10058,'-10'-5'2846,"3"1"-1714,7 4-213,0 0-571,-31 7 156,16 5 168,-23 10 34,22 8-135,3 6-212,1 9 33,2 8 34,3 8-45,3 4-168,2 2-191,2-5-22,4-7-11,7-6-57,7-6-189,4-8-348,2-3-337,-2-7-301,-1-4-1077,-1-7-582,-2-7-862,3-6 3764,0-18 0,-8 11 0,-2-11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11.5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12 10765,'-5'-7'2039,"2"3"-1176,3 4 717,0 0-931,0 12-32,0 7 44,0 19-90,0 8-100,0 7-113,0 3-66,0-1-270,0-5-22,0-5-45,4-9 12,6-5-225,5-9-145,7-5-24,1-8 13,6-5-34,1-3-157,6-5-695,-1-9-695,-2-8-873,-3-11-1345,-7-3 4213,-10 1 0,-6 14 0,-6 5 0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11.8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29 14103,'-6'0'751,"1"0"302,5 0-1053,43 4 0,-15-2-89,38 2-583,-26-3-751,2-1-494,0-3-805,1-4 2722,-1-6 0,-18 4 0,-6 1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12.1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13454,'78'10'1737,"-7"3"-1211,-34 11-11,-2 4-100,-5 8 100,-6 7-134,-6 10-134,-9 7-113,-4 4-44,-5-2-90,-5-5-112,-2-8-370,-6-8-414,0-9-404,-1-7-896,-4-10-1166,-3-5 3362,-4-8 0,10-2 0,3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12.8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63 54 8680,'-14'0'1210,"3"0"12,11 0-214,0 0-145,-16 0 213,11 0-224,-11 0-393,16 0-34,0 0-156,5 0 247,12 0-68,14 0-179,14 0-135,10 0-89,2 0-34,0 0 12,-2-1-23,-5-1-34,-4-2-22,-6 0 22,-8 0 34,-6 2 0,-10 1-11,-6 1 11,-5 0-157,-3 0-235,0-1-1109,-2 1 190,2-2 0,0 0-347,4-2-516,2 0-347,1-4 2521,0 1 0,-5 2 0,-1 2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13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45 14193,'18'0'2095,"5"0"-1366,6-3-80,10 0-177,5-5-58,8 1-100,-1 0-158,3 3-88,-6 1 10,-4 1-56,-6 1 34,-7 1-33,-9 0 10,-8 0 23,-6 0 0,-5 0-201,-2 0-1558,0 0-3015,-1-2 1559,1 1 3159,-1-1 0,0 1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16.5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29 101 7862,'-8'-6'1289,"3"1"0,5 5 212,0 0-907,-15-21 223,21 9-233,-6-16-92,30 14-201,6 6 13,4 3-181,0 4-56,-2 2 34,-5 7-79,0 7 23,-6 10-11,0 7-34,-7 4 0,-4 6 89,-8 2-89,-4 2-101,-14 17 79,-4-18-56,-12 9 55,-3-24 23,-4-4 11,0-5-11,0-6-11,3-3 11,4-5 0,5 1-101,7-1 57,4-3-68,5 4 112,4-3 22,2 4 213,10 0 12,8 2-57,11-2 0,4-5-145,1 0-34,10-3-33,-14 1-112,8 0-236,-18-2-460,1 1-604,-1-1-370,2 0-1389,1-5 3193,-1-6 0,-9 3 0,-4-2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16.9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190 0 13308,'-5'35'1871,"-1"10"-1423,-1 11 236,-4 12-34,-1 8-325,-4 3-23,-2 6-145,-1-3-101,-2-1-56,1-8-23,1-10-44,3-13-347,6-15-359,4-13-572,3-13-335,2-5-13,1-6-268,0-14-1310,3-10 3271,5-19 0,-3 18 0,2 2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17.5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 58 7896,'-3'-12'1367,"0"2"-605,3 10-370,0 0-190,-2-12 145,7 6-33,4-8 44,14 11 24,6 2-2,7 2-245,1 9 33,0 7-56,-4 11-45,-6 5 79,-6 4 190,-9 1 12,-5 1 88,-5-3 191,-4-3-245,-8-3-192,-6-5-190,-9-4 0,-7-7-1255,-17-7-33,10-4-583,-10-6-1144,21-3 3015,5-5 0,12 4 0,5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7:07.4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6977,'6'-4'2006,"-1"2"-1032,-5 2 696,0 0-997,35 0-248,-8 0 57,33 3-246,-13 1-180,2 2-56,2-1-34,-4-1-44,-3-2-203,-4 1-279,-1-1-258,-1 1-526,-3-1-203,-2 1-279,-6-1 1826,-6 2 0,-10-2 0,-4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7:21.0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245 2 7201,'-10'-1'1860,"2"0"-1288,8 1 504,0 0-673,-84 29 56,54-11-280,-19 3 1,5 2 66,33 4-100,4 0-12,5-2-10,11-2-68,10-5-56,17-4-68,9-6-32,2-5 100,-5-3 0,-5-7 0,-9-6-56,-7-8 22,-9-4-11,-6-1-56,-4-2-111,-2 3-383,0 2-301,0 6-359,-2 6-45,-1 6 1300,-6 2 0,4 3 0,-2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32.3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0 158 11381,'74'27'48,"-1"0"1,-6-1-1,-11-8-25,-21-18 44,-10 0 134,-12-4 35,-6-6-90,-6-5-23,-1-8-67,-3-3 22,-11-4 23,-8-2 0,-13 1 89,-4 1 57,4 8 112,7 6-191,10 8-168,11 3-168,4 3-12,3 1 158,11 0-370,37 1-718,4 0-873,29 4-997,-21 3 2980,-5 4 0,-25-4 0,-9-2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18.9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219 1 10025,'6'0'-90,"-2"0"90,-1 0 0,0 0 3665,-2 0-3665,-5 1 0,-6 3 0,-8 3 123,-6 6 179,-3 4 135,-1 4-45,1 3-22,2 2-101,5 2-112,2-2-68,8 0-77,3-2-12,5-3-45,2-3-22,4-5 55,7-3-10,6-5-45,7-2-56,4-3 100,-10 0 23,-1 0 0,-14 0 325,-2 0-135,-1 2-167,-1 2-12,-7 6-11,-6 5 22,-8 5 113,-2 5 22,1 0 101,4 3 55,5-3-100,6 0-168,4 1-34,3-3-11,7 2 0,8-3-11,12 0-45,8-6-213,5-3-303,-1-6-212,-1-3-258,-4-2-627,-5-2-3721,1-4 5390,-13-2 0,-2 1 0,-12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20.1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 46 11504,'-7'-25'1591,"3"5"-997,3 20-235,0 0 66,-1 6 113,1 8-157,-2 16 22,-2 13-100,1 12-135,-3 4 0,5 5 12,-1-3-80,3 0-66,0-6-34,0-7-11,2-8-23,4-11-55,3-8-170,8-7-133,0-9-22,5-2-112,0-3-259,4-4-235,-1-6-313,-1-7-427,-3-6-592,-2-4 2352,-4-1 0,-7 12 0,-3 3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20.6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 45 9341,'-16'0'717,"3"0"426,13 0-527,0 0-559,-3 0 201,2 0 178,-2-1-424,3 0 44,0-1-23,0 0 158,0 0 336,5 1-34,6 0-270,11 0-55,8 1-89,6 0-23,4 0-56,-1 0 22,-1-1-22,-6 1 0,-8-1-67,-8 1-67,-7 0-146,-4 0-56,-3 0-303,0 0-302,-1-1-1603,10-6-481,0 1 3025,5-4 0,-8 5 0,-3 2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23.1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0 103 8344,'0'-15'336,"0"3"381,0 12 1479,0 0-1400,0-33-23,0 24-302,0-24-336,0 33-35,0 7 326,0 10 145,0 19-290,0 16-35,0 12-134,0 8 101,3-1 0,3-2-213,3-9-67,2-12-393,0-8-459,-1-13-156,-3-8-1435,-3-9 1064,-2-6-89,-2-4 1535,0-10 0,0 6 0,0-6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23.4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40 10552,'-11'-1'694,"2"0"214,9 1-158,0 0-570,-4-2 436,5 2 493,5-2-380,11 2-248,13 1 80,8 1-158,6 1-336,2 0-55,-2-1-12,-3-2 0,-7 0-12,-7 0-290,-7 0-371,-7 0-245,-3 0-606,-1-1-560,0-3-942,4-4 3026,2-7 0,-6 7 0,-1-1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23.9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328 0 11336,'-52'30'1490,"-1"6"-739,11 4-124,0 9-22,3 6-353,4 4 84,8 1-123,6 1-213,11-4-45,4-5-447,7-9-226,12-5-571,7-8-481,17-4-1020,7-10 2858,5-7 1,-20-6 0,-6-3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24.7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256 9 12165,'-78'-5'258,"14"1"-135,50 4 45,6 0-168,4 0-22,3 0 22,1 2 235,0 3 45,1 8-11,5 5-89,4 5-136,6 4-32,1 1-1,3 0 45,-1 0-56,1-4 0,-1 2 67,-1-4 11,-2 1 180,-1 13 44,-6-9-67,-2 12-89,-6-11-56,-1 0 0,0-2 0,0-1-68,0-4-22,-2-3-11,0-5-12,-2-3 23,1-1 0,-4-1 0,0 1 0,-4 0 0,-2 2-44,-5-1-1,-4 2 34,-3-3-34,-2-2-22,1-4-113,0-2-112,4-1-122,2-2 157,3-4-68,4-7 178,4-4-144,4-4-123,3-11-12,5 5-45,7-8 79,5 12 123,6 4-22,1 5-78,-2 8-282,-2 3-469,-2 3-1401,-1 0 2521,-1 0 0,-7 0 0,-1 0 0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25.3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50 0 12647,'-10'0'1568,"2"0"-514,8 0-696,0 0-279,-14 0 111,11 0 34,-11 0 90,14 0 974,0 0-1288,6 0 202,10 0 12,15 0-91,15 0-67,10 0-56,3 0 0,-5 0 0,-9 0-67,-14 0-124,-12 0-45,-10 0-77,-6 0-2836,-2 0 763,0 0-1783,1 0 4169,1 0 0,-2 0 0,1 0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25.8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172 1 13117,'-20'52'1054,"-2"-3"-774,3-18-146,-3 4 12,-1 0-135,2-1 78,3 0 24,6-7-113,3-2-11,6-6-23,1-4 34,2-4 0,3-5 34,7 0 22,10-3-22,10 0 22,27 3-56,-10-1 0,17 1-34,-20-1 12,-1-3-203,-2-1-290,-3-1 67,-3 0-180,-4-3-223,-6-2-1973,-4-9 594,-10 2 2230,-4-4 0,-6 9 0,-1 2 0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26.2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47 8 9689,'2'-3'1535,"-1"0"168,-1 3-918,0-1-382,-2 10 45,-2 8 90,-3 16-124,-2 8-111,1 7-90,1-1-113,1 2 12,4-5-56,0 1-22,1-4-34,0-3 0,1-2-90,0-10-402,0-5-416,0-10-481,0-6-1951,0-3 1525,4-17 1815,6-4 0,-3 0 0,0 3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32.7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81 1 12591,'-45'69'1445,"11"-9"-1344,32-31-101,2-2-11,10-5-79,5-3 12,15-6-12,3-4 46,5-6-35,3-2-89,-1-1-124,0-7-33,-5-3 146,-5-10 22,-8-5 45,-6-6 112,-7-1 0,-4 0 157,-3 4 392,-2 9 57,0 9-159,0 6 113,0 4-279,0 12 55,0 2-157,0 13-179,0 0-56,0-2-560,0-1-683,5-4-405,4-3-1063,6-4 2767,5-4 0,-9-4 0,-1-2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26.9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28 9778,'-10'-15'1771,"2"3"-1289,8 12 1546,0 0-1289,8 0-290,5 4-46,10 3-123,6 6-79,4 5 12,1 2-123,0 5 101,-3 3 33,-6 7 11,-5 6 0,-8 5 0,-5 6-44,-4 1 291,-9 24-325,-4-20-101,-7 15-56,-1-28 22,1-8-22,3-8-33,5-8-12,3-6-201,3-7-46,2-3-582,1-3-1737,-1-1 908,1 2-280,-1 1-908,1 3 2891,0-1 0,0-1 0,0-2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30.2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342 0 10462,'3'0'1546,"0"0"2566,-3 0-4112,-10 0 56,-3 0 34,-13 4 33,-2 4 79,-2 6 369,-21 26-481,22-12-90,-12 15-11,30-21-45,5-2 0,4-3-280,10 3 11,4-9-45,8 2 112,-1-10 146,-3 0 112,-6-3 23,-6 2 33,-2-1 100,-2 2 136,0 0-68,-1 2-213,-8 5 12,-17 17 66,0-2 46,-12 14 55,13-6 113,2 5 33,5 1-23,3 2-246,9-1-43,2-4 32,7-1-56,26 1-34,-2-12-112,24-2-235,-13-13-302,-1-5-449,-4-2-683,-3-2-774,-3-7 2589,9-28 0,-19 20 0,4-18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30.9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10125,'0'-4'-291,"0"1"2162,0 3-1388,47 0-91,-26 9-68,36 2-122,-43 8-90,-6 0-22,-4 0 67,-4-1 157,-4 3-79,-5-1-190,-9 2 67,-4 1 179,-3-2 0,3-3-33,4-3-45,6-6-157,6-3-56,4-4 0,2-2 11,0 2 337,5 2-24,4 3 46,8 3-157,4 0 11,0-1 0,1 1-123,-5-3-101,1 1 11,1-2-67,-3-2-246,0-1-516,-6-3-751,-2 0-784,-4 0-1356,0 0 3709,-2 0 0,-1 0 0,-1 0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33.2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239 110 9453,'-9'-8'303,"3"1"-180,5 5-123,0-2 67,-1-9 101,2 2-56,-1-7-33,1 5 168,0 1 111,0 2 90,0 3 113,0 4 2094,0 2-2016,-2 1-258,-1 5 0,-5 9-45,-2 11 112,-5 13-22,-1 6-169,-3 6-66,-3 1-1,2 0-100,-2 0-33,3 2-35,0-1-22,3 0-46,5-6-267,2-9-438,5-14-705,2-10-886,1-9-414,1-4 122,1-10 2634,4-6 0,-3 3 0,3 0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33.7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51 12456,'-2'-28'953,"0"5"-527,3 23-68,6 0-22,2 0 0,9 0-22,0 5-146,1 2-22,0 8 11,-2-1 123,-4 4 11,-2 0-22,-5 2 79,-3 2 32,-2 2-55,-1 0-123,-7 0-124,-2-2-78,-9-4-123,-1-4-1154,-12-6-34,5-4-1233,-8-12-1546,10-10 4090,5-12 0,7 11 0,6 2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34.4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89 7280,'-4'-13'840,"1"2"-123,3 11 202,0 0-302,8-26 10,1 18 0,7-19-122,0 24-102,0 2-168,2 1-67,2 0-45,0 5-44,-2 1 66,-3 6 69,-4 0-13,-4 0-21,-4 2 88,-2 1-10,-1 3-146,-7-1-79,-3 2 1,-9-3 11,-1-1-12,2-3-33,3-3 12,3-2 21,4-3-33,2-2-45,4 0 34,1-1-56,1 1 67,0 0 78,2 2-33,6 2-45,5 0-257,6-1-606,3-1-493,0-1-1322,1-2 2678,-1 0 0,-10-1 0,-3 0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35.3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52 11885,'-8'-28'2790,"2"5"-2017,6 23-370,-1 0-156,-1 3-12,-1 7 23,0 9 45,2 11-147,0 4-66,1 7-12,0 0-22,0 6 56,0 0-78,2-2-34,0-1-11,5-8 0,2-2-1,2-6-66,5-3-101,1-6-68,3-5-89,3-5-269,0-5-257,2-2-505,0-2-796,-1-8-1356,-3-4 3519,1-14 0,-10 11 0,-4 1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35.6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56 14148,'26'3'303,"2"-3"-315,6-6-458,3-2-572,1-3-538,-1 1-874,-3 1 2454,-1 1 0,-16 4 0,-4 1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36.0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32 11011,'0'-11'246,"0"3"528,0 8 413,0 0-738,29-12 77,-14 17 56,24-5-256,-23 22-180,-4 3-57,-4 2-10,-5 0-1,-2 1 45,-2-2 12,-6-2-68,-2-3-22,-5-3 55,1-5-55,3-3-34,4-5 1,2-3 10,3-1 180,1-1 11,5 3-23,6 2-178,8 2-12,4 0-359,4-4-571,0-1-1087,-3-2-3249,-3 0 5266,-10 0 0,-4 0 0,-6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36.9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61 11078,'0'-34'2376,"0"7"-1603,0 27 907,0 0-1344,0 12 46,0 7-13,0 19-245,0 6-80,0 4-44,0-2-11,0-5-78,0-6-236,0-4-415,0-7-335,0-3-438,1-5-403,0-5-773,0-4 2689,1-4 0,-2-2 0,1-1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33.0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12624,'9'82'392,"0"-13"-425,-7-46 10,1-6-55,-2-7 0,0-5 10,-1-4 136,0-1-68,5-9 11,1-3 0,5-13-11,3 1-11,3-4-12,3 3-178,6 2-348,0 4-493,5 5-729,0 6-515,-3 4 2286,-3 3 0,-13 1 0,-4 0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37.1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36 13678,'-1'-7'-348,"0"3"1558,1 4 841,0 0-1681,34 0-213,-10 0-113,31 0-44,-17 0-11,0-1-470,0-4-898,-3 0-929,-2-1-852,-6 1 3160,-3 3 0,-13 1 0,-3 1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37.7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324 7 13891,'-87'-7'2229,"-2"30"-1691,58 5-78,-10 29-180,14-10-112,5 3-135,7-2-22,7-2-11,5-3 12,4-4-1,8-4-11,5-3 0,12-6 11,4-4-11,6-4-101,3-9-67,3-2-280,20-15 135,-13-8-2,9-14-9,-22-7 21,-8-8-55,-6-4 257,-10-3 23,-7 1-12,-4 6 68,-7 6-707,-9 8-347,-3 15-414,-5 5-1816,5 11 3306,0 2 0,8-1 0,2 1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38.1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284 1 14731,'-47'27'1193,"0"0"1,-34 29-780,48-6 68,5 4-90,7 0-235,6-2-157,8-5-11,3-7-34,4-7-246,7-6-236,2-6-168,11-5-291,3-6-247,5-5-895,4-3-886,4-2-885,2-7 3899,1-4 0,-18 1 0,-5 0 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38.6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396 9 10496,'-1'-4'2431,"0"1"-1445,-52 1-325,22 8 34,-43 2-101,37 9-225,6 3-302,4-1-67,8 0-56,4-2 45,7-2-90,3 1 90,4-3-34,3 2-11,7-2-44,6-1-35,8-1 1,0-3 123,-3-2 11,-5-1 112,-8-2 212,-3-2-32,-4 3-23,-16 8-179,-5 3 145,-17 9 269,2 0-11,3-1-381,7 1-112,7-1 135,7-1-90,5 12-68,4-12 23,12 6-78,7-15-23,17-4-191,5-4-1489,20-3-146,-17-2-875,8-1-1456,-24-8 4258,-2-6 0,-11 3 0,-3 0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40.1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18 11672,'2'-8'874,"5"1"-448,6 5 56,7 1-68,5 1-145,3 0-67,-1 3-46,0 3-32,-5 2-35,-3 1 2242,-14 15-2129,-13-8-34,-13 14 67,-8-12-56,2 0-179,6-6-22,7 0-45,6-4 22,5 0-45,2 0 90,1 1 23,0 3-12,4 2 0,4 2 11,5 1 12,3 0-12,2 2 135,-1 1-22,3 3-56,4 1 22,10 14-146,-7-11 22,2 7-44,-17-18 56,-7-5-11,-3-1-1,-2-3 12,-4 2-46,-10-1-32,-8-1-46,-11-1-33,-2-4-325,1 0-314,6-2-862,8 0-1547,6-2-1803,8-3 5019,2-3 0,4 2 0,0 1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40.7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81 5 12535,'-4'-3'0,"1"1"1804,3 2-1154,14 20-168,3 4-1,14 24 35,1 5 178,-3 10-167,-1 9-270,-4 9 13,-3 6-1059,-4 6 935,-8 3-90,-4 1-23,-8-4 11,-10-5 12,-7-9-11,-14-8 34,-3-8-57,-3-10-22,1-9-45,5-10-224,7-11-134,10-9-505,7-4 1097,5-6-1063,1-1-139,3-3-1015,0 0-717,-1 1 2745,-3-1 0,1 1 0,0-1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58.9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20 10485,'0'-3'1759,"0"0"302,0 3-1355,-1-6 213,1 4-123,-1-4-147,1 6 819,0 0-1177,0 8 102,0 12-113,0 18-78,3 19 33,1 13-45,2 9-78,3 3 23,-3-1-23,0-1-23,0-1 1,-4 1-22,0 2 10,-2-4-78,0-6 0,0-14 0,0-14 11,0-13-11,0-13-33,-1-7-91,0-8-279,-3-4 403,0-14-12,-1-13-77,3-20-34,1-10 55,1-8-55,7-24 56,2 25-45,8-12-22,3 31-68,2 6 124,2 2 22,3 8 21,0 6-32,1 10 11,-3 5 34,0 7 22,-4 1 56,3 11-34,-9 2 57,1 11-23,-11-2-45,-1 3-11,-3 0-90,-7 10-78,-7-8-45,-8 7 1,-8-11 144,-4-4 68,0-3-22,0-6 22,6-1 22,7-5 23,7 0 22,7-2-67,4-1 0,2 2 0,0 5 303,2 4 33,9 12-78,6 7-56,9 7 33,13 19-235,-8-15 0,6 10 0,-11-22-11,-4-4-68,-1-6-346,-4-5-450,-4-5-682,-5-4-807,-2-2 2364,-1-9 0,-2 4 0,0-5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59.4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21 16019,'42'-8'2040,"28"0"-1726,-18 7-281,21-2-10,-28 3-23,-7 0-34,-6 0-123,-8 0-515,-3 0-236,-5 0-447,-5 0-920,-3 1-975,-2 0 3250,-3 2 0,0-1 0,-3 0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1:59.7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15896,'93'10'1188,"-9"-2"-874,-32-8-158,-7 0-4340,-9 0 4341,-8 2 859,-7-1-903,-5 2-91,-4 0-22,-3-2 0,-4 0-56,0-1 2809,-3 0-4209,-1 0-1424,1 0-2185,-1 0 5065,1-6 0,-1 4 0,-1-4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01.0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392 114 8254,'7'-16'1692,"-1"3"-761,-6 13-2,0 0-10,0-29 325,0 18-202,-1-21-168,-5 26-257,-5 3-1,-5 1-191,-5 1-201,-4 1-101,-2 2 24,-4 8 178,1 6-113,-3 12 12,0 6-89,0 5 156,-2 6 23,2 5-146,4 2-67,7 0-11,10 1-90,5-3 11,7 0-11,12-2 0,7-5-23,16-5-21,8-9-68,11-9-124,5-10-78,7-6-78,2-15-33,-4-6 178,-5-13 34,-12-6 67,-10-3 157,-9-22 79,-14 13-23,-5-16 12,-9 22-68,-7 0-11,-5 4-157,-20-9-146,6 16-335,-7-3-583,13 19-1009,1 3-1367,6 3 3597,1 4 0,7 2 0,2 3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33.6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107 136 7336,'-8'-6'347,"1"1"202,7 5-90,0 0-268,16-46 33,3 29 325,16-34 247,-1 45-124,3 2-101,0 3 12,-2 2 44,-5 6-111,-9 5-56,-5 6-35,-10 4-167,-3-2-90,-3 1-168,-13-3-45,-6-3-302,-18-4-124,-5-4 225,-4-3 89,3-3 101,3-6 56,10-2-79,7-8 45,8-2 34,6-1 56,4 2 35,3 6 122,0 3 78,1 6 33,-1 1-32,-4 3-57,-1 8 57,-4 8-12,0 12-123,1 5-68,5 4-89,4-1-213,1-2-381,0-2-615,6-3 222,5-4-1400,13-2-907,1-7 3294,5-7 0,-15-7 0,-2-4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01.4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210 0 15919,'-42'48'661,"-1"0"0,3-1 0,8-1-89,12 27-80,3 6-5715,8 4 5391,4-2-168,4-4 1123,9-9-1515,8-10 366,11-9-1420,10-12-1019,7-11-1535,6-13 4000,6-11 0,-25-3 0,-4-2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02.1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0 156 13420,'48'-22'330,"1"0"1,35-17-219,-47 20 90,-4 2 55,-7 0 24,-5 7-68,-7 3-12,-5 4 57,-3 3 246,-2 6 281,0 13-136,2 15-133,2 16 11,3 39-494,-2-18 1,2 23-34,-2-32 0,-4-3-11,0-3-1,-4-9-55,0-5-101,-1-12 11,0-4 57,0-10 10,-4-2-23,-7-7 68,-6-1-11,-9-4 56,-2-1 23,-5-1-23,-2 0 113,1 0 122,1 0-34,5 0-21,7 0-24,7 0-122,7 0-12,4 0-100,3 0 336,11 0-23,7 1-34,16-1 2,11 1-125,9-1 12,8-3 22,1-1-68,-1-3-10,-4-1-23,-6 2 0,-7 1-11,-7 1-11,-12 1 11,-8 1-123,-9 1-247,-4-1-448,-1-1-269,-2-3-616,1-5-1860,2-5-2476,-4-4 6039,3-4 0,-2 10 0,-1 2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02.4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12815,'54'15'922,"1"0"1,-4 2 0,-7 5-95,0 35-54,-3 7-203,-3 3-89,-4-1 448,-2 1-336,-4-3-336,-3-1 11,-5-2 11,-4 0-168,-5 0-68,-6 0-256,-2 20-494,-3-26-863,-2 9-1154,-3-35-1983,-7-9 4706,-7-9 0,7-6 0,0-4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03.6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54 221 10641,'-11'0'1905,"2"0"-493,9 0-392,0 0-382,-15 3 236,11-2-134,-11 2-236,15-3-134,0 0 336,6 0 0,12 0-169,13 0-324,18 0-56,13 0 33,9 0-111,9-1-23,3-3 45,4 2-68,0-2-10,1 3 10,-1 1 80,0 0-268,0-2 289,-1 0 34,-2-3-134,0 1 22,-5 1 33,-20 0 1,0-1-12,30-2-39,-28 2 1,-1-1 72,27-3 11,3-2 23,0 1-79,-2 1 11,2 2 6,-30 5 1,1 0-51,30 0-18,-33 1 1,-2 0 95,22 0 11,4 0-44,9 0 55,7-4-89,-46 1 0,1-2-23,1-1 1,0-2 16,0 1 0,0-1-34,0-1 1,-1 1 11,-1 1 0,-1-1 5,47-6-22,-7 3 11,-6 0 12,-6 4 22,-6 1 67,-4 3 56,-2 1 78,24-1-122,-20 1-23,17 0-23,-27 2 12,-4 0-23,1 0-34,-2 0-21,0 0 55,3 0 334,1 0-9,31 0-313,-21 0-46,16 0-33,-36 0 0,-10 0 0,-8 0 11,-7 0-11,-6 0 23,-4 0-12,-7 0-11,0 0 11,-6 0-11,1 0-11,2 0 11,3 0-11,5 0 11,5 2 0,4 0-34,5 2-123,-9-3-380,-4 1-438,-11-2-392,-2 0-1711,0 0 0,0 0 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06.3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1 484 13285,'49'39'228,"1"0"0,-3-4 0,-2-8-149,13-19-1,-1-5-33,-5-4-23,-7-7 68,-14-6-34,-11-6-56,-11-6-56,-6-3 56,-3-3-79,-24-25 57,1 13 22,-24-22 0,8 19 11,0-3 23,4 3 33,5 4 34,9 8-101,5 9-45,9 6-336,3-1 191,15 5-696,10-3-1332,20 11-1816,10 3 4034,10 4 0,-27 1 0,-4 0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06.8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10597,'0'100'2330,"2"0"-2218,3-18-530,3 8 575,1 6-84,-5-34 0,-1 0-62,2 26 0,-2 11-11,-2-51 195,-1-14-195,0-12-35,0-12-727,0-5 594,-5-26 168,2-6 22,-2-23-22,3-1 0,3 1 415,7 7-168,3 9 10,8 10-22,4 10-66,2 6 78,3 5 44,2 5-90,-2 9-122,-2 6-35,-5 10-44,-3 0-302,-3-1-438,-5-1-4895,-3 8 5635,-3-9 0,-2-2 0,-2-13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07.2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152 5 13084,'-9'-2'2655,"1"0"-2139,8 2-393,0 0 12,-57 49 100,40-15-134,-40 42-101,54-31-79,8-5-55,9-9 89,10-5-112,10-12 11,2-5 34,-2-6 34,-3-6 44,-4-9-33,-6-10-67,-4-12-191,-6-5-157,-4-3-526,-4-1-561,-2 4-1221,-5 7 2790,-5 12 0,3 10 0,-2 8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07.5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12434,'3'50'577,"0"1"0,4 40-554,1-37 22,-2-4-34,-2-7 0,-2-7 11,-2-10 1,0-10 89,0-8 280,-3-5-124,0-7-245,-2-10 78,2-12-12,1-12-44,2-8 22,7 1-22,4 4 90,7 7-79,3 9-56,0 9-348,2 6-727,0 7-561,-1 4-2039,1 9 3675,-2 4 0,-10-2 0,-2-3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07.8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 13891,'-6'0'1199,"1"0"-550,5 0-537,0 64-56,6-24 101,3 53-146,4-41-11,1-3-246,-2-3-493,-4-6-628,-2-6-684,-3-6-1445,-2-10 3496,-9-7 0,6-7 0,-6-4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08.0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52 14103,'0'-4'931,"0"1"32,0 3-963,67-16-325,-26 11-1266,55-12-1210,-46 16-292,-1-1 3093,-6 1 0,-18 0 0,-8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33.9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 9554,'0'-5'2544,"0"0"-729,0 5-1199,0 55-100,0-19-247,0 49-79,0-31 68,0 2-135,2-2-123,3-3-213,1-7-436,3-8-416,-3-8-325,1-9-503,-2-6-740,6-6 2633,2-4 0,-5-2 0,0-1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08.2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18 14641,'0'-10'-258,"0"2"-1377,0 8-162,0 0 1,0 0-1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08.3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1 15538,'-3'6'437,"1"-1"-437,2-5-2891,0 0-202,22 0 3093,-13 0 0,14 0 0,-19 0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34.0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324 14 9252,'14'0'2521,"-2"0"-2263,-12 0 985,0 0-570,-12-1-158,3 1-66,-12-1-80,3 1-100,-3 0-34,-3 0-112,-6 2-22,0 3-67,-1 3 145,3 4 11,4 2-111,1 1-79,3 4 0,3 4 0,1 5 12,4 5-12,4 3 22,4 4 23,3 2-34,18 17-22,2-17-23,19 6-90,-3-30-32,4-9-57,-2-6 101,-1-8-11,-3-10 33,-5-13-44,-2-14-135,0-34 157,-8 16 33,-3-18 79,-8 29 12,-5 8-1,0 9 45,-2 9 56,0 12 89,0 5 35,0 5-180,0 14 33,0 9 191,0 20 12,0 5-146,4 3-146,3-5 0,6-6-124,2-4-537,3-4-605,1-3-986,2-2-1143,-1-4 3395,0-3 0,-9-10 0,-3-3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34.5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103 1 14003,'-56'51'941,"13"-2"-806,40-17-57,3-2 0,6-4-44,5-4 11,8-5-45,6-6-45,0-6-22,1-3 67,-1-4 22,-4-6-22,-2-7-89,-5-6 55,-2-4-44,-6 2-170,-3-2-289,-2 3-449,-1-1-426,-1 4-751,-6 2-582,-1 2 2745,-6 0 0,7 7 0,2 1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35.0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134 1 10619,'-8'0'2588,"1"0"-1882,7 0-34,0 0-22,-47 60 11,30-20-375,-8 6 0,2 3 151,17 13-180,5 3-89,3-1-89,9-4-79,5-5-45,10-6-302,3-4-393,0-7-694,2-5-1154,-2-11-1256,1-8 3844,-5-9 0,-10-4 0,-6-1 0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35.8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0 143 6742,'0'-11'2241,"0"2"-1491,0 9 584,0 0-774,12-49-223,-5 34-147,9-38-22,-7 50 258,3 1 122,5 10-233,6 5-203,4 8 0,4 1-56,3-2-23,0-7-33,-3-4-33,-2-5-225,-7-3-235,-1-1-224,-3-1-594,0-8-930,-1-4 2241,-4-8 0,-5 8 0,-4 4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36.1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78 3 11694,'-10'-1'1917,"2"0"-1380,8 1-134,0 0-4307,-27 64 4308,21-31-113,-21 52 770,27-48-949,4-1-67,6-4-34,7-4-11,8-3-123,4-5 3258,5-4-4178,6-6-324,0-4-1221,1-4-2129,-5-7 4717,-6-8 0,-14 5 0,-6-4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36.5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11 9308,'6'-6'2487,"-1"1"-1714,49 25-201,-21 3-45,46 22 111,-35 3 68,1 4-3325,-3 5 2810,-5 1 8,-10-3 283,-7-2-325,-10-4-34,-6-6-78,-3-3-45,-3-8 2922,-5-5-3752,-7-4-456,-7-6-1437,-7-4-1804,-3-7 4527,-4-3 0,16-3 0,3 0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37.1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 13521,'7'-2'2106,"9"0"-1714,18 2-179,7 0-90,3 0-123,-1 0 12,-4 0-1,-6 0 0,-6 0 0,-5 0-11,-4 1 11,-2 1-11,-2 0-100,-2 0-371,-3-2-447,-2 0-786,-2 0-749,0 1-1100,-2 1 3553,-1 0 0,-1 1 0,-1-2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37.5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 14944,'14'0'1826,"4"0"-1333,10 0-168,6 0-146,1 0-33,0 0-45,-2 0-78,-4 0 33,-7 0-23,-3 0-21,-6 0-1,-2 0-11,-2 0 0,-2 0 0,-2 0-11,-1 0-57,-1 0-268,-2 0-9495,0 0 9757,-1-2 1,0-1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34.3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 10260,'0'-5'1311,"0"0"-291,0 5-427,0 44-436,0-12-134,0 38 313,8-24-201,4-4-135,10-8 0,2-8-146,3-9 90,3-9 45,1-5 11,5-6-101,3-10-314,3-9-179,-1-13 281,-3-4 268,-10-1 45,-7 5 90,-8 9 369,-7 10 303,-3 9-101,-3 4 336,0 3-470,0 9 134,0 2-190,0 10-337,0 2-134,0 2-56,2-2-157,8 0-493,4-4-616,11-3-717,2-4-1200,3-4 3239,1-4 0,-15-2 0,-3-2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40.3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47 11369,'0'-6'931,"0"1"1702,0 5-2129,0-16 168,0 12-44,0-11-203,-1 15-167,1 0-45,-1 4 44,1 11 80,0 15-102,0 18-67,0 11-78,2 8-68,1 0 1,4-4-12,-1-4-22,1-10-34,-1-7-56,-1-9-22,-2-10-56,-2-5-12,-1-7-45,0-3-245,1-5-393,0-1-2084,3-2 1086,0-2 1872,10-18 0,-10 13 0,6-13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40.7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1 101 10641,'0'-4'2667,"0"1"-404,0 3-2005,0-3 78,0 1-67,0-3-123,0 1 134,4 3 202,4-1-191,8 2-146,6 0-122,4 0-1,0 0-22,1-1-22,2-2-1,-1-1-133,4-3-483,-3-3-481,1 1-561,-3-3-762,-4 2 2443,-3 0 0,-10 4 0,-2 2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41.6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45 9252,'17'-16'515,"-3"3"113,-14 13 122,0 0-481,39-7-22,-16 5 56,32-5 33,-25 7-79,-2 0-89,-1 1 45,-4 4-11,-2 5 45,-4 4 22,-4 6-146,-2 2 101,-5 6-191,-2 2 34,-3 5-67,-1 0-67,-7 4-179,-6 1 33,-9 1-23,-15 12 113,10-18 89,-8 5 12,16-24-12,3-6 1,6-6-102,3-3-89,4-1-470,1 0 616,2-1 55,0-2-22,0-3 45,6-2 180,2 2 156,9 0-12,3 3-77,4 2 10,3 0-43,4 1-124,0 0-79,0 1-11,-2 2-45,-3 3-325,-4 0-213,-4 1-336,-5-1-997,-3-2-885,-2-2 2801,-2 0 0,-3-2 0,-1 0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42.5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14 11806,'0'-8'1222,"0"2"-863,0 8 268,0 9 157,0 9-257,0 14-68,2 10-179,1 8-11,2 6-112,1 4-78,-3 4-46,1 2-33,-2-3 0,0-6 0,-2-9 0,0-11-22,0-9-68,0-10-33,0-7-101,0-8 0,0-3 0,0-2-56,0-8 112,0-8 44,0-14-77,0-9-237,2-8 158,4 0-123,13-14 269,2 21 67,10-2 44,-5 23-22,1 10 23,0 3 22,-2 5 78,-4 2 57,-3 6 22,-4 2 268,-4 17-179,-4-6-111,-3 8 22,-10-9-101,-3 0-56,-5-4-68,-4-1-10,2-4-45,-12 1 123,10-5 33,-6 1 46,14-4-12,5 1 23,2 0-34,3 4 112,1 2-44,0 4 21,1 0 1,15 7-146,-1-6-45,15 1-201,-7-9-506,2-1-648,-1-3-4370,8 1 5770,-9-2 0,-2 0 0,-14-2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45.2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79 178 8109,'2'-12'336,"-1"2"-146,1 8 12,-2 0 168,2-1 33,-1 0-100,0 0 89,0 0 90,0-2-79,0-2-89,2 0-68,1-3-144,1-1-69,3-3 1,0 1 22,0-1 101,0 2 33,-1 3-56,-1 0 1,0 4 145,-1-3-123,0 4-12,-1-1-22,-2 3 35,1-1-1,-1 2 1725,0 0-1736,-2 10 212,0 8 113,-1 20-34,-4 11-101,-5 13-157,-3 6-45,-4 2-10,0 2-80,-1-4-32,1-3-1,2-7-11,1-7 0,5-9-101,0-7-179,2-6-123,1-6-214,-1-4-301,2-5-2130,1-6 112,3-3-772,0-7 3708,1-9 0,0 5 0,0-4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45.8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65 7818,'0'-11'2117,"0"2"-1859,0 9-11,0 0 55,19-18 101,-6 11 90,17-11 68,-8 16 44,2 2-213,2 8-179,1 4 56,-1 10-34,-2 4 79,-5 1-12,-3 3-22,-8-1 102,-3 2 54,-4 0 57,-1-1-22,-3-4-168,-4-4-270,-7-6-33,-3-6-336,-4-4-471,-2-4-549,-2-2-380,0-10-2231,2-5 3967,0-9 0,12 9 0,1 3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51.1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128 25 11179,'15'-6'1322,"-4"1"-313,-11 5-1043,0 0 23,3-3 11,0 2 45,3-4-34,0 3 12,0 1 66,-3 0 79,-1 1 1457,-2 0-1625,-3 0 0,-5 1-23,-9 4 12,-4 5 11,-5 6 23,0 3 111,1 2 45,5 1-123,4 2-56,4 1-45,7 2-44,2-3-124,3 0-78,2-7-35,6-3-66,6-5-179,12-4 392,-6-2-23,-1-2 146,-11-1 56,-6 0 124,-1 0 32,-1 2-133,0 1-23,-1 1-90,-5 3 90,-3 1 90,-3 3 11,1 3-12,2 3 79,2 2-45,4 3 23,1 8-90,5-5-56,6 3-45,4-12-190,7-2-202,2-4-437,0-3-695,1-4 1569,15-5 0,-21 1 0,8-2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51.7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55 8781,'6'-9'1512,"-1"3"-962,-3 5-248,0 1-223,0 0-1,5 0 34,5 0-33,7-4-57,3-1 23,5-6-45,0 3-11,-1 0 11,-2 5 89,-3 5 595,2 13-270,0 9-201,1 12-22,1 0-79,-2-6-79,-3-7-33,-1-11-67,-5-6 56,0-4 0,0-6-482,13-20-246,-5 3-494,10-17-325,-12 17-694,0 3 2252,-5 7 0,-6 5 0,-4 5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52.2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16 7145,'0'-5'1311,"0"1"358,0 4-1029,0-3 177,0 2-189,0-2-113,0 10 23,-1 4 213,-1 12 134,-2 5-358,0 8-135,1 2-67,2 3-45,1-2-101,6 1 1,4-5-102,10-4-78,5-6-34,5-8-313,2-8-751,6-6-627,1-7-954,5-12-2374,-2-8 5053,-3-11 0,-16 14 0,-8 3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54.1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 6910,'9'-10'2689,"-3"2"-2129,-6 8 2241,0 0-2341,1 3-12,1 1-56,0 8-33,0 5-56,-1 8-34,1 6-34,-1 6-123,0 2-56,0 1-56,0-2 11,1-3-22,0-5-12,0-5-145,-1-4-156,0-5-282,-1-3-290,2-2-325,-1-5-438,1-2-2520,1-4 4179,0 0 0,-1 0 0,-1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34.7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72 14103,'-6'8'-716,"1"-1"1253,5-7-100,0 0-437,44 46-213,-10-32-78,35 34 291,-32-44 56,-8-4 179,-15-3-235,-5-7-11,-3-7-190,-4-8 111,-1-2 45,-1-2 45,-6 1 45,-4 3 380,-3 7-33,0 7-32,7 6-103,3 4-167,3 1 55,5 0 79,9 0-123,11 0-101,8 0-425,3 0-965,3 0-1680,1 0 3070,-1 0 0,-15 0 0,-8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56.2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65 7201,'-3'-13'2264,"1"4"-920,2 9 751,0 0-761,-2-2-1,1 1-324,-1-1-203,0 2-246,1 0 236,-1 0-639,8 0 280,10 0-145,14 0-102,11 0-89,6 0-11,1-2-12,-5 1-67,-6-3-11,-10 3-11,-6 0-11,-9 1-180,-3 0-280,-5 0-392,0 0-415,-2 0-638,1 0-807,7-1-1580,3-4 4314,11-4 0,-11 2 0,0 0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56.9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179 9 10563,'10'-5'1075,"-2"2"91,-8 3-640,0 0-481,1 9 0,-2 6 11,-6 13-11,-6 3 56,-9 5-23,-2-1 46,-2 3 10,-1-1 23,3-1-68,2-5-33,7-5-56,5-6-33,5-5 21,3-5 12,2-1-11,0-2 101,6 5 44,4-3-22,9 6 0,4-6-33,5-1-57,3-2-11,18-1-11,-11-2-123,13-1-224,-16-2-202,-2 0-135,-4 0 12,-6 0-56,-5 0 22,-6 0-90,-2 0-492,-4 0-1211,-2 0 2499,-2 0 0,-1 0 0,-1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2:57.4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 13 7582,'-4'-6'2028,"0"1"-1513,4 5 1166,0 0-1165,-3-1-34,2 0-113,-2 2 2,2 10 88,0 8-11,-2 14-180,1 7-122,1 9 0,-1 3 0,1 4-23,-2 1-22,1-6-79,1-5 23,0-8-11,1-8-23,0-6-22,0-7-101,0-7-202,0-4-347,0-5-2163,0-1 1,0 0-1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00.9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17 11112,'0'-6'1524,"0"1"-292,0 5-817,0-5 66,0 11 237,0 6-80,0 22-358,0 13-111,0 12-24,0 8-111,0 6-23,0-1 12,0 1-23,0-9-56,0-6-56,0-9-91,0-8-65,0-9 55,-1-11-45,0-9 12,0-6 89,0-5-281,1-1 360,0-10 78,0-9 0,0-14-78,0-11-46,6-5 1,3-3-78,9 3 22,3 6 89,2 7 45,1 11-78,0 9 33,11 9 102,-9 4 44,7 7 22,-15 3 34,-3 3 67,-5 3-56,-3-2 56,-5 0-33,-1 2-45,-1 2-68,-17 7-167,3-3 78,-17 1 45,6-7 11,-1-2 22,3-1 79,3-1 56,4-1 101,3 8-90,6-3-22,1 7-12,5-3-11,1 1-11,1 1-33,7-3-46,4-1-33,7-3-11,3-1-1266,8-1-202,-7-5-1289,7-1-862,-11-4 3630,-1-4 0,-8 3 0,-3-3 0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01.4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36 12277,'65'-20'997,"-7"4"-975,-33 16 34,-4 1-21,-8 3 32,-6 1 34,-4 5 11,-3 5-112,-4 4-202,-7 3 112,-6 3 79,-5-4 11,1-1 23,5-6-1,4-3 12,6-7-1,4-1-291,2-3 224,4 0-190,7 1-919,7 3-1859,4 1 3002,2 6 0,-11-5 0,-3 1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01.9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136 18 7784,'3'-7'1490,"-1"1"-672,-2 6 515,0 0-660,4-5 212,-3 15 79,3 4-158,-4 24-88,-3 12-181,-4 7-134,-4 5-122,-4 2-180,-1 0-68,1-1 23,0-3-56,2-4-44,1-6-315,1-6-425,2-9-460,0-8-560,2-9-2958,2-9 4762,3-10 0,2 0 0,0-4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02.2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 8098,'10'-10'1131,"-3"2"-727,-7 8-12,0 0 124,53 6-46,-28 3 303,41 6-347,-43 3-56,-6-2 190,-6-1 0,-7-1 123,-2-2 24,-2-1-46,-1 1-101,-7 1-179,-5 3-247,-8-1-134,-2-1-112,2-6-739,2-2-1144,4-5-582,4-3-2051,4-9 4628,2-4 0,3 2 0,1 2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02.8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40 7806,'-7'-4'964,"1"0"-482,6 4-314,0 0 224,43-14-23,-26 10 147,34-10 134,-40 14-33,-1 0-158,-5 4 0,-1 3-89,-2 7-101,-2 2-34,0 3-33,0 3-79,-3-3-11,-5 0-45,-3-5-67,-1-2 11,1-4 1,3 0-1,3-6 0,1 2 45,3-3 56,1 0-45,4 1-33,3 0-34,7 3-258,2 0-548,4-1-841,1-1-1525,-2-1 3172,-1-1 0,-9 0 0,-3 0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05.4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161 14 7538,'14'0'414,"-1"0"-246,-10 0 112,0 0-11,0 0-22,1-1-12,1 0-157,0-1-44,0 0 33,-1 1 12,-1 1-12,-1 0 11,0 0 23,0 0 22,0 0 0,-1 0-11,1-1-11,-1 0-22,0 0-35,1-1 24,0 2 168,2-1-80,-3 1 2814,1 0-2892,-6 0-44,-4 0 44,-6 0-22,-6 3-56,-3 2 101,-1 6 67,0 0 11,2 2 23,3-1-12,3 1-100,6-1-90,4-4-68,3 0-44,2-4-11,1 0-22,0 1 44,5-2 67,11 2 45,-1-4-11,5 1 0,-7-2 34,-6 0 89,-3 1 314,-3 3-111,-1 1-226,-6 6-88,-6 0 55,-5 6 112,-4 3-11,1 3 90,2 4 470,-2 11-593,10-9-91,1 4 35,8-12-79,1-3 0,3-1-101,7 0-112,8-3-403,8-2-471,6-5-3048,19-3 471,-9-6 3664,12-8 0,-32 5 0,-6-4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06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56 10125,'59'-30'1536,"-10"6"-1077,-35 23 314,1 1-223,-4 3 55,0 2-202,-5 6-168,-2 2-67,-2 3-22,-1 0-23,-1 4-22,-1 2-90,-7 3-11,-4 2-33,-6-3-46,-1-2-33,4-7 34,1-2-46,8-8-55,1-2 134,5-3-78,0 0 246,8 0-45,2 0-66,9 0-1,-1 0-11,0 0-235,-1 0-661,-2 0-628,-2 0-1244,-3 0 2768,-1 0 0,-4 0 0,-2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36.1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242 12 6529,'-10'0'1289,"2"0"-763,8 0 975,0 0-201,-34 0-201,20 0-405,-26 0-347,27 0-280,-3 0-55,-3 2-12,1-1 0,2 2 45,6-2-45,3 1 0,4-2 23,1 0-12,0 0 22,-1 0 12,-1 0 213,-4 0 55,1 0-145,3 0 45,1 0 1042,3 0-1176,9 0 369,15 0 101,25-1-168,23-3-45,25-1-575,-42 2 1,2 0 299,7 2 1,2-1-46,0 1 1,-1 1-17,-1 0 0,-1 0 0,-8 0 0,-4 0-56,25 0 23,-28 0 33,-26 0 45,-14 0 112,-6 0-3434,-2 0 0,0 0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09.0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30 128 7818,'-9'10'1333,"2"-3"-762,7-7 113,0 0-337,-4 4 57,3-3 21,-4 3-43,5-4 189,-1 1-325,0 1 337,1-1-527,-1-7-44,6-4 10,4-11-22,8-1 0,3-5-22,2 2-23,-3 5 10,-2 5-21,-6 8 56,-2 4 12,-3 2 89,1 1-45,0 2 79,4 3 44,4 9-67,1-1-11,2 4-45,-1-7-56,1 0 0,-1-3-23,-1 0-10,-2-3-449,1 1 33,-4-3-301,1 0-505,-3-2-762,-1 0-717,1-5 2734,-2-1 0,-2-1 0,-3 2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09.5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47 1 12154,'0'14'1479,"-1"3"-818,-4 5-68,-3 5-110,-1 5 66,-1 5-113,3 4-301,3 2-123,2-2-12,2-2 0,8-6-34,5-5-135,9-6-21,5-8-392,0-6-282,1-5-547,1-4-516,1-9-1256,-1-6 3183,-5-7 0,-10 8 0,-5 4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25.7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41 11515,'0'-9'1020,"0"2"-415,0 7-134,0 0-393,51-11 57,-29 9-23,40-9-79,-43 11 23,-4 0 56,-5 1 134,-6 4-78,-2 5 0,-2 8-123,0 4-34,-5 5-11,-4 1-33,-6-1 33,-2-1 0,2-6 0,1-2 11,4-5 34,3-3 68,2-2 32,3-4 34,1-1 1,1 0-24,0-1 225,8 4-213,3-2 0,10 3-78,1-4-90,1-2 0,-3 0 0,-4-1-403,-5 0-2589,-2 0-314,-3 0 3306,0 0 0,-4 0 0,-1 0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26.4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 9610,'9'-10'3777,"-3"2"-3139,-6 8-212,0 0 202,1 30 32,3 2-21,-1 32-359,4-5-145,0 2-102,0-5-33,1-4-22,0-5-124,-2-5-414,-2-6-583,-1-5-628,1-6-648,-2-5-954,2-10 3373,-1-3 0,-1-6 0,-1-1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26.7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63 12132,'-7'0'145,"1"0"438,6 0 728,0 0-1222,49-18-89,-16 11 0,42-14-224,-32 16-796,-1 1-739,-2 0-1154,-3 2 2913,-2 1 0,-16 1 0,-5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27.2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344 2 11280,'-87'-1'2219,"9"9"-2897,38 6 981,2 14 436,3 8 80,1 41-517,18-9-173,1 30 5,22-25-111,10-5-23,15-9-135,13-15-89,10-14-78,5-16 556,5-8-1173,19-32 415,-24-1 292,7-26 133,-35 4 11,-9-2 328,-9-2-260,-7 2 34,-5 1 0,-6 4-34,-8 6-314,-16-6-582,1 17-762,-5-3-360,16 12 2018,8 4 0,4 6 0,4 3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27.6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169 0 13779,'-41'47'780,"-1"1"1,4-4-1,9-2-746,17 5 11,6 1-45,5-3-34,7-4-268,8-8-281,8-3-605,8-5-548,4-1-562,0-3-929,-2-2 3227,-2-3 0,-14-9 0,-4-2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28.2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359 0 12736,'-94'10'2813,"9"2"-2466,45 6-5750,1 4 5616,10-2 1309,5 1-1455,8 0 826,7-2-893,5 2 0,3-4-123,9 0 3402,7-5-3368,9-3-12,5-4 45,-4-1 56,-6-3 89,-8 0 326,-7 1 213,-3-1-80,-1 6-323,-20 10-23,1 1 100,-16 12-100,8-5-124,6 3 34,4 0 146,8 14-258,4-12 0,13 8-90,6-16-123,12-5-235,4-2-392,3-7-258,2-3-3138,15-4 404,-10-4 3832,8-6 0,-27 5 0,-6-4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28.8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14 8624,'-4'-7'1749,"1"1"-697,3 6-9,0 0-607,36 5 80,-19 0-23,26 4-45,-31-2 45,-5-1 101,-5-1 179,-1 2-246,-1 1-303,-5 4-101,-5 1-22,-4 1-101,-2-2 0,3-2-45,4-4-44,4 2 33,3-1 67,1 9 11,8-2 23,2 8-11,10-3 10,0 0 68,1 0 45,-4-2 168,-3-1 57,-4 0-147,-3-2 168,-3 7-235,-2-6 11,-1 3-179,-2-6-112,-5-3-616,-6 0-561,-6-5-952,-3-1-2241,-1-3 4482,5-2 0,7 1 0,6-1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29.2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 9252,'0'-12'3148,"0"2"-1948,0 10 413,0 0-717,52 62-123,-28-23-443,9 5 1,-3 4 275,-10 8 10,-5 4-157,-4 2-257,-4 3 134,-4 0-78,-2 5-113,-1 1-10,-3 2-46,-6 1-21,-4-6-68,-4-5-101,-1-14-146,2-11-380,1-15-561,3-8-448,1-9-795,0-3-897,-1-3 3328,-6 0 0,9 0 0,-1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36.9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140 1 5846,'-2'3'213,"0"-1"2184,2-2-1657,-2 0-337,0 0-190,0 1-45,1-1-34,-1 1-89,2-1 247,-5 1 22,1-1-23,-4 2 224,1-1 314,1 0-56,1 0-100,0-1-382,-4 1-235,-4 1-22,-5 0-34,1 0 56,2 0 112,6-1 67,5 0-90,3-1 2052,1 0-2197,5 0 280,17 0 146,21 0-67,30 1-68,24-1-531,-41 1 1,2-1 295,5 0 0,1 0-51,-2 0 1,-1 0-6,-3 0 0,-2 0 0,34 0 0,-24 0 0,-25 0 22,-21 0 135,-9 0 0,-10 0-4550,-1 0 1534,-3 0 2859,-4-1 0,2 1 0,-2-1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37.0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306 32 7257,'0'-10'1221,"0"2"-918,0 8 4100,0 0-4246,-6-3 191,-4 1 89,-6-2-213,-5 1-56,-2 3-56,-3-1-56,-1 1-11,-2 6 89,0 3-134,3 11 22,-1 6 2,7 5 65,1 8-44,6 2-34,5 6 45,4 1-11,3 0 0,3-3-45,9-7-45,6-7-67,23-8 78,-8-11 12,13-4-45,-15-19 10,0-6-89,-3-18-22,-4-6-78,-4-6-11,-4-23 234,-6 19-10,-3-13 33,-5 28 22,-1 6 23,0 8 89,0 9 68,0 6-79,0 4 258,0 2-280,0 13 22,0 5 68,0 16-68,0 7-45,0 3-22,6 5-56,2-3-33,9-3-158,0-3-403,2-5-694,-1-5-371,0-6-772,1-3-527,0-5 2958,-4-4 0,-7-6 0,-3-2 0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37.5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14 12266,'63'-10'762,"-10"7"-516,-30 10-44,-7 4 90,-6 0 77,-6 5-167,-3 3-68,-3 4-67,-8 4 0,-3 0-22,-7-2-45,2-3 0,1-6 34,4-3 78,3-5-157,5-3-45,2-3 1,2 0 89,1-1-11,5 2-79,6 0-459,8-2-650,5 1-817,3-1-875,0 0 2891,-1 0 0,-12-1 0,-4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37.9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188 2 11582,'-9'-1'2723,"3"0"-2275,6 1-223,0 0 872,-49 40-334,28-8-91,-38 39-67,42-18-179,4 1-157,5-3-90,4-5-179,3-4 0,1-6-112,5-3-392,6-4-572,9-5-426,8-4-447,8-10-516,4-4-1154,7-10 3619,1-11 0,-20 7 0,-6-6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38.3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89 12703,'49'-24'1216,"0"-1"0,39-15-1015,-44 40-89,0 5-33,-6 2-23,-6 5-34,-8 0-22,-7-2-22,-5-1-180,-2-2-415,-2-3-424,1-2-170,0-1-245,2-1-707,2-8-302,3-3 2465,-1-10 0,-6 9 0,-3 2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38.6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109 0 14731,'-22'52'687,"0"0"0,1-2 1,4-2-363,4 22-113,4-1-122,5-8-90,4-8-45,12-10-67,5-10-145,15-7-247,5-8-707,5-8-570,4-4-920,2-13-2374,0-12 5075,-2-13 0,-21 10 0,-7 1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39.0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11593,'56'32'952,"1"0"1,-3-1 0,-5 0-393,5 20-5750,-3 1 5459,-12 4 112,-8-1 1432,-13-2-1432,-9-1 937,-6-1-1015,-15-4-214,-6-4-89,-13-7-235,-5-7-437,-1-8 2854,1-11-4468,2-4-459,7-11-1927,6-12 4672,12-11 0,5 8 0,4 1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39.4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0 10137,'-6'2'1053,"1"-1"-538,5-1-88,0 0 88,30 0 213,-4 0-246,28 0-258,-12 0-134,-1 0-57,-4 1-33,-4 0 0,-2 1-112,-2-1-380,-2 0-461,-1-1-414,-5 0-639,-4 0-638,-8 0 2644,-5 0 0,-3 0 0,-1 0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40.0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0 10159,'-2'3'2880,"-1"-1"246,3-2-2644,7 0-123,8 0-1,13 0-156,9 0-46,6 0-77,3 0-3449,-1 0 3370,-6 0 34,-9 0-34,-8 0 11,-10 0 34,-3 0 146,-7 0 123,0 0 3593,-1 0-6414,0 0 1,2 0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43.2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381 18 7762,'4'0'3081,"-1"0"-1064,-3 0-1536,-26-7-211,7 4 122,-27-4-213,10 6 0,-5 1 11,-2 5-66,1 4 10,4 8 68,4 3-157,8 3-45,8-4-11,6 0-147,7-1 69,3 1-23,23 24 89,1-8-33,23 18-33,-3-14-23,3 0-67,-2 0 100,-5-2-33,-7-2-44,-3 14 156,-12-14 0,-4 12 11,-10-19-11,-2-2-11,0-4-34,-6-4-67,-4-3 45,-8-4-68,-5-5-134,-19-3 157,10-12-12,-11-3 91,21-11 10,5 1 23,8 0-11,5 2 0,3 1-79,4-5 57,3 7-146,5-4-269,3 9-404,4 3-728,4 1-392,3 3 1972,4 0 0,-12 3 0,-4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44.0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1 12244,'-5'44'1624,"4"8"-1232,6 5-101,3 10-179,1 2-67,0 0-22,0-3-23,-1-2 11,-2-4-11,-1-6 11,-3-6-11,-1-11-34,-1-9-44,0-13-213,0-7 22,0-6 146,0-2-56,-2-5 156,-2-7 12,0-30-56,0 3-79,2-19-112,6 14 90,7 3 90,8 3 78,22-4 0,-7 15 33,13 2 34,-14 19 57,-2 4 33,-2 6-34,-3 4-123,-4 4 45,-5 5 11,-6-4 90,-6 10-146,-3-7 0,-7 6-56,-5-6-79,-8-2 12,-6 0 90,-2-4 33,0 0 33,-1-1 90,11-4-44,2 0-68,11-3 23,3 3 201,0 2-34,0 5 46,4 3 10,14 11-246,1-5 1,10 6-12,-5-9-224,-3-3-605,-2-2-617,0-4-1254,-2-4-852,1-2 3552,1-10 0,-9 5 0,-2-4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38.3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132 51 6663,'-8'0'1121,"2"0"-673,6 0 269,0 0-493,-12-10 404,8 7-404,-8-8-90,7 10 158,3-1 145,-4 2 112,3-2 34,-3 1-35,2-1-189,-1 0-169,-2 1 158,1 0 44,-5 1-11,4-1 0,-2 1-180,3-1-88,1 1 66,3-1 2095,0 1-2106,1-1-817,0 1 481,0-2 168,1 1 157,0-1-45,0 0-101,0 1-146,0 0 180,0 0 78,6 0 236,10 6-124,14 3-145,14 5 22,7 2-45,6 2-22,2 2 34,-4 1-57,-5 0 1,-10 1 10,-9-5-33,-11-2 0,-7-4 0,-5-5 0,-4 0 0,2-3 11,-3 0-11,1 0 68,-2-1-46,0 0-33,-1-1-68,0 0 35,2 0-1,-3 0 258,2 0-213,-2 4 0,0 1 123,0 6-45,-8 6-22,-7 7 0,-13 4-22,-10 4 22,-5 0 0,-3-4 11,2-1 11,9-8-10,5-2-12,11-8-34,6-3 0,6-3 12,5-2 78,1 0 67,-1-1 23,0 0-56,-2 1-23,2-1-3400,1 0 0,1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44.5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32 10776,'55'-17'1344,"-8"3"-1030,-30 16-90,-3 5 0,-2 5 11,-5 6-89,0 0-68,-6 3-10,0-2-68,-7 2-34,-6 1 34,-8-2 34,-4 0-11,0-2 100,4-2 168,3-2 67,7-3-257,4-4-101,4-1 34,2-2 78,8-1 22,6 2-33,11-3-79,6-1-22,1-1-257,-2 0-303,-6 0-371,-6 0-514,-5 0-1345,-5 2 2790,-2 2 0,-4-2 0,-1 1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46.2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214 16 12042,'1'-9'1759,"0"2"-1121,-1 7-88,0 0-147,0 3 23,0 9-45,0 8-90,-3 16 57,-3 7-1,-7 8-213,-2 6-55,-3 3 100,-1 6-22,-3-1-57,-1-1-100,2-5-11,1-8-45,2-9-302,5-13-449,2-7-526,5-11-549,1-4-348,3-5-404,1-2 214,1-6 2420,0-8 0,0 4 0,0-2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46.6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44 10181,'0'-13'696,"0"4"54,0 9-537,0 0 101,5-9 302,11 5-358,1-5 101,9 10 22,-6 7 212,0 2-190,-4 8-32,-2-1 144,-4 4-45,-5 0-111,-1 2-90,-3 3-56,-1-1-112,-2-2-101,-5-2-56,-3-5-381,-6-3-493,-3-6-650,-1-3-426,-3-3-1490,0-12 3496,4-6 0,7 1 0,7 2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47.1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 11067,'80'-8'986,"-12"3"-773,-43 10 157,-9 4 22,-9 4-68,-4 4-54,-9 2-46,-6 2-34,-7-1 124,-2-1 44,3-5-201,4-3-135,5-5-22,5-1-22,1-1-12,3-3-44,-1 2-180,1 1 79,0 0-34,6 3-66,5-1 32,10 0-694,8 0-684,5 1-1344,4 2 2969,-2 0 0,-15-3 0,-6-2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47.7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313 0 12736,'-50'8'807,"0"0"0,-36 14-202,48 11-112,5 4-190,3 12-303,16-15-157,3 5-45,20-18-11,8-5-22,14-3-158,10-6-32,1-2 78,-2-3 179,-9-1 168,-11 1 515,-10-1 134,-6 3-435,-7 2-203,-11 6 45,-9 5 179,-13 5 124,-2 5-102,1 1-111,6 2-34,3 9-112,15-11-134,2 7-135,15-14-168,9-4-180,9-2-234,11-7-314,6-3-516,7-4-605,2-5 2286,2-8 0,-22 6 0,-6-5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48.1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74 8691,'6'-13'1009,"-1"4"-483,46-13 248,-22 15-349,43-15-257,-38 21 56,-4 6 147,-9 4 65,-7 8 68,-7 5-167,-4 2-90,-5 3-1,-9 1 67,-4-1-33,-7-2-201,-1-3-46,4-5-33,5-3 0,4-5-112,5-4-134,3-3-448,2-1 559,0 0-67,6 2-145,6 1-404,9 3-952,6 0-1154,4 0 2857,1 0 0,-14-3 0,-4-1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48.6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22 188 9330,'-12'-3'-1837,"2"1"1994,10 2-135,23-58 23,-7 33 22,21-42 224,-15 50 236,-1 8-12,-4 4-78,-1 4-78,-3 1-12,0 6-55,2 2-79,-1 8-79,2-1-22,-2 2 67,0-1-156,1-3-12,1-1 11,7-4-22,3-3-89,6-3 55,1-5-784,14-15-314,-15 4-896,5-10 2028,-25 12 0,-4 6 0,-7 2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48.9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 1 11705,'-11'11'1805,"2"-2"-1178,-6 59-493,10-31-22,-10 56-56,14-51-22,1-2-34,7-5-34,5-6-10,9-2-68,7-6-68,4-5-223,6-7-449,2-5-559,4-7-998,-3-10 2409,-2-8 0,-17 6 0,-7 0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49.5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 10910,'59'22'1905,"-13"-1"-1390,-44-3-100,-4 3 22,-7 2-124,-6 1-44,-8 0 1,1-4-80,2-4-190,6-7-11,5-4-56,6-3-101,2-2 168,6 0 168,8 0 0,10 1-90,9-1-78,3 3 0,1-1-213,-5 1-437,-5-2-403,-6 1-560,-7-2-1088,-4 1 2701,-4-1 0,-3 0 0,-2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51.9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14 7818,'-1'-5'1714,"0"1"560,1 4-1904,-2-4 45,2 3 10,-3 5 383,2 12-237,1 14-359,0 11-21,0 5-146,0 2-45,0-2-34,0-2-235,1-3-78,2 0-190,-1-4-136,1-3-145,-2-4-358,0-6-628,-1-6-762,0-6 2566,0-6 0,0-4 0,0-2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7:22.4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117 339 9655,'-65'69'673,"13"-11"-595,52-41-67,4-1-11,5-6 34,7-1 44,7-6 34,4-1 12,4-2-46,0-2-22,4-5-45,-5-5-11,-1-7-89,-4-5-35,-4-4 124,0-4 12,-6-3 21,-2-2-22,3-19-11,-11 15 90,3-12 67,-8 22-101,0 8 145,0 6 35,0 7-147,0 6-44,0 2-258,0 2 213,0 5 146,0 6 89,0 8 46,-2 6-1,0 6-79,-1 4-89,1 3-45,0 2-11,2 1 45,0-1-56,0-3 0,0-4 0,0-5-34,2-6 11,5-6 12,2-4 33,9-3-33,4-6 10,7 0-21,5-3 10,4-3-33,1-3 34,2-5-34,0-4-190,3-1-158,11-12 281,-13 6-90,7-7 124,-23 10 33,-4 4 56,-11 5 78,-4 3-134,-5 4-22,-2 3-146,0-1 22,-2-1-67,-6-1-33,-7-2 246,-3 3 123,0 0 12,4 2 21,-1 0 57,-1 0-22,-16 9-113,8 0 157,-9 9-56,14-2-32,5 3-35,7 0 89,4 2-66,3-1-12,0-1 0,0-4 23,21-2-12,2-6-33,22-2-12,3-5 135,3-1-21,8-5-170,1-4 1,-4-5-135,13-16-45,-23 6 34,8-13 112,-19 6 45,-7-1-45,-1-3-56,-7 1 11,-3-1-112,-3 1-78,-5 2 0,0-8 201,-4 11-78,-2-5 101,-3 14 0,0 5 22,0 5 11,0 6 1,0 3-584,0 1 561,-2 13 124,-5 4 178,-6 16 68,-4 3-135,-3 4-33,5 4-79,3 0-56,6 1 11,3-1-10,3-3 44,0-4 12,8-4-12,4-7-45,9-5 0,2-5-33,-1-3-34,-1-4-12,1-3-111,-3-2-34,4-2 34,-6 0-57,2 0-301,-2-1-774,-3 2-3653,-3-1 4908,-6 0 0,-3 0 0,-2-1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40.5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 32 11067,'-2'-17'2320,"0"3"-1682,2 13 1536,0 1-2141,-3 7 146,0 7 102,-2 13-113,1 10-112,1 4 22,-1 3-66,2-4-1,0 0-11,2-7 22,-1-4-22,-1-7 0,-2-6 0,2-6-56,-1-5-56,2-2-246,0-2 234,1-6 1,-2-5 22,2-8 101,-2-5-67,2-4-12,0 3 68,2-1-22,5 5-1,6 1-44,5 2-23,4 2-34,2 1 46,-2 2 44,3 1 34,3 2 0,0-2-12,4 4 12,-4 0 11,0 4 179,2 2 146,-8 1 67,2 7-78,-4 5 0,-1 7-57,2 4-156,1-1-78,-3 2 44,2 3-45,-12-8-22,1 1 0,-10-10-101,0-1-55,0 1 32,0 0 1,0 2 22,0-2-268,-2-1-1088,2-5 404,-2-1-1401,2-3 45,7-11 2409,3-3 0,-2 1 0,0 2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52.1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16 11033,'-8'-5'-1008,"1"1"2061,7 4-179,0 0-258,6-2 23,7 1-224,11-1-101,7 2-202,6 0-112,1 0-90,1 0-436,-2 0-483,-2 0-873,-5 0-1648,-4 0 3530,-6-1 0,-10 1 0,-4-1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52.6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301 0 10776,'-16'0'1064,"-47"7"-235,34 10-336,-43 9-22,37 14 100,4 5 79,6 4-224,9 6-179,7-4-35,5 2-66,8-5-68,12-5-78,11-3-11,18-9-146,8-7-67,8-13-302,23-10 88,-25-17-133,9-11-135,-37-13 0,-10-6 258,-9-3 191,-6-4 32,-10 1-536,-25-12 144,3 23 180,-17-1-145,16 31-2085,7 6 2667,5 4 0,8 1 0,3 0 0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53.0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272 10 11571,'-10'-5'997,"3"1"35,7 4-237,-62 37 1,32-6-438,-10 0 0,1 4 337,10 16-247,4 2-268,8 1-136,8-3-44,5-1-33,6-4-124,10-3-224,6-4-459,13-2-382,5-8-380,7-5-549,6-13-1514,3-5 3665,4-17 0,-25 8 0,-6-7 0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53.5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314 0 12591,'-85'2'1199,"11"8"-762,39 9 100,5 9-144,7 1-281,6 2-112,9-2 0,4 0-56,7-2-56,10-4-67,6-4-124,10-5-22,-1-4 67,-3-4-33,-6-4 291,-9-1 202,-5 0-202,-4-1-370,-10 3 370,-8 0 56,-13 5 582,-4 4 35,0 2-281,8 4-213,5-1 23,10 0-79,5 1-123,4 1-45,3-1-302,24 6-67,0-10-427,23 1-313,-6-12-404,0-2-682,-1-6 2240,9-13 0,-25 9 0,1-8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54.1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49 9106,'89'-27'885,"-17"5"-391,-56 22 133,-8 3 11,-4 2-122,-3 4-46,-2 0-167,-7 2-158,-1-2 23,-5 0-44,3-1-124,4-3-33,4 2 10,2-1-56,1 2-89,0 3 23,9 0 89,4 2 56,11 0 11,1 2 11,1-1 135,-4 2 146,-5-1 660,-7 10-582,-4-5-111,-4 5-69,-5-9-190,-3-3-11,-3-5-358,0-3-628,0-3-874,3-1-594,1-2 2454,3-16 0,-1 12 0,3-12 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54.4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174 0 10226,'26'55'967,"0"0"1,-2-2-1,-2-5-395,0 10-45,-2 6-1,-4 1-156,-5 3-112,-5-4-4297,-3-3 4353,-5-6 853,-10-4-830,-7-6-337,-13-9-224,-5-4-550,-5-10-1198,-2-6 1972,-33-7 0,43-5 0,-17-3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57.1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45 362 10339,'-5'22'2554,"1"-4"-1668,4-18-181,-1-2-155,-2-8-214,0-7-67,-2-13-68,0-8-78,-1-6-11,4-1 68,-1 7 100,2 7 34,-1 11-101,1 8-157,1 5-56,0 5-1838,0 1 1849,-1 1-11,0 2-11,-1 1 11,2 3 23,0 1-1,0 19-11,0 1 23,0 20-34,0-2 0,0 1 0,0-5 0,2-8 0,1-10 0,1-9 45,-1-6-23,-2-5 79,-1-2-124,0-5 23,0-5 12,0-8-1,0-12 56,0-9-67,0-10-22,3-5 22,1-1 22,4 6-22,-2 8-34,0 11 34,-1 9-44,-2 9-57,2 4-22,0 3 67,4 1 56,2-2 0,4 0 33,4 0-33,3 1-426,8 2-806,-8 1-527,4 1-796,-9 0 2555,-2 0 0,-5 0 0,-3 0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57.4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11896,'0'-8'975,"0"1"-146,0 7-437,3 50-224,1-19-33,5 41-135,1-34 0,0-7-90,-1-5-347,-1-7-426,-2-6-358,-2-4-986,-1-4-1054,0-2 3261,-2-2 0,0-1 0,-1 0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57.8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154 3 11000,'-11'-1'2913,"2"0"-2543,9 1 212,0 0-245,-54 62-12,37-23-157,-13 6 0,4 3-79,21 2-89,3 0-157,2-7-515,8-7-527,2-8-761,10-7-819,1-10 2779,5-6 0,-12-4 0,-1-1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58.2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9 174 6316,'-5'1'739,"1"0"-122,4-1-315,6-50-4049,2 28 4330,6-37 971,-1 44-758,0 5-23,1 1-359,5 4-279,4 1-79,6 2 3370,2 2-3382,1 1 46,-1 5-23,0 2-22,-1 3 201,0-3-246,-1-3-280,-4-1-101,-4-3-672,-6 0-818,-6-1 1871,-4 0 0,-4 0 0,0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41.0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344 2 6787,'-4'-1'2678,"1"0"-359,3 1-1400,-44 0-67,22 3 44,-38 4-100,31 6-192,-3 9-122,-1 3-78,2 7-57,3 3-56,7 3-179,4 1-89,6-2-23,6-4-45,1-4-314,4-8-167,0-4-359,5-3-494,6-5-581,10-4-1167,9-2 3127,9-3 0,-16 0 0,-2 0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58.5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 0 11112,'-11'11'1221,"2"-2"-627,9-9-415,-8 68-101,6-32 46,-6 56 0,11-53-124,4-1-57,5-6-134,4-6-223,1-5-336,1-5-281,5-6-538,4-4-829,5-4 2398,5-12 0,-16 7 0,-2-7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58.8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9901,'0'-9'763,"0"2"77,0 7-459,0 0 224,64 18 101,-27-2-202,53 19-112,-49-6 34,-5 3-45,-9 1 34,-10 1-90,-6 1-34,-6 0-56,-3-1-224,-7-1-11,-7-2-392,-8-3-583,-8-5-930,0-8-806,-2-7-561,5-9 3272,3-14 0,11 8 0,5-8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59.2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 11649,'-4'6'1121,"1"-1"-303,3-5-370,0 0-257,61 0-113,-21 0-67,50 0-11,-43 1 23,-4 2-1,-10 0-22,-5 1-11,-5-3-124,-4 0-739,-4-1-874,-4 0-672,-4 0 2420,-4 2 0,-2-2 0,-1 2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3:59.5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0 12266,'-2'3'638,"0"-1"976,2-2-1210,57 8-124,-19-5-179,49 6-101,-38-9 22,-5 0-44,-10 0 22,-8 0-191,-6 0-706,-6 0-257,-2 0-403,-4 0-1132,-2 0 2689,0 0 0,-4 0 0,0 0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04.2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40 99 8266,'0'-6'-202,"0"1"964,0 5-79,13-27-358,-1 14 146,12-18 157,-1 22-12,1 5-157,6 1-257,-1 3 11,1 8-90,-3 5-33,-6 9 44,-4 5-56,-7 3 34,-5 3 23,-3 4-46,-5 5-33,-10 0-156,-28 19 55,0-19 45,-18 9 0,17-26 11,5-6 213,7-5-22,7-6-190,12-4 55,4-3-22,7-1 223,7 0 79,9 1-156,12 0-113,10 1-78,1 1-112,0-1-358,-4 0-360,-6 1-2486,3 1 1053,-9-2 2263,3 0 0,-15-2 0,-4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04.9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74 7526,'0'-13'2163,"0"4"-1379,0 9 45,0 0-605,-2-23 45,1 17 34,-1-17-1,2 25 202,0 15 147,0 12-248,0 22-67,0 11-79,1 7-201,4 1-44,4-2-12,3-3 11,-1-2-34,-1-4 23,-5-3 0,-2-6-78,-3-8-90,0-18 0,0-9-369,0-13 425,0-23-192,0-6 103,4-21 66,4 1 12,5 4 123,4 7-11,2 10 11,2 8 56,2 5-56,1 5 0,0 2-11,-3 4-68,-1 1 79,-8 1 68,-4 4 10,-6 1-33,-2 5-45,0 1-538,-17 11 325,2-4 202,-16 8 0,7-8 22,0-2 23,5-3-1,5-3 12,6-3 34,5-4-46,2 1 46,1-2 178,5 5 113,21 6-370,2-3-135,17 4-290,-12-6-360,-2-4-548,-5 2 213,-5-5-1558,-2 1 2678,-5-2 0,-6 0 0,-3 0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05.3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163 16 8355,'13'-9'2992,"-4"2"-1883,-9 7 191,0 0-482,2 37 90,-1-9-191,-5 36-202,-5-15-134,-6 8-90,-4 4-67,0 3-112,-4 1-112,2-4 0,0-6-78,3-9-437,4-11-550,3-12-728,3-9-626,5-9-876,1-3 752,2-10 2543,1-8 0,-1 4 0,1-3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05.6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 11481,'76'-8'1166,"-7"4"-965,-36 10 113,-3 7-44,-5 3 54,-7 1 147,-7 0 77,-6 0-99,-3 1 33,-2 1-135,-4-1-157,-4 0-190,-5-3-112,-3-2-492,-3-5-696,-1-3-627,-1-3-1099,-3-2 3026,4-2 0,7 1 0,6-1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07.1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15 6663,'7'-7'2600,"-1"1"-1995,-6 6 3563,0 0-4011,-6-1 45,-6 0 290,-9 4-32,-6 4-224,-2 7 10,0 3 168,4 1-155,3 1-181,7 0-67,4 1 56,6 3-22,2-2-45,3 1-33,9-2-35,3-2-32,11-2-13,-2-4 23,-1-2-33,-6-4 90,-5-2 77,-6-2 35,-2 1 55,-1 2-32,-3 3-91,-4 4 56,-5 3 191,-2 3-68,-1 1-179,5 3 34,4 2-34,2 18-179,3-12-134,4 13-460,6-19-460,7-4-828,8-9-1368,8-5 3418,4-10 0,-15 3 0,-3-4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07.6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22 152 11515,'-8'7'-134,"1"-1"134,7-6-191,0 0 191,-6-5 179,11-7-3470,-1-8 3403,15-5 236,-1 0 223,4 3 292,-2 5-314,5 1-414,2 5-1,4 3 3437,1 5-3369,1 2-23,-1 4-112,3 5-67,-2 2-67,-3 2-336,-5-4-280,-7-3-472,-5-3-671,-6-1-505,-4-1 2331,-2 0 0,-1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41.5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340 19 11840,'-87'-12'1681,"13"5"-1210,51 14-1,-1 5 12,-5 6-34,1 6-101,0 3-89,5 3-146,9 0-34,6-2 12,6-2-90,2-3-11,7-2-79,9-4-44,15-4 55,12-5 1,5-4-23,3-2-100,-5-4-79,-2-7 67,-8-5-102,-1-22 226,-17 6 22,-3-11-202,-13 12-493,-6 6 22,-5 4-3551,-7 5 4291,5 7 0,-1 3 0,12 4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07.9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0 12938,'-6'52'963,"-1"-1"1,-3 39-650,9-48-168,5-5-135,8-3-11,10-9-112,12-8-1109,30-7-12,-13-8-571,14-11-930,-25-4 2734,-9-8 0,-14 8 0,-7 3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08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 11750,'8'-15'1154,"-2"3"169,-6 75-617,-1-26-504,0 52-113,0-44-44,1-3-34,4-6-11,1-4-33,2-6-394,1-2-424,-4-6-258,1-4-135,-2-5-751,-1-3-324,1-4 2319,-1-1 0,-1-1 0,0 0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09.1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87 11269,'-9'0'246,"3"0"124,6 0 470,0 0-33,18-4-213,4 0-146,19-5 57,-2 3-181,-1 0 24,-2 3 10,-2-1-168,-4 3-100,-1 0-45,-4 0-22,1 0-12,-3-3-11,3-1-247,-3-3-974,-1 0-1423,-4-1-2096,-7 2 4740,-4 3 0,-5 2 0,-2 2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10.1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279 1 10832,'-48'2'1893,"5"7"-1231,21 14-35,-2 9 157,-2 10-167,-1 7-136,2 4-178,1 3-135,5-1-168,7-4-23,5-6-402,5-5-572,4-8-404,9-5-179,9-7-762,13-8-627,9-5 2969,3-5 0,-18-2 0,-6 0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10.6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206 1 10899,'-89'26'2476,"23"-2"-2162,35 17-34,20-3-123,5 3-157,4 3 0,6-2-90,8-2-55,8-4-23,10-6-34,4-2-11,0-5 145,-3 0 46,-5-1 22,-7-2 123,-7 2 46,-6-2-57,-3 1-22,-2-1-34,-1-1-56,-2-1-56,-6-2-146,-6-2-191,-9-2 91,-4-5 67,-2-2-23,2-4-594,-4-20 595,11 4 245,1-14 1,12 11-123,5 4-90,1 4-11,1 1-158,3 1-66,7-1-79,9 1-1165,29-4 1703,-4 4 0,-4 0 0,-19 5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11.0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 12781,'-4'0'-168,"1"0"739,3 0-593,11 0-448,2 0-2914,28 0 952,-10 0 2432,13 0 0,-26 0 0,-5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11.4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199 1 12053,'7'0'-560,"-1"0"1703,-6 0-662,0 0-414,-23 35 101,4-11 147,-21 31 77,8-22 168,4-2-123,4-2-224,5-3-146,6-1 0,5 1-33,4-1 0,2 1-23,6-1 0,9-3-11,10-3 0,13-4-11,5-4-124,5-6-33,2-2-124,-2-2-111,-1-1-459,-3 0-584,-4 0-414,-5 0-213,-6 0 2073,-6-4 0,-10 3 0,-6-2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11.7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50 23 10641,'-3'-13'560,"1"4"819,2 9-91,0 0 91,-9 72-1010,4-29-140,-1 7 1,-1 1 84,0 0-235,1-6-79,3-7-292,2-8-458,1-10-573,0-6-324,0-8-190,5-3-292,7-5 2129,7-11 0,-5 8 0,-2-6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12.1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12557,'84'18'2667,"-8"5"-2196,-32 12-135,-5 7 67,-5 11-100,-9 3 22,-8 4 67,-10 0-68,-4-1-20,-3-2 88,-6-3-157,-4-4-78,-7-4-146,-3-6-11,2-7-67,2-8-628,6-9-549,3-7-694,3-4-1020,0-4-1054,-1-1 4012,-3-7 0,3 5 0,-1-5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14.7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1 6294,'-11'5'2184,"2"-1"-1836,9-4 6543,0 0-6757,-2 3-66,1 7 88,0 12-32,1 14 10,0 12-56,0 11-21,0 3-1,0 2 11,0-3 12,0-5-35,0-6-21,0-8-23,0-10 22,0-7-33,0-12 0,0-5-112,0-7-225,0-1 303,0-6 45,0-6 34,3-13-34,2-9-90,4-8-22,3-2 34,5 2 44,2 4-56,3 6 23,4 3-45,1 7 45,15 5 33,-11 9 12,8 3 22,-16 11 22,-4 4-10,-5 8 55,-3 4 67,-6 2-55,-2-1-12,-3 3-67,-3-2-135,-6 0-55,-16 4 179,3-9 11,-10-2 0,13-11 11,2-5 34,4 0 302,5-1-291,4 0-11,2 0-12,2 2 68,0 4 146,2 4-90,7 6-79,4 4 1,7 1-79,2 0-79,0-2-369,2-2-1894,10-5 90,-8-5-908,10-12 3160,-11-14 0,-10 7 0,-4-5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42.0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 7963,'2'-3'1860,"-1"2"650,-1 1-2017,67 7 101,-31 4 101,54 6-135,-48 5-123,-5 1-202,-6 1 34,-8 3 11,-10-1-101,-6 1-145,-5 0 0,-2 0 134,0-2-124,0-1 12,0-4 23,-3-1-79,-5-2-90,-5-3-134,-2-2-358,-1-5-472,3-3-3147,-1-3 4201,7-9 0,1 5 0,6-4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15.4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23 10664,'3'-11'1692,"4"2"-1312,9 8 24,4 0-157,3 1-46,1 3-44,-3 3-34,-2 6 23,-5 3 22,-4 1 78,-6 2 79,-2 0-89,-2 0-180,-4 2-56,-5-3-22,-3-2-1,-4-3 23,5-3 0,1-3-11,5-3 11,2-2-11,2-1 11,1 1 101,2 1 89,6 5-89,5-1-23,8 4-22,1-3-45,1-2-11,-5 0-100,-1-3-292,-5 0-292,-3-1-459,-3 1-919,-1-2-930,0 1 2992,2-1 0,-3 0 0,0 0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22.2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197 27 10664,'1'-8'1524,"0"2"-696,-1 6 2,0 0-371,2-5 147,-2 3-147,2-4 392,-2 6-414,0 16 101,0 7-34,-6 23-156,-5 9-46,-8 10-66,-5 6-68,0 4-90,-1 1-11,2-1-67,0-7 0,5-11-235,4-13-471,5-17-470,5-11-471,2-10-539,2-4-649,0-2-504,1-11 3339,6-8 0,-4 5 0,4-2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22.5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12154,'81'20'1176,"-14"1"-570,-47 2-181,-5 1 248,-5-2 178,-4 3-190,-4-1-145,-2 4 44,-2 2-381,-6 2-90,-4-1-89,-8-2-134,-3-4-516,-1-5-672,0-9-1154,2-5-359,3-12 2835,3-14 0,8 8 0,3-7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23.1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 7907,'8'-2'2263,"-1"0"-1377,-7 2-23,0 0-583,47 21 134,-36-6-44,36 18-191,-47-9-101,-4 0-66,-6 3-1,-6-4 22,-3 1 23,1-6 1,3-4-23,6-4 100,3-4-44,3-3-45,1-2 78,1-1-11,1 2 123,0 0 146,6 4-45,6-2-145,8 2-146,7-2-45,2 0-640,1-1-1421,-1-1-2623,-3-1 4684,-6 1 0,-8-1 0,-6 0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23.9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20 172 10619,'-11'7'907,"2"-1"-649,9-6-112,0 0-23,14-36 303,-1 13 179,14-28-22,-5 25 44,0 7 23,0 5-291,-1 5-147,0 4 113,-2 3 101,3 6-146,-2 6-168,3 6-44,2 4-57,-1-2 0,0-3-11,-5-4-258,2-3-269,-10-5-357,-1-1-472,-6-1-258,-1 0-1086,2 1 2700,-1-2 0,-1 1 0,-1-1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24.3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69 12 9364,'-3'-6'3014,"0"1"-2275,3 5 606,0 0-796,-25 59-134,16-23 66,-17 52 35,23-37-113,3 2-179,0-3-78,3-5-79,7-6-56,7-7-11,10-7-100,6-8-113,6-8-493,4-5-650,0-4-1165,-2-10-1513,-4-5 4034,-9-11 0,-12 10 0,-7 3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25.2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12893,'53'-6'908,"-8"7"-482,-26 7-79,-6 3 1,-4 3 21,-5 2-55,-2 2-12,-2 5-78,-3 1-123,-4 2-45,-3-3-33,-3-5-23,3-4 0,3-6 0,2-1-12,3-3 1,1-1-11,1-1-101,0-1 123,0 1 11,0-1 67,4 2-11,5 4-22,6-2-11,4 3-34,-1-3-11,-1 1-303,-3-1-302,-1 0-617,-3-1-895,-1-2-1335,-2-1 3463,-4-1 0,-1 0 0,-2 0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27.6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50 82 7269,'0'-12'2028,"0"2"-1334,0 10 1749,0 0-1950,-3-26-56,1 19-224,-1-20-179,1 30 55,0 10 1,-3 9 44,-1 16 45,1 8-134,0 5-45,3-2-89,1-3-180,-1-7-281,1-4-211,-4-6-337,3-2-606,0-8-368,1-3 2072,1-9 0,0-2 0,0-4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27.8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5 10910,'-7'-1'907,"1"0"-66,6 1-359,0 0-404,-4 0 169,3 0 78,-3-1 22,4 0 56,11 1-291,4 0-112,14 5-22,5 1-482,2 5-673,3-1-1030,3-3-1558,1-3 3765,2-3 0,-20-1 0,-5 0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28.4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274 7 8658,'-6'-4'2823,"1"2"-2385,5 2-270,0 0 145,-50 10 147,25 7 10,-41 13-111,40 8 100,-2 5 34,5 9-156,2 5-158,7 5-101,7 0-66,4-1-12,9-9 0,10-8-56,9-10-45,13-12-45,5-9 45,38-11-34,-16-14-111,26-12-202,-32-11-90,-7-6-123,-13-2 414,-14 1 247,-13-1-56,-19-13 12,-9 16-124,-13-9-236,-2 21-358,2 8-952,5 5-919,2 5 2633,8 3 0,6 4 0,4 1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42.5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6 8983,'-7'-1'1894,"3"1"-68,4 0-1647,-2-2 157,2 1 303,-2 0-90,7 1 124,6 0-315,9 0-179,8 0-44,1 0-124,2 0 11,-1 0-22,-3 0 0,2 0 11,-1 0-11,1 0-358,-5 0-472,-4 0-637,-9 0-539,-5 0-1411,-5 0 3417,-1 1 0,0 2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28.8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143 0 12176,'-32'55'676,"0"0"0,2-3 0,7-4-564,8 12-78,7-2-34,5-1-235,4-6-381,8-3-460,5-9-538,10-7-784,6-12 68,7-10 2330,8-7 0,-19-4 0,-2 0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29.3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395 2 9039,'-7'-2'2252,"-50"4"-1333,24 10-426,-46 6 100,33 9 24,0 2-102,8 1 147,8 0-270,9-3-303,9-2-55,7-2 56,3 0-34,2 0-23,4-1-33,6-3 0,4-2 23,4-5-1,-2-3-11,-1-2 0,-6-5 23,-4 1 33,-3-2 23,-2 1-12,0 2-55,0 1 55,-6 4-67,-5 5 68,-8 6 380,-3 4-145,3 2-90,3-2-112,5-1 11,7-1 12,1 0-102,3 0-33,4 1-201,7-4-1010,26 1 159,1-10-1403,23-2-1242,-7-9 3697,5-12 0,-25 9 0,-7-7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30.1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7078,'8'-7'1613,"-2"1"-963,-6 6-34,54-1-10,-31 1 21,38 2 79,-48 1 22,-8 4-67,-3 0 23,-2 1-113,-4 1-189,-4 3-181,-5-1-89,-4 0-56,2-3-56,3 0 0,4-5-89,5-1-102,1-1-739,2-1 930,5 0 45,-1 1 44,5 0 1,2 4-45,3 1 44,5 6-66,1 3-23,0 4 22,-2-3 23,-4 1-11,-6-5 89,-3-1 56,-3 0 79,-2-1 22,0 2 101,-7 1-22,-4 2-68,-8 0-11,0 0 12,-5 0-292,12-7-124,-2-1-414,13-5-1759,-1-1 0,2-1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30.5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16 8781,'-3'-9'1311,"2"2"-437,1 7 0,0 0-280,66 71 695,-33-23-774,11 6 0,0 3 135,-9 14 179,-3 2-414,-8-4-90,-6-4-11,-8-6-113,-6-7-201,-3-4-112,-8-7-1232,-9-3-2051,-13-8 3395,-12-6 0,18-12 0,-1-6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32.2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27 13432,'-10'-15'1848,"2"4"-1176,8 24 158,1 13-326,6 24-247,3 15-78,5 11-22,1 4-123,-2-1-23,-1-5-11,-4-7-134,0 7-382,-5-28-559,-1-3-673,-2-31-706,0-8-1613,1-3 4067,-1-2 0,0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32.5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108 0 13712,'-30'50'145,"0"-1"1,-17 38-101,59-42-45,7-6 0,18-8-112,5-11 11,3-10 34,-6-6 11,-5-4 56,-9-9 145,-7-4-145,-7-11-11,-4-4-280,-4-4-472,-1-3-559,-2 3-538,0 1-594,-2 7 2454,-5 6 0,4 9 0,-3 5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33.0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9162,'11'4'1827,"13"58"-1547,-13-22-224,13 49-56,-10-37 11,-3-8 34,-3-7-23,-4-11-22,-2-10-22,-2-8-1099,0-5 662,0-24 425,0-3-179,0-19-112,0 3 225,4 4 100,4 7 235,4 8 246,4 9 91,0 6 123,0 4 112,0 11-314,-2 7-281,-1 10-122,-3 7-90,-2-3-101,-2-1-582,0-5-987,-1-5-772,0-4 2442,-2-5 0,-2-4 0,0-4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33.5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60 0 11257,'-10'0'1020,"2"0"-505,8 0-447,0 0-46,-21 51-22,16-27-56,-11 38-134,35-43 111,1-10 12,10-4 33,-10-8 34,0-6 23,-4-5 66,-1-7-44,-2 0-34,-1-1-22,-1 4 11,0 4-101,-2 4 79,1 6 22,0 2 134,2 2 146,6 8-89,4 9 89,7 10 538,6 8-359,3 3-156,1 4 123,-4 0 33,-6 0-33,-8-2 0,-8-3 190,-6-3 68,-4-4-12,-3 9-526,-5-14-146,-4 5-157,-8-18-606,-6-5-861,-6-4-964,-7-3-1861,-2-8 4449,-1-4 0,18 1 0,6 1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33.9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9 15863,'-5'-3'975,"1"0"-1458,4 3-1992,3-2 99,2 1-2901,4 1 5277,-1 11 0,-3-7 0,-2 6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34.1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20 16759,'0'8'2051,"0"-2"-2051,0-6-538,0 0 236,6 4-640,0-4-907,6 0-1008,-3-7-1995,0-3 4852,-5-1 0,-1 5 0,-3 2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42.8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19 13913,'63'0'48,"-1"0"1,-3 0 0,-9 0 96,-9 0-111,-4 0-34,-8 0-235,-5 0-763,-5 0-750,-2 0-1232,1-4 2980,-1-2 0,-7 2 0,-2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53.3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161 368 6137,'3'-11'1210,"-1"2"-1053,-2 9 1255,0 0-942,-37-11 45,22 8 169,-30-9-112,31 9-35,2 2 91,0-1-23,3 2 124,1-1 10,1 1-156,4 0-180,1 0-201,1 0-191,2 7 202,11 6-1,11 9-100,17 4-22,11-5-56,4-7-12,2-8-22,-1-4 0,-3-3-22,-4-7-102,-6-4-44,-7-7-11,-7-4 22,-11-2 146,-8-3 0,-13-27 11,-14 12 11,-12-19 101,-10 23 0,-2 4 56,3 8 79,5 7-158,10 8-100,6 2-56,10 7-79,2 0-223,5 3-303,0 0-113,4 0-257,8 0-1020,13 0-1098,12 0 3160,7 0 0,-18 0 0,-5 0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53.9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112 11 11739,'0'-6'1031,"0"1"-381,0 5-269,0 51 56,6-12-90,4 42-291,8-28-56,5-11-56,2-9-34,2-11-111,-3-11 22,-1-6 100,-5-8 35,-2-9 21,-2-6-33,-4-11-33,-1-3-12,-4 2 67,0 3 1,-1 7-68,-2 8 11,4 5 90,0 5 235,7 11 79,6 12-157,6 19-45,2 14 151,-7-4 0,0 2-320,9 30 387,-11-26 1,0-1 364,2 22-247,-9-25 0,-2 0 123,0 25 57,-1 19-79,-17-38-78,-7-5-168,-16-6-303,-8-9 0,-10-10-247,-7-14-392,-6-7-1064,-31-35 459,24-5 241,26 2 1,4-5-1329,-4-32-380,16-7 2711,12-1 0,10 33 0,6 10 0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54.5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12 252 13633,'-11'87'907,"13"-15"-795,22-53-56,12-9 0,5-6-11,0-5-11,-3-8-12,-8-2 46,-8-8 145,-9-3 22,-6-3-112,-5-4-100,-2-4-23,-5-3 0,-5-4-45,-7-1-11,-5-1 33,3 3-33,-1-5 23,12 19 10,0 2-89,8 19-325,0 3-638,0 1 873,9 2-627,7 3-214,13 0 2,10-1-35,6-2-582,4-3 1658,1-5 0,-22 3 0,-6-3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54.7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31 10204,'5'-17'1838,"-1"3"-785,-4 14-280,23 74-235,-9-24-236,1 5 1,1 3 112,0 12-426,0 27-370,-5-30-572,-1 16-347,-7-39-425,-2-10-729,-1-13-414,0-12 2868,-9-5 0,7-4 0,-7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54.9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57 11414,'0'-4'291,"0"1"-144,0 3-854,58-17-884,-22 12-459,48-14 2050,-37 15 0,-20 2 0,-7 0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55.3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0 225 14260,'68'30'217,"-1"0"0,-13-8 0,-2-8-206,32-28-11,-34-13 0,-9 0-11,-12-1 11,-13 0 33,-8-1-33,-9-3 0,-13 0-22,-7-2 22,-15 5 67,-1 7 336,-1 9-56,4 8-33,6 4-12,5 12-167,7 6-11,4 14 144,6 6-167,2 2-101,3-1-123,8-1-213,7-6-325,9 0-483,9-6-391,3-4-313,5-9-404,3-5 11,3-5 2241,1-10 0,-20 6 0,-6-6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4:55.8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12501,'20'97'2218,"-1"-8"-2184,-8-37-34,0-4 22,-2-10-4273,-3-11 4240,-3-12 646,-1-8-1027,-2-5 280,2-20-44,-1-7-292,3-21-281,5-3 3550,4 1-3068,5 9 247,0 11 157,1 15 224,-1 7 145,2 15 416,0 12-226,2 15-368,-2 12-90,-3 2-135,-5-4-123,-4-9 0,-4-11-11,-1-10-67,-2-9-124,0-5 0,1-5 134,3-11-32,5-14-259,5-11-89,6-8 359,3 5 89,1 7 257,1 12 158,-5 12 145,0 6 0,-3 10-112,0 11-313,-1 12-135,-2 11-403,-1 3-1267,-3 2 1670,4 2 0,-9-21 0,3-3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02.9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172 47 12322,'3'-18'3294,"0"4"-2431,-3 8 56,-1 2-427,-5 1 2,-5 1-169,-8 2-258,-6 3-22,-2 11 134,-2 10-22,4 16-90,6 9-67,8 7 0,7 0-56,7-1 0,11-10-45,9-10-168,12-10-55,4-14-12,0-5 156,0-11 56,-5-10 24,-2-11-12,-8-11-135,-5-7-705,-8-20 201,-5 14-258,-6-11-234,-10 24-393,-4 9-1826,-8 6 3462,-2 7 0,10 9 0,2 2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03.4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0 172 10888,'47'22'-219,"0"0"1,35 14 140,-44-41 78,-4-7 22,-8-8-22,-9-6 134,-7-3 34,-5-2 135,-3-1-113,-2 3 269,-6 2 158,-2 8 55,-3 6 158,0 6-215,4 5-346,1 2-112,0 9 135,1 10 223,-1 18-56,1 15-111,3 8 55,1 39-369,1-24-1730,1-24 0,1-1 1629,5 17-803,2-3-182,2-7-663,-2-10-896,-1-9-1052,-3-11 3663,-1-9 0,-3-8 0,0-5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03.7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87 12311,'-5'-10'2790,"1"2"-2353,4 8 145,0 0-425,38-2-79,-10 1-78,32-4 0,-21 1-168,-2 0-604,-6-4-640,-3 1-751,-5-2-1859,-6-2 4022,-5 3 0,-6 1 0,-4 4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43.8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194 127 8590,'-8'0'1591,"1"0"-279,7 0-259,0 0-795,28-24-34,-8 12 471,24-21-203,-16 20-312,-5 0 55,-1 2 34,-4 3-78,-3 2 10,-2 3-77,-4 1-46,-5 1 34,-1 1 751,-3 0-583,0 5 56,0 4-11,0 10 44,0 6-43,0 6-80,0 1-134,-5 2-22,-2-1-79,-5-3 12,0-2-12,2-6 0,1-5 0,4-4-22,-1-3-23,4-4 23,1 0-11,1-3-23,0-2-45,0 1 146,0-1-134,-4 0 22,0 1 11,-6 0 0,-6 2-67,-5 0 23,-10 3 89,-2 0-11,-4 1 11,-3 0 0,5-1 33,0 0 1,6-2 11,7 0 78,9-1-123,6-2-56,7-1-135,0-1 191,8 0 202,12 0 22,17 0-78,18 0-12,13-1 79,8-3 0,4 0-135,-3-3-67,-4 1 0,-5-2 12,-12 3-1,-8-1-22,-18 2 79,-8 2 246,-13 2 56,-6 0 0,-1 0-5748,-2 0 2094,-5 0-1948,-1 0 5221,-5 0 0,5 0 0,1 0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08.2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396 49 8478,'0'-8'3261,"0"2"-1872,0 6 1323,0 0-2073,-58-17-135,26 12 90,-51-8-213,40 27-201,-1 10-1,1 15-56,6 6-45,7 12-78,14 5-56,7 5-56,12 2-280,13-9-482,11-8-773,17-11-886,9-12-1142,9-10 3675,5-9 0,-29-5 0,-6-5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08.7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187 3 10260,'-13'-1'2544,"3"0"-1804,10 1-516,-55 22-112,31 1 212,-41 26-598,53-1 431,5 6-90,11 1-67,13-5-33,11-6-23,16-13-101,5-10-33,4-12-68,-3-6 90,-3-15-112,-9-9 89,-8-14 353,-13-8-476,-8-2-156,-7-1 123,-7 5-158,-4 7 147,-6 9-685,-4 9-660,3 8-806,2 5 2509,7 3 0,3 0 0,4 0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09.1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0 12165,'-10'4'1098,"-2"51"-358,11-16-472,1 47-245,12-29-23,8-4 0,9-8-302,4-11-258,1-13-203,-1-10 293,-1-12-24,-4-19-54,-3-11 21,-7-18-112,-5-6 583,-8 2 56,-2 5 482,-3 13 448,0 13-123,0 12-57,0 11-391,0 17-45,5 12-168,4 19-146,5 5-23,2 2-537,3-5-774,-2-6-4369,7-3 5703,-6-18 0,-3-5 0,-9-16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09.5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83 56 9767,'9'-8'751,"-3"3"-493,66-9-258,-28 6-68,7 0 1,0 0-449,2 4 494,-14 3 22,-11 8 852,-16 12-281,-7 14-178,-16 13 77,-6 4 146,-11-4-178,-1-9-416,1-10-22,1-15-370,-6-5 67,-7-6 236,-8-10-22,-19-22 89,21 5 604,-3-12 282,32 27-393,9 4-247,4 7-32,3 2 110,1 12 124,0 11-224,2 20-168,3 10-56,4 7-33,0 2-561,1 1-627,-1-3-505,-3-4-346,1-6-887,1-10 2959,1-16 0,-3-12 0,-1-10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09.8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15627,'1'98'1771,"0"-5"-1715,6-26-56,4 3-12,7 2-88,3-4-472,-2-1-627,1-10 1199,11 15 0,-18-40 0,8 7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10.1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1 223 13656,'48'29'22,"1"0"0,-3-2 1,-2-8-135,9-23-79,2-13-358,-3-11-246,-8-14 122,-9-4 180,-14-1 493,-10 2 359,-11 7 380,-14 9 628,-9 10 0,-11 10-381,-1 6-280,1 11-302,6 6-281,7 12-123,6 6-336,9 22-460,3-12-493,13 8-447,6-22-505,14-11-1065,8-7 3306,5-8 0,-18-2 0,-4 0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10.5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54 435 14227,'-16'49'364,"1"0"0,-7 35-768,35-51-111,7-10-101,28-11 448,-10-16 0,12-16 44,-19-17 102,-5-12 22,-7-9-11,-7-6-23,-7-4 23,-3-5 11,-2-2 45,-1 2 212,-1 9 383,0 15 166,0 20 79,1 13-201,1 12-370,0 3-101,0 14 111,0 8-55,1 21-78,8 8 55,6 11 80,8 2-181,7 3-134,4-2-11,5-4-280,3-7-460,6-12-772,4-12-1245,9-15-3058,3-12 5815,2-19 0,-28 8 0,-10-7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11.4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30 13768,'23'38'806,"-4"6"-795,-8 14 90,-4-2-101,-4-8 0,-2-12-157,-1-10-235,0-13-56,0-7-23,0-4 213,0-12 1,0-12 145,0-19-23,6-14-77,4-4 178,16-13 370,-4 29-11,7 1 67,-11 33 57,-1 6 32,0 14-145,2 6-224,0 15-22,1 2-90,-1-1-1210,9 2-381,-8-12-830,6 0-604,-8-12 3025,0-3 0,-8-3 0,-2-3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11.6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129 0 11806,'-17'0'1087,"3"0"381,-28 59-964,29-24-380,-30 48-113,43-39 45,13-7 11,9-3-67,14-12-67,7-9-169,0-6 1,-2-7-11,-6-10 44,-10-6 23,-8-10-336,-10-5-584,-4-3-929,-5-2-896,-5 1 2924,-4 8 0,3 12 0,1 7 0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12.0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 10630,'13'-11'1546,"8"54"-862,-11-7-449,7 43-235,-2-33 0,-2-8-34,-3-9-22,-1-9-45,-6-9-145,0-5-12,-2-4 124,2-12 123,1-12-34,4-13-56,3-11-123,3 2 224,0 8 45,0 11 145,-3 14 202,-2 6 180,-3 9-135,2 14-213,2 13-123,0 17-101,2 4-123,-1-4-796,2-5-3631,7-13 4550,-6-13 0,1-8 0,-10-9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47.5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 95 7190,'-6'0'516,"1"0"1019,5 0-1009,-10-4-179,8 2 35,-8-3-1,10 2-281,0-2 35,-3 1 1657,-4-7-1164,0 6-359,0-4 67,4 3-269,1-2-56,0-1 180,-1-2 44,2 5 23,0 0-67,1 5 626,0 1-817,-2 5 68,2 5-35,-2 9 23,2 8-11,0 4-34,0 2-11,0-5 11,0-2-11,0-7 0,0-6 23,0-6-1,0-3 45,0-2-391,0-2 223,0-5 67,0-6-44,0-8 44,0-5-22,0 0 45,6-1-56,4 3 44,8 4-21,1 2-1,1 3-11,-2 4-23,1 2-89,-3 3 0,1 2 135,-4 2 33,1 7 112,2 6-23,-1 9-33,3 3 0,-5-2-44,-2-1 10,0-1-56,-7-7 12,1-3 11,-5-8 0,0-2-1,2-1-21,-2-8-68,2-4 56,-2-9 0,5-1-79,1 1-21,6 2-1,0 6 90,2 1 45,1 4 11,0 1 45,1 2-23,-1 2 57,1 1 280,15 2-258,-2 1-1,10 3-44,-10 2 0,-5 1-11,-2 3 34,-5-1-46,-1 2 34,-5 6-11,-3-2-56,-4 3-22,-3-7-180,2-4-526,-1-3-651,0-2-749,1-1 2128,1-8 0,-1 5 0,0-4 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12.2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13745,'2'-3'247,"-1"0"918,-1 74-515,3-26-611,0 7 0,2 2-39,10 9-134,6 1-415,2-3-829,0-6-673,-1-6-952,0-12 3003,-2-9 0,-9-15 0,-3-6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12.4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13756,'6'89'-235,"3"-18"-7465,4-52 4843,1-10 2025,1-8 832,-2-20 0,-5 12 0,-3-11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12.5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9 12893,'-1'-5'-392,"0"1"-5278,1 4 5670,24 35 0,-18-26 0,17 25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12.9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11997,'13'54'493,"0"0"0,8 42-448,-14-41-101,-3 1-124,-3-22-189,0-5-202,-1-23-169,0-11-471,0-12 1111,0-13 100,1-12 134,2-2 90,4 3 393,1 10 178,3 10-89,-1 9-179,3 7 56,2 3 44,3 5-67,2 10-235,1 8-190,-1 14-135,-2 1-292,-4 1-694,-1-5-538,-3-6-1221,1-7 2745,-2-9 0,-3-5 0,-2-4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13.3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0 261 13790,'0'8'-482,"0"-3"1009,0-5-527,73 8-34,-30-17-112,8 7 1,1-4-113,0-22 45,-9-5 22,-10 1 135,-14-1 56,-9 0 90,-7 1 471,-15 5 279,-6 3 90,-14 11-79,-3 5-245,0 6-259,4 9-112,4 9 45,4 10-134,6 9-146,5 2-101,7 0-190,3-2-1670,20 8 11,2-16-873,19 1-662,0-21 3485,3-4 0,-17-3 0,-6 0 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13.6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0 14204,'-15'0'1065,"3"0"-113,12 0-571,-50 60-291,33-25-56,-34 49-34,47-40-23,7-5-178,7-5-80,8-8-122,9-13-34,2-6 45,4-6 212,0-12-145,0-6-246,-3-15 33,-5-5 224,-6-3 146,-10 0 168,-4 4 370,-5 9 370,-3 7 201,-2 13-291,-2 4-449,-1 18 191,0 11 191,0 20-79,2 9-436,3 2-68,2-5-672,11-7-729,3-11-941,13-9-1143,2-13 3485,3-6 0,-14-6 0,-2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13.9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13846,'7'0'717,"-1"0"-101,20 56-78,-13-24-527,23 45-11,-22-43-145,1-6-46,-5-10 46,-4-6-23,-3-9-304,-3-1 13,0-8-179,1-9 436,1-13 190,4-10-122,6-4 134,5 1 270,6 8 234,0 9-57,0 10-21,-1 7-56,-1 5-235,-1 1-135,3 1-1031,0 2-1670,2-1 2701,2 1 0,-12-1 0,-2-1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14.8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450 14 15235,'-97'-13'1558,"7"13"-953,41 22-79,-3 17 68,2 12-4341,5 11 4195,11 8 569,12 5-928,12-1 1,23-8-90,15-7-67,25-18-180,14-13-190,9-15-146,7-21 102,-1-15-113,-4-17-269,-12-10 146,-18-3-56,-20-24-225,-16 20 57,-23-13 303,-9 36 3593,-10 11-3314,-1 13-1344,9 7-1838,7 8 3541,9 5 0,5-3 0,1 2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15.1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 14025,'0'-5'650,"0"1"1893,0 4-2162,14 50 146,-5-11 33,12 47-201,-9-23-314,0 3-45,1-2-168,-3-8-392,0-5-248,-2-12-200,-3-4-426,-1-10-807,-1-5-1121,-1-11 3362,2-4 0,-2-5 0,1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15.4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12266,'6'0'627,"-1"0"270,46 28-1,-19-7-358,44 27-123,-33-11 100,-2 3 90,-6 0-90,-10 1-156,-11-3 78,-7-1-123,-6 2-101,-10-5-180,-7 1-33,-14-5-336,-7-6-370,-5-7-751,1-10-1142,1-4 280,6-15-2835,6-8 5154,10-18 0,9 16 0,6 1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48.0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223 0 11941,'-68'21'1939,"7"1"-1279,36 5-88,-1 2-157,7 5-79,4-1-191,8-1-145,5-4-101,2-3-279,7-4-652,6-3-491,11-2-449,7-4-1457,7-4 3429,3-4 0,-17-3 0,-4-1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15.8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7 15179,'0'-3'460,"0"0"683,0 3-214,-1 67-570,1-24-325,-2 6 0,3 3-23,4 9-11,2 0 0,4-2-179,-1-3-382,-3-8-234,-2-7-371,-2-12-626,-1-9-1256,1-11-1591,4-5 4639,4-16 0,-5 9 0,1-9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16.0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24 13499,'-6'-5'593,"1"2"763,5 3-90,0 0-874,44-7-190,-12 5-124,37-5-78,-25 7-11,-3 0-437,-4 0-717,-6 0-751,-3 0-236,-8 0-380,-6 0 582,-8 0 1950,-4 4 0,-2-3 0,0 3 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16.2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15997,'41'19'1233,"-2"-2"-1233,-3-12-146,-4 0-369,-3 0-628,-6 1-773,-7 3-213,-6 4-1950,-4 3 4079,-4 3 0,-2-8 0,0-2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16.4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0 14238,'-6'5'560,"1"-1"292,5-4-236,0 0-549,29 12-67,-7-6-235,24 9-594,-17-9-807,-2-1-986,-7 2-1378,-2 0 4000,-5 2 0,-6-4 0,-2-1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16.8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1 244 11582,'87'4'1793,"-18"-5"-1087,-54-9-247,-9-10-358,-3-29 169,-10 9 446,-4-14 315,-6 26 897,1 9-1727,8 10-10,3 5-135,5 4 0,6 0-56,5 0-12,10 0-1131,6 0-1635,3 0-5391,-3 0 8169,-8-6 0,-8 5 0,-7-5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17.6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30 279 12792,'-16'0'1569,"3"0"-728,13 0-371,0 0-145,77 32-168,-26-22 123,7 8 0,2-2 23,9-13-158,-1-2-122,-6-7-23,-10-5-11,-7-9-113,-13-4-21,-9-4-1,-9-5 23,-8-4-11,-4-7 100,-4 0 34,-6 3 302,-4 9 785,-6 9-818,6 12-157,3 6-100,4 6 21,1 13 270,-3 14 111,-2 20 12,0 15-225,3-10 1,0 2-157,-1 33-45,3-29 0,0 0-112,2 24-728,1-6-606,1-7-806,0-13-650,3-10 2902,6-15 0,-4-15 0,3-8 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17.8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16120,'59'8'-400,"1"0"1,-5-1 0,-4-1-1630,13 0-1231,-2-3 3260,-4-3 0,-25 0 0,-10 0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18.3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49 1 13969,'-17'50'358,"1"0"1,1 33-292,34-52-67,15-8-112,8-8-56,4-7 134,-1-5-66,-4-11-1,-6-7 90,-8-11 11,-8-7-112,-6-5 78,-5 0-11,-2 5 45,-2 7 23,0 11-1,-1 7 0,0 5 258,3 3 168,5 6 68,5 12-157,5 12-113,2 14-89,1 1-146,-4-2 0,-3-5-11,-6-10-22,-4-7-23,-4-11 0,-2-4-179,0-5-22,-1-1 89,2-9 79,1-6 78,3-14 0,5-3 11,2-2 90,5 7 89,1 5-67,2 8-123,0 4-235,-1 5-1546,1 3-2690,-4 2 4471,0 0 0,-8 0 0,-3 0 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19.6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1 241 10159,'5'4'2264,"-1"-1"-1805,-4-3-89,52-54-78,-26 28 44,45-44-90,-42 43-179,0 2 56,-4 6 101,-8 4 225,-4 8 89,-8 3-225,-1 3-33,-3 1 11,-1 3 24,0 12 54,0 14 46,0 20 213,-1 14-231,0-10 1,1 1-297,-1 26-73,1-28 0,0-1-17,1 7-11,3-7 22,1-8-11,2-4-11,-2-8 0,-2-5-56,-2-11-89,0-7-34,-1-6-202,0-2-124,-5 0 270,-7-4 235,-10 1 67,-7-1 11,-2 2 68,0 2 79,4 0 178,6 0-112,6 0-134,9 1-79,2-1 214,4 1 33,15 1 280,6-1-124,19 2-257,5-3-100,5 1-79,-2 0-34,-5 1 23,-8 2-1,-5 1-33,-6 1 12,-2-2-12,-4-1-12,-2-1-21,-4-2-192,-2 0-88,-3 0-135,-2 0-415,0 0-2163,0 0-257,0 0-2072,0-1 5355,1-8 0,-3 6 0,0-5 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20.1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79 9935,'0'5'964,"0"-1"22,0-4-773,53 30 78,-31-23-44,40 23 223,-51-30 427,-4 0 44,-6 0-549,-1-6-392,0-5 11,-2-8 12,-2-3-23,-1-1 22,2 2 57,1 6 55,2 5 23,0 6-157,0 3-247,0 1 12,7-3-930,6 1-516,10-4-460,9 3-626,5-1 2767,5 2 0,-19 1 0,-4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48.5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235 1 10125,'-50'2'857,"-1"1"1,-31 5-432,64 8-56,5 5 78,2 3-56,5 3-44,3 1-24,3-2-178,6-2 22,14-3-101,14-3-45,15-4-10,3-4-12,0-6 22,-9-2 23,-8-2-45,-7-5-79,-8-4-44,-9-7-67,-4-5-392,-5-4-46,-2-2-313,0 0-460,-2 3-549,-5 7 90,-4 5 1860,-3 7 0,5 2 0,4 2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20.3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12 12120,'0'-6'3407,"0"1"-2264,-6 67-628,5-26-336,-5 52-168,6-46-11,2-3-179,3-7-628,3-8-649,0-7-651,-2-7-706,-4-6-761,0-2 3574,-2-7 0,0 4 0,0-4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20.4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13745,'0'-3'650,"0"0"571,0 3-1243,34 12-3340,4-3-2285,17 5 5647,-16-7 0,-24-7 0,-7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29.3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 18552,'0'-7'-6040,"1"1"-57,4 2 6097,0-1 0,0 3 0,-1 0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29.7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185 9 9868,'1'-5'2868,"0"1"-593,-1 4-1681,-53 22 179,28-3 112,-41 21-190,45-6-258,9 2 22,4 4 90,6 4-235,5 2-190,10-3-68,6-6-56,9-8-68,3-8-200,1-6-831,5-8-761,-2-3-3104,3-7 4964,-2-13 0,-15 9 0,-6-7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37.6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205 10 9173,'3'-3'2376,"-1"1"89,-2 2-325,0-2-1412,-5 2-33,-1-2-224,-8 4-124,-4 4-145,-5 6 44,-4 8 68,0 4-135,1 4-78,2 3-56,6 3-45,5 2 0,7 2-56,3 1-34,8-1-145,8-3-325,11-6-449,11-6-593,6-11-829,7-6-1323,2-8 3754,3-10 0,-24 6 0,-6-6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38.1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77 1 14059,'-21'46'229,"-1"1"1,-11 36-141,37-43-55,8-1-4263,7-5 4285,11-3 803,5-8-859,4-7-190,2-8 45,2-7 21,-3-13-122,-2-5 3470,-8-12-3224,-7-1 22,-10 2 79,-8 2-67,-3-1-34,-10 1-415,-5 0-2722,-19-4-113,8 12 3250,-5 3 0,20 13 0,4 2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38.8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1 161 13521,'52'28'90,"-2"-6"-79,-13-21-11,0-1-11,1-3-12,-7-5-280,-2-4 23,-9-5 123,-5-4 1,-8-2 55,-3-2 101,-4-1 78,0 2 202,-6 3 146,-2 6 168,-6 4 661,-3 6-874,5 4-291,-2 5 44,5 4 90,0 9 146,-1 5 134,1 8-33,0 3-91,3 5-144,2 1-124,2 2-44,2-1-68,0-1 0,5-2-90,2-2-79,7-4-122,0-2-123,2-5-225,-1-2-168,-1-3-134,-1-2-146,1-5-89,0-3 77,-1-4-425,0-3-481,-4-2 2005,-2 0 0,-4 0 0,-2 0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39.9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9 252 10977,'-4'0'2039,"0"0"-884,4 0-752,30 0-90,-9 0-166,26 0-35,-19-1-112,-4-5 0,0-4-34,-4-7-235,-1-4-23,-3-4-55,-2-2-246,-3-3 334,-5 0 259,-3 2 91,-3 2 2004,-5 6-1636,2 10-392,-3 15-56,3 20 303,-1 21 258,2 17-247,0 12-191,1-18 0,2 1-134,6 29-168,-4-32 0,1-3-941,10 12-1120,-2-11-875,0-10 3104,1-14 0,-7-13 0,-1-9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40.1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5 13443,'-8'0'750,"2"0"-179,6 0-504,0 0-436,45 0-404,-17 0-919,38 0-1569,-30-1 3261,-2 0 0,-15 0 0,-6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40.5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14 272 9229,'-8'0'1782,"2"0"-1569,59-21-112,-30 8-1,40-18-21,-45 13-12,-5 0-22,-3-2 11,-4-4 56,-1 0 56,-3-1 180,-1 1 245,-1 3 136,0 5 279,0 5-89,0 7-337,0 2 315,0 2-550,0 10-89,0 8 112,0 18-67,0 11-91,3 9-156,2 3-56,5 0-291,1-2-628,1-6-963,-1-8-1211,-2-7-1411,-2-13 4504,-2-9 0,-3-8 0,-1-6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7:36.3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40 7549,'-2'-21'1602,"1"4"-280,0 17-806,-1 0 3136,2 0-3304,13-1-158,2 1 23,14-1-78,-2 1-35,1 0 1,3 0-45,1 0-22,7 0 11,1 0-1,7 3 12,0-1 23,0 4-23,-3-3-11,-4 2 44,-1-1 34,20 3-78,-9-2-34,18 3 169,-12-3-68,-4 0-22,3 0-57,-2 0 57,-2-1 44,4 1-22,0-1 101,34 1-190,-17-1 89,26 1-34,-29-3-56,-2-1-10,-6-1-12,-5 2 0,-6 0 11,23 1 0,-16-1 34,24 0-45,-18-2 0,3 0 11,-2 0-11,-2 0 11,-3 0-11,12 0-11,-22 0 11,8 0 11,-23 0-11,5 0 0,6 0 11,5 0 1,5 0-24,19 0 12,-20 0 0,10 0 12,-29 0-24,-2 0 24,-4 1 10,2-1 12,0 1 33,4-1-56,1 1 23,3 0-1,1-1-10,18 0-23,-14 0 12,10 0-12,-21 0 22,1 0-11,-1 1 56,33 0-11,-12 0 23,26 0-57,-20 0 12,-1-1-23,-2 0 0,-6 0-11,-2 0-11,-6 0 0,0 0 11,-3 1 33,2-1 57,31 3-79,-15-2-11,23 2 0,-25-1 0,-2 1 0,-4 1 23,20 2-23,-19-1 0,14 1 11,-23-2-11,-3 0 0,-1-2 11,2 1 0,-1-1 0,6 0 12,-1-1 10,23 2 1,-17-2-12,13 2-10,-25-2 32,2 0-10,0 1-23,3 0 34,1 1-23,17 0 46,-12-1-57,11 0 11,-20-1 1,-3 0-1,-4 1 0,-3 0 12,1-1-34,1 1 34,2-2-12,19 1-22,-12-1 0,14 0 11,-19 1-11,2 0 0,3 1 11,1-1-11,0 0 12,16 0-1,-15 1 0,15 0-11,-18-1 34,8 0-12,-1-1-22,6 0 22,1 0 12,2 0-34,-1 0 11,18 0-11,-20 0 0,8 0 11,-23 0 12,0 0-23,-2 0 0,2 0 22,-5 0 1,19 0-23,-9 0 11,15 0-11,-10 0 0,1 0 0,-1 0 0,-1 0 0,-4 1 11,0 0 23,3 1-23,29 0 0,-15 0-11,23-1 11,-28-1-11,3 0 0,-1 0 0,1 1 0,-2 0-11,-5 1 11,-7 0 11,7 0 0,-12-1-11,11 0 0,-11-1 12,1 0-1,-1 0 45,-1 0-56,-2 0 68,3 0-12,-1 0 56,32 1-56,-11 0 0,26 0-56,-16 0 0,1-1 11,-3 2-11,16 1 11,-25 2-11,12-2 0,-26 1 0,0-2 11,-2 1-11,0-1 11,2-1 12,-3 0 10,-1-1 57,17 0-56,-9 0-34,20 0 11,-14 0-11,2 0 11,-3 0-11,0 0 0,-3 0 34,18 0-23,-17 0 0,18 0-11,-23 0 34,5 0 10,0 0 1,4 0 22,5 0-11,4 0-56,4 0 12,26 0-12,-27 0 0,16 0 11,-36 0-11,-1 0 0,-1 0 0,-2 0 11,0 0 0,16 0 23,-13 0-23,16 0-11,-18 0-11,-2 0 11,-5 0-23,-6 0 46,-4 0-23,0 0 0,2 0 0,8 0 0,2 0 45,27 0-34,-16 0 0,13 0-11,-24 0 0,-3 0 78,2 0 281,33 0-348,-11 2-22,24 2 22,-28 1-11,-3 0 22,-4 0-10,-1-1-1,-2-1 11,-1 1-11,1-3 24,16 0-2,-12-1 1,10 1-34,-18-1 0,-3 1 0,-3 0 0,-1 0 0,0-1-11,19 0 11,-11 0 0,12 0 0,-17 0-12,-7 0 24,-1 0-12,-8 0 0,-6 0 0,-5 0-12,0 0 1,-2 0 11,2 0 11,8 0-11,-3 0 12,7 0-1,-3 0-11,1 0 0,1 0 0,17 0 0,-9 0 0,12 0 11,-16 0 0,-6 0-11,-3 0 0,-5 0 11,-4 0 1,-1 0-1,-5 0-3351,-1 0-223,-1-2-2095,0-4 5658,-11-3 0,8 2 0,-8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49.0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17 11705,'57'-6'857,"0"-1"1,40 4-264,-54 13 33,-5 10-234,-4 5-136,-3 6-44,-7 3 112,-6 3-101,-5 1-157,-6-2-22,-3-2 45,-3-4-1,-1-4-89,0-6-67,0-4-79,-6-5-346,-2-3-327,-10-3-828,-4-2-739,-6-2-359,-2-3 2745,4-5 0,11 3 0,7-2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40.7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16 13173,'-5'-3'953,"1"1"168,4 2-1469,49 0-918,-23 0-1334,38-1 2600,-38-3 0,-12 2 0,-4-2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22.1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290 96 6619,'6'-9'818,"-1"2"100,-5 7 393,0 0-1064,1-12 481,-1 4 101,-2-9-134,-5 9-79,-4-1-201,-7 2-393,-2-1 147,-5 3 144,-2 1-21,-3 2-57,-1 2 11,1 2 101,2 9-44,3 8-135,4 12 56,7 8 12,5 3-203,6-1-33,5-6-56,11-6-67,7-9-90,13-9-22,1-4 179,1-6-22,-3-12 10,-5-7-44,-3-14-124,-6-8-66,-5-2 268,-4 1 34,-4 9 191,-2 11 403,-2 9 134,-1 8-537,1 3-91,1 13 12,3 5-134,12 33-135,1-15-560,13 10-650,-1-26-549,5-6-728,3-8-516,-1-3 3160,-3-2 0,-15 0 0,-6 0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22.4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98 14742,'32'39'95,"1"0"1,32 22-287,-11-55 101,-6-4 12,-12-2 78,-12 0 56,-13-4 225,-6-6-147,-4-8-134,-7-8 11,-7-6 45,-11-2-33,-6 1-23,0 5-23,6 5-145,6 7-426,10 6-460,3 4 170,10 3 133,10 1-1255,11 2-1277,12 0 3283,3 0 0,-18 0 0,-4 0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22.8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152 1 12557,'-8'84'1054,"10"-10"-1088,13-39-156,13-8-192,4-11-4418,4-8 4374,-7-5 1140,-2-8-714,-8-8-22,-6-10 11,-6-8-102,-4-4 68,-3 3 3415,0 7-3370,0 9 22,0 9 124,1 5 258,6 14-1,5 9-280,11 23-78,6 13 67,2 16-543,2 13 431,-18-38 0,-1 2-17,-2 3 1,-2 0 16,-1 0 0,-2 0 201,1 45 326,-5-10 392,-15-13-3078,-8-13 2977,-15-12-515,-8-13-303,-4-13-348,-5-14-22,-1-8-342,-3-18-846,-2-13 169,1-21-1021,4-12-1164,12-4 3574,15 2 0,13 28 0,10 12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23.4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 12266,'0'-5'-269,"0"1"1950,0 4-1479,22 42 111,-11-11 213,17 34-133,-19-27-258,-4-4-113,-3-11-11,-1-7-11,-1-9-257,0-5-2,1-2 13,-1-9 89,4-8 11,1-14-212,5-5 45,3 0 110,2 7 203,3 10 124,-1 9 235,2 6 200,1 5-9,3 10-147,1 6-168,0 13-44,-4 1 10,-3-3-133,-7-4-68,-2-9-34,-5-6-291,-1-5-583,-1-3 68,-1-13 257,0-6 538,0-17-123,3-3 56,4-1 112,3 9 336,3 9 192,-3 10 300,-2 7-43,0 5-124,2 11-347,6 9-202,2 11-235,10 17-863,-8-13-1065,5 8-660,-10-20-1402,-2-4 4113,-1-8 0,-5-4 0,-2-5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23.8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42 12244,'87'-23'1412,"-9"4"-1177,-37 26-11,-4 7 67,-6 8 101,-10 5-78,-9 1 0,-8-2-90,-4-2-202,-10-1-22,-7-5-89,-10-5-214,-4-6-123,-2-4 336,-4-7-212,0-7-45,1-6 257,5-4 90,7 2 258,9 9 178,6 4-110,6 5-236,2 12-79,1 9 45,0 21 11,0 12-67,0 11-34,0 1-482,1-2-547,5-9-562,4-12-773,7-14 56,4-15 2342,5-11 0,-11-3 0,-2-2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24.0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15605,'4'0'-224,"-1"0"1198,-3 0-312,15 55-573,-4-19-89,18 47-78,-7-34-381,2-3-539,-2-7-649,-6-6-527,-3-6-548,-8-5-516,-2-7 3238,-13-7 0,8-4 0,-8-4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24.2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 13084,'0'-12'100,"0"2"148,0 10-708,0 0-807,64 9-906,-24-4-628,54 4 2801,-42-6 0,-22-3 0,-7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24.4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95 1 15448,'-27'51'397,"1"1"1,-15 38-330,50-48-68,9-7-236,12-10-200,8-8 44,4-9-46,-1-5 91,-1-11 33,-9-9-122,-9-10-170,-11-8-178,-6-2-1087,-10 0-2085,-9 2 3956,-9 7 0,7 13 0,1 6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24.6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14305,'24'96'1972,"0"-11"-1972,-5-40-829,1-5-538,-3-10-414,-3-8-965,-6-11-402,-4-5 3148,-3-5 0,-1-1 0,0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49.5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12076,'5'0'2151,"12"0"-1367,23 0-201,13 2-281,8 0-235,5 0-67,0-1-33,-7-1-270,-10 0-245,-12 0-439,-12 2-201,-8-1-201,-8 2-605,-6 0-438,-1 3 2432,-2 0 0,0-1 0,0-3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24.8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42 12266,'95'-19'-1426,"-13"2"0,-61 14 0,-5 0 1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24.9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 1 16580,'-15'96'605,"3"-17"-1591,12-54-718,0-11-715,3-7-921,1-6 3340,2-15 0,-3 11 0,-1-11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43.8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17185,'10'58'1132,"0"-8"-1121,-7-23-11,1-2-190,-1-5-629,1-2-716,-1-4-739,1-2-751,0-3-1424,-2-4 4449,2-3 0,-3-1 0,0-1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43.9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5 13432,'-3'-3'-1950,"1"1"0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44.4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12244,'12'87'22,"-2"-14"-112,-4-49-78,0-8-258,-3-7-89,-1-5 11,0-3 414,-2-1 90,4-8 168,1-7-168,5-11-44,3-7 44,3 1-34,4 2 34,-1 5 101,2 7 235,-1 7 22,-1 6 158,-1 3 156,0 3-90,0 8 46,-2 5-90,-1 9-202,-2 1-280,-4 0-112,-1 6-750,-3-7-786,-2 6-1108,-2-7 2700,-1 0 0,0-8 0,0-4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47.6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0 238 9330,'0'5'1199,"0"-1"-605,0-4-415,66 4-5794,-24-9 5615,55-3-68,-41-14 1264,-4-6-1655,-9-1 556,-9-1-466,-12 2 369,-11 4 56,-6 0 3403,-13 7-3280,-7 2 382,-11 5-12,-5 3-34,-3 4-179,2 2 202,-9 5-381,13 5-79,-1 9-22,16 7 191,7 8 66,3 4-89,2 1-111,9 1-79,7-3-34,14-3-225,29 3-559,-8-15-661,18-1-819,-19-16 2264,-4-3 0,-20-1 0,-7 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47.9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0 12479,'-4'0'78,"1"0"1413,3 0-1391,35 26 12,-4-10-112,33 20-22,-13-18-560,-4-4-438,-4-7-191,-7-2-940,-8-4-628,-7-1 2779,-9 0 0,-5 0 0,-5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48.1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123 1 12546,'-25'48'543,"-1"0"1,-17 42-768,29-36-829,5-1-1200,5-8-1489,3-10 3742,3-11 0,-2-12 0,2-7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48.6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112 145 9420,'-10'0'-1591,"2"0"1871,8 0-280,21-54 0,-4 33 190,19-38 213,-13 51 516,-2 5 449,-4 12-326,-5 10-639,-1 13-33,-4 9 122,-2 0-32,-3-3-90,-2-3-202,-7-8-168,-4-5-11,-10-9-12,-4-5-100,-4-5 22,-2-6-89,1-6 190,2-4 0,6-3 157,8 3 100,5 5 281,6 5-235,0 3-135,-2 22-146,-1 5 113,-5 55-135,6-22-79,-1 23-357,6-35-674,0-7-716,6-10-1267,7-10 3093,7-10 0,-6-7 0,-2-4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49.1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186 7 7414,'4'-3'-840,"0"0"5299,-4 3-4380,-5 0 33,-8 0 280,-9 0 348,-7 0 200,-2 5-480,2 4-247,4 9 33,5 8 180,9 9 23,5 7-169,4 5-123,11-1-113,14-5-44,14-9-179,14-12-168,2-9-46,1-7-77,-5-11 11,-7-8 44,-10-12-78,-11-8 11,-8-4 381,-7-2 101,-4 2 168,-2 6 1144,-4 8-887,2 12-246,-2 6-22,3 7 303,1 11-90,0 5-337,4 13-33,3 2-89,8 3-427,3-4-683,5-1-583,3-7-851,5-6-750,4-7 3383,2-6 0,-16-3 0,-4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49.7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14495,'96'12'628,"-13"-2"-594,-46-5-34,-10 0-67,-2-2-483,-4-1-581,0-2-942,6 0-1445,-2 0 3518,4 0 0,-15 0 0,-2 0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49.4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13768,'15'82'1119,"-1"-8"-1208,-6-40-46,-1-4 23,-2-11-156,-1-6-292,-1-9-303,-1-2 459,0-5 404,2-11 101,3-11-34,14-31 23,-2 13 369,10-8 113,-8 31 201,-3 10 56,-3 7 79,-1 4-124,1 10-381,3 8-291,1 13-112,2 7-78,-2 0-639,-1 0-952,-2-6-785,1-5-818,0-7 3272,0-10 0,-7-5 0,-2-6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49.7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1 212 15123,'49'17'140,"-1"0"0,41 8-408,-45-37 20,-5-4-88,-11-12 79,-13-2 178,-8-3 12,-21 0 67,-12 1 437,-18 4 157,-6 5 56,1 7-213,12 5-437,13 6-336,13 3-415,7 1-213,4 1 461,10 0-316,8 0-1041,15 2-919,9 1 2779,4 2 0,-18-2 0,-7-1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49.9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 0 14260,'-15'88'919,"3"-11"-919,12-37-840,3-5-796,8-7-605,5-8-1143,7-10 3384,-2-5 0,-9-5 0,-4 0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50.1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1 14652,'-5'0'-1636,"1"0"-4638,4 0 6274,47 26 0,-36-19 0,36 20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50.4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108 0 14193,'-28'44'1389,"0"-1"1,-15 34-1379,37-33-11,4-7-123,11-6 0,7-10-112,11-8-102,7-7 35,2-5-12,0-7-11,-4-6 34,-9-7 66,-9-4 68,-7-3-1187,-10-15 269,-7 11 144,-5-11-649,-1 19-537,6 3 2117,5 7 0,4 5 0,1 4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5:50.8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11593,'10'-4'1569,"-2"1"-146,-8 3-739,18 63-438,-10-24 57,16 49-169,-15-43-111,1-12-23,-3-8-34,-1-12-89,-2-6 0,-1-5-45,-1-3 134,2-12 34,4-8-639,19-38 370,-2 10 247,15-12 22,-10 29 324,0 12 271,0 10 66,-2 6 168,1 7-45,-3 11-134,-1 10-213,-3 13-134,-5 3-169,-3 0-134,-6-3-526,-2-7-1178,-5-6-1814,1-8-4011,-2-7 7529,0-3 0,0-5 0,0-1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7:51.8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21 107 12400,'-8'-52'2207,"2"9"-1523,6 37-68,0 2-89,0 3 1983,0 0-2476,-1 6-12,1 11 168,-2 15 57,1 23 0,0 16 44,0 13-134,1 11-830,0 1 707,3 2-12,1-3-202,3-6 169,1-9-1,-3-11-144,-2-12-136,-2-13-44,-1-11-90,0-9-112,0-9 479,0-6-1027,0-5-2395,0-3 388,0-14 3093,-1-11 0,1 7 0,-1-2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7:52.5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1 120 12120,'32'-58'1816,"2"10"-1201,0 40-244,5 3-91,0 4 33,3 2-77,-2 7-91,-2 4-44,-4 9-45,-6 3 34,-7 2-34,-6 3 44,-9 2-44,-3 1-56,-10 0-134,-8 0 112,-28 2-23,4-12 22,-15-3 23,19-14 0,3-3 12,6-2 100,6 0-101,9 0 11,5 1-11,5 0 1,1 5 100,0 6 258,6 10-23,6 9-33,9 6-1,7 4-167,4 2-45,0-2-11,15 14-90,-12-16-22,7 6-1,-18-21-246,-6-5-325,-2-7-1838,-6-3 214,-4-6-1457,-3-1 3675,-3-2 0,0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7:53.5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27 13184,'-5'-24'1535,"1"21"-963,4 45-168,1 20 77,4 12-144,3 7-158,3 7-67,-1 1-67,-2 4-23,-2 0-326,-3-3 304,-1-6 11,-2-13-11,0-15-67,0-16-124,-1-16-168,0-13-402,-1-15 581,1-18-100,1-15 112,0-15 360,4-3-225,3 0 33,17-12 100,0 23 170,13-5-1,-6 28-168,4 8 55,-3 7 46,2 4 11,-5 7 89,-1 7-10,-4 11-12,1 23-213,-11-8-67,-2 10-67,-10-19-247,0-6-403,-2-4-325,0-5-695,0-4-4728,0-5 6465,3-3 0,-2-2 0,3 0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7:53.9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0 15056,'-24'45'448,"0"-1"0,-15 35-358,40-38-79,12-4-11,4-8-22,14-8 22,1-9-247,13-6 191,-11-13-89,4-6-23,-17-12-112,-5-4-91,-7-3-110,-4-2-303,-4 3-147,-4 1-133,-4 7-673,-5 4-492,-4 9 2229,2 5 0,5 3 0,4 2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50.5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538 8 8602,'2'-4'762,"0"1"1154,-2 3-1277,0 7-169,0 5-67,-3 10-11,-6 6-111,-4 4 212,-9 2-303,0 1 1,-9 0 10,-1-3-111,-6-2-34,0-4 11,-3-6-67,3-4-78,-1-4-113,3-4-78,1-2-22,0-4-11,6-2 134,1-5 168,8-3 45,2-18 0,10 2-45,2-9-192,6 10-312,0 0 34,5 3 257,4 3 157,6 4 191,15 1 133,-4 4 68,8 1 56,-4 5-32,3 1-80,6 1-79,6 2-78,3 3 135,25 15-45,-22-1-1,14 9-110,-32-8 32,-7 0-22,-5-2-67,-8-3-45,0-3-561,1-3-368,-6-3-360,6-3-1008,-5-1-1468,2-1 3765,0 0 0,-4-1 0,-3 0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7:54.4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150 460 14171,'-77'55'1333,"15"0"-1030,56-9-147,2-2-122,9-3-34,9-9 0,10-9 0,7-11 123,5-6-123,1-11-22,0-11-101,-1-14 33,-4-13-168,-6-11 68,-8-7 44,-4-6-22,-7-6 68,-2-2 100,-4 1 0,-1 2 11,0 8 157,0 10 157,0 15 89,0 12 56,0 14 46,0 8-135,0 4-79,0 11 102,0 11 44,0 19-22,0 16-224,4 11-135,4 6-67,7 1-135,4-4-1467,8 14 257,-5-27 248,6 7-1425,-6-30-1041,2-10 3563,0-8 0,-10-9 0,-3-5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7:54.8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1 217 12311,'0'12'1457,"0"-2"-931,0-10-56,61 30-200,-21-23-192,54 23-78,-41-40-56,-1-4-89,-9-13-2,-7-2 13,-11-4 134,-12 0 11,-7-1 337,-12 0 44,-7 3 90,-12 4 134,-6 8-11,-5 9-56,2 6-112,3 11-190,4 10 33,7 11-11,7 12-247,6 3-22,5 1-101,8-3-369,7-7-472,9-5-402,7-7-416,6-6 214,2-7-470,3-4-91,0-4-761,3-9 2868,-3-9 0,-16 5 0,-7-2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7:55.2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14854,'28'86'1210,"-3"-8"-851,-12-29-269,-2-5-79,-3-7-11,-1-10-45,-4-11-146,0-8-100,-1-5 190,1-4 90,2-9-23,3-9-55,5-13-169,4-6 68,4-1 100,2 6 90,0 5 23,-1 12 301,-1 8 169,-1 5 135,3 5 55,-2 9-156,2 7-79,0 12-156,-2 2 55,-1 2-235,-3-2-112,-3-5-135,-5-3-693,-1-5-887,-3-3-1804,1-5 3519,2-5 0,-4-3 0,-1-3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7:56.4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1 121 12848,'39'-58'1681,"2"10"-1232,1 40-158,4 4 45,4 2-101,2 9 45,-2 10-33,-3 16 22,-4 14-23,-7 10-33,-6 7-134,-10 4 10,-7 2-22,-7-2-22,-4-1-22,-11-4-23,-8-3-101,-14-4-101,-10-5-44,-7-6 100,-3-6-33,-4-10 55,-10-9 57,23-10 0,-1-6 67,31-4-45,7 0-33,3 0 78,2 0 156,6-2 147,11 0 145,15-2 191,45 2-505,-14 1-89,24 1-45,-35 2 0,-6 1 0,-9 0-336,2-1-90,-17-1-167,1-1-326,-17 0-594,-2 0-470,-4 0-1132,2 0 3115,-1 0 0,1 0 0,-1 0 0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7:57.0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255 58 7291,'0'-6'3082,"0"1"-7466,0 5 4978,-53-21 1655,29 16-1509,-42-16-337,43 21-78,0 13 894,0 10-615,5 20-55,4 14-123,7 8-224,4 2-135,13-5 3348,7-6-3415,15-10-12,6-12 12,6-10 0,1-12-11,2-7-146,-4-5-325,7-20 314,-19 1-78,-2-19-314,-23 5-1861,-11-19 1357,-7 12-326,-9-7-100,-2 21 101,1 10 1389,7 5 0,6 6 0,5 3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7:57.3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14081,'5'52'907,"0"1"1,0 0 0,1-1-135,7 36 68,0 5-606,1 2-235,-2-8-34,-2-4-414,-1-11-213,-3-13-381,-1-12-482,0-16-964,2-13-649,1-10-45,3-9 3182,1-15 0,-4 9 0,-1-9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7:57.8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14305,'1'57'709,"0"1"1,-1-3 0,1-1 287,-1 23-358,0 4-168,4 2-225,5-3-123,8-5-33,9-8-90,8-11-22,6-11-135,5-13 22,7-13-100,1-11-101,4-10 123,-3-14-90,-4-7-22,-6-15 79,-11-1 224,-10-4 22,-11 4 123,-8 3 224,-14 9 169,-9 9-135,-14 10-101,-9 5 583,-22 29-382,18 0-145,-9 25 56,31-4-77,7-1-192,10 0-123,3-6-67,8-3-427,8-5-929,7-5-1288,11-5-3587,3-6 6298,3-8 0,-15-4 0,-5-4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7:58.8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114 98 12311,'49'-27'689,"-1"0"0,39-17-230,-46 56-56,-3 7-4295,-6 16 4564,-7 4 574,-9 1-966,-7-1 34,-6-4-180,-16-3-33,-6-5 56,-17-5 3299,-5-8-3456,-7-7-137,-2-5 59,-2-11 67,3-6 0,6-10-79,8-3 90,8 4 190,9 5 236,7 9-124,5 5 34,2 4 80,1 12-2,1 13 56,0 22 203,1 16-23,0 13-281,1 5-290,0-3-79,0-6-426,3 4-515,1-28-908,3-1-347,2-31-706,1-7-392,4-5 3294,7-16 0,-9 10 0,1-10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7:59.2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176 1 15639,'-77'12'941,"13"8"-347,49 17-180,4 7-168,5 3-32,3-1-203,8-4 23,9-6-34,9-10-11,13-9-79,2-10-45,4-6-78,0-14-56,-5-8-123,-3-14-45,-8-6 67,-7-2 213,-8 3 157,-7 3 157,-3 12 493,-1 10-146,0 8-280,0 6-78,0 10 78,0 9 348,2 40-572,8-7-90,8 19-1019,10-24-561,3-6-335,4-10-3990,12-7 5995,-13-13 0,-3-4 0,-20-6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7:59.6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50 11863,'87'-27'2711,"-8"5"-2050,-33 28 135,-1 7-202,-4 10-213,-6 6-57,-8 1 80,-10-1-68,-8-2-44,-5-3-102,-7-3-89,-7-3-90,-10-5-11,-9-3-123,-7-6-23,-5-2-33,-1-7 45,-1-6 78,6-4 56,7 1 168,8 6-56,10 5 33,4 2-89,5 3 179,1 10 258,0 12 34,1 17 123,1 14-157,0 11-190,0 5-147,0 4-156,0-3-22,0-6-449,0-9-548,0-10-729,4-8-538,2-15-1042,8-9-437,5-10 3765,7-12 0,-10 6 0,-3-7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50.9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220 1 13678,'-74'54'2173,"11"-4"-1624,37-14-78,4 2-314,4-3-157,8-1 0,3-4-56,7-3-302,0-3-214,0-4-380,5-1-583,6-6-830,8-3-1321,10-6 3686,3-3 0,-12-1 0,-4 0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8:00.1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0 273 15291,'6'3'1435,"-1"0"-539,68 9-661,-24-9-196,7 4 0,2-2-39,12-11-45,-1-6-44,-9-9 22,-8-5 67,-14-3 33,-14-2 79,-12-2 23,-7 0 101,-17-1 100,-9 3 22,-17 6 259,-7 9 122,-1 8-179,5 9-280,5 12-89,10 8-46,6 14-77,8 2 21,6 4-66,4 1-23,13 1-280,5-2-449,16-5-504,4-5-291,6-10 68,1-7-427,2-9-469,-1-6-226,-3-12 483,-1-12 2095,-8-15 0,-13 16 0,-6 2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8:00.4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17689,'23'50'773,"1"0"0,-3-2 1,0-3-562,9 15-212,-2-2 0,-5-9-33,-4-12 33,-9-11-34,-2-12-11,-6-7-55,-1-5 55,0-5-22,2-10 44,6-11 1,4-14 22,7-8-11,5-2-23,2 2 34,3 9 112,1 8 78,0 11-10,5 8-180,-3 5-12,2 3-380,-3 2-840,-4 0-1234,-4 0-2587,-4 1 5053,-10 0 0,-3 1 0,-6-1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38:03.3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0 107 11280,'3'-2'1300,"-1"0"1109,-2 2-1558,20-3-100,-4 1-236,20-3-134,-10 2 0,0 0-44,3 1-35,1 0-22,4-1-45,2 0-11,3 0 0,4 0 12,1-1-23,2 0-56,1 0 11,2 0 89,0 2 147,5-3 11,34 1-236,-18 0 45,25 1 0,-32 2-34,0 1-33,-3 0 78,-1 0-21,-5 0-102,-1 0 33,-4 0 191,20 0-224,-17 0 23,14 0 10,-24 0 23,-3 0-33,-1 0 89,9 0-134,-10 0 67,7 0 0,-12 0 55,-1 0-77,5 1-102,2-1 46,3 1-12,6-1 34,5 0 11,9 0 89,10 0-88,10 0-23,9 0 11,6-2-51,-45 1 0,1 0-246,2-1 1,1 0 223,2 0 0,1 0 0,0 1 0,4 0 22,30-2 1,3-1-34,-22 2 0,1 0-522,25-1 1,-2 0 498,-27 2 0,-3-1 6,-1 1 0,0-1 0,-2 2 0,0 0 6,-3 0 0,0-1-6,0 1 0,0 0 0,-3 0 0,0 0 0,-3 0 0,2 0 0,15 0 0,-1 0 0,-19 0 0,-2 0-117,12 1 0,-3 0 128,12 2-11,-9 2 0,-9 0 0,-7 1 0,-10-1 399,3 2-410,-16-2 1036,0 1-1025,-16-4 299,-4 0-287,-1-2-46,-2 1-11,2-1 34,-1 0 11,4 0 0,2 1 22,5 1-22,5 0 12,4 0-1,6 0-11,3 1 11,3 1-22,1 1 0,0 0 11,0 1-12,2-3 12,0 0 12,3 0-1,4 0-11,2 0 0,5-1 0,30 1 45,-14-2-45,26 0 0,-24-1 0,1 0 11,-1 0-11,29 0 22,-24 0 1,21 0-23,-30 0 11,-1 0 11,-1 0-22,0 0 11,-2 0-11,0 0 23,-1 0-23,0 0 0,1 0 22,29 4-22,-19-1 0,21 3-22,-30-2 22,-1-1 0,-4-1 0,1 0-11,-3 1 11,3-2 0,2 1 0,3-2 11,4 1-11,1 0 0,-1-1 0,-3 3 0,-5 0 0,-1 2 11,-1 0 0,0 1 0,-1-2 1,2 1 10,1-2-11,1-1 12,1 0-12,-2-2-11,-1 1 11,16 0-11,-16-1 0,12 2 0,-20 0 22,3 1-10,0 0-12,3 2 0,-1-2 0,-2 0 0,1 1 0,-4-2 0,0 3-12,15 0 12,-18 1 23,10-2-1,-19 0 12,-4 0-12,1-1 1,12 3-12,-13-2-11,12 3 22,-14-2 12,3-2 22,1 3-34,3-4 1,1 2-12,1-1 0,0 1-11,-2 1 22,0 2-10,15 3-12,-12-2 0,9 1 44,-13-3-21,0-1 55,5 2 24,26 2-102,-14 0 56,21-1-23,-20-2-10,4-2-12,6-1 0,3 1-11,6-4 0,-2 3 0,3-2 11,-4 3-11,-3-1 0,-2 1 23,0 1 21,0-3-21,5 1-23,2-1 22,3-1-22,-2 0 11,23-1 1,-27 0-12,13 0 0,-35 0 0,-5 0 0,-5 0 11,-5 1 11,-2 1-11,-4 1 1,-3 2 10,-3-2-22,-6 2 0,-1-3 11,-9 0-11,1-1 0,-3-1 0,0 0 0,2 0 45,7 0-34,-1 0 12,5 0-12,-5 0-11,0 0 11,0 0 0,3 0-11,6 0 23,5 0-12,6 0 0,6-2 0,3 0 12,24-3-23,-14 1 0,14 1 0,-21-2-34,-2 3 34,-1 0-11,15 1-12,-12 1 12,9 0 11,-14 0 11,-2 0-11,1 0 0,-2 0 0,-1 0 0,-3 0-11,-6 0 22,-4 0-11,-8 0 0,3 0 12,-5 0-12,5 0 0,1 0 22,3 0 0,3-1-10,3 0 10,-11 0-11,-1 1-11,-12-1-381,-1 1-549,-1-2-717,0 1-1670,0-2-2319,-1-2 5636,-10-1 0,8 2 0,-8 0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15.9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21 10293,'3'-11'46,"0"2"156,-3 9-146,0 0-45,0 13 123,2-8-44,2 8 44,0-11 236,0-2-146,-1 0-34,-3 0 1,2 0-79,-2-4 135,1-1 66,-1-2 202,0 1 214,0 2-113,0 2-4716,0 1-237,0 7 4337,1-1 0,-1 1 0,1-3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16.7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87 8725,'-1'-9'2387,"0"3"-1502,1 6-493,0 0 157,-3-26-325,2 16 34,-2-18-11,3 23-34,0 3 1624,0 1-1736,-3 17 212,0 6 13,-2 21-203,1 5 90,0 6-213,2 1 0,1-2-11,1-1-79,0-1-123,0-2-168,0-5-280,0-5-281,1-7-1052,2-10-908,3-9-750,3-6 3652,2-6 0,-5-1 0,0-1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17.1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196 23 7291,'0'-6'3227,"0"1"-1468,0 5-1389,-52-11 347,28 21-123,-41-1-146,43 28 157,6 7-381,5 3-112,6 0-112,7-5-123,13-6 123,8-10-89,13-12-124,3-7 202,-2-6-248,-3-7 35,-6-9-11,-6-11-414,-8-9-192,-7-4-336,-4 0-33,-3 2 135,-9 8-606,-9 8 1681,-1 10 0,1 6 0,12 5 0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17.4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128 1 10081,'-14'0'1927,"3"0"-1199,11 0-481,-44 60 44,31-24-44,-32 49-236,47-41 113,13-6-124,8-8-157,13-9-34,4-11-213,2-5 136,-2-16-180,-3-9-225,-6-16-145,-11-10-392,-9-2 101,-7 0-258,-9 7 1008,-7 8 359,-21 13 0,16 9 0,-8 7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 9509,'0'-5'1222,"0"1"-371,2 62-10,1-14-483,2 52 157,2-30-200,-3 0-304,1-3 23,-2-5-34,-2-9-68,0-10 24,-1-14-113,0-9 157,0-10-259,0-4-121,0-10 133,1-12 79,4-14-56,6-12-258,5-2 236,6 4 246,0 9 324,1 12 226,-4 11 178,-1 7-134,-3 4 112,-1 10-146,-1 8-156,-2 12-24,0 7-212,-3 14-201,-4-15-1,-1 5-291,-3-22-347,-3-3-807,-4-6-717,-7-4-370,-4-3 2566,0-2 0,7 0 0,4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18.5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13947,'18'20'1333,"0"-1"-1232,0-2-135,6 2-78,-7-4-583,4 1-346,-7-7-506,-1-2-1568,-1-3 3115,0-2 0,-6-1 0,-2-1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18.9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32 190 13106,'67'-5'235,"-8"-4"-201,-35-10 112,-6-6-34,-5-15 123,-8 10 101,-4-5 471,-11 19-90,-9 8-594,-10 6 247,-6 7 157,1 13 11,1 11-158,7 13-256,8 5-57,8-1-67,6-3-415,12-6-447,8-9-909,15-9-5478,30-10 7249,-11-11 0,-3 1 0,-26-5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51.5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290 1 11526,'-89'-1'1849,"11"6"-1199,54 11-34,-1 5-167,2 6-113,2 2 67,6 2-257,5 1-146,6-2 0,4-3-135,13-5 1,8-4-169,17-4 46,7-5-24,1-4 124,-6-4-100,-4-1-102,-6-3-55,-5-5-80,-4-8-99,-3-6-158,-7-5-414,-2-5-1278,-6-14 270,-3 11 2173,-15-5 0,10 27 0,-9 5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19.4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183 325 12568,'-84'54'2286,"15"-3"-2129,52-13-45,8-2-112,5-5-11,9-5 11,10-9-179,12-8 89,12-6-67,4-11-123,3-12 67,-4-15-3380,-5-11 3324,-8-8 22,-7-3-145,-10-5 56,-4-2 336,-6 0 22,-1 4 224,-1 9 270,0 15 3772,-1 14-3503,-1 13-729,-2 7 56,0 15 302,0 8-10,2 18 201,1 8-258,1 5-201,1 2-135,6-1-11,4 0-314,5-6-672,1-3-896,0-8-998,0-6 2880,2-6 0,-9-12 0,0-4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20.9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 11 6014,'-1'-6'1972,"0"1"-1278,1 5 281,0 0-538,-3 0-190,2 0 2206,-2 0-2318,2 0 134,-1 8-11,-2 7 201,-2 10-145,-1 6-314,2 3 112,-1-2-45,2 1-45,0-3 68,1-6-79,1-5-11,0-9 0,1-2 45,0-6-68,0-1-66,1-9 89,0-4 0,0-12 0,0-4-23,0-5-21,3 0 44,2 3-45,3 3-11,2 6-56,2 4 56,3 5 56,4 1-291,4 4 123,2 2 89,-2 4 79,-4 1 23,-3 2-12,-5 4 34,-2 3 44,-3 3 12,-2 5-34,-2-5-67,-3 3 12,-7-5-12,-5-2-23,-8 3 1,-1-4 44,2 2 34,0-1 0,8-3 134,4 3-190,6-4 101,2 4 157,0 4 67,1 5 325,10 5-45,24 16-471,2-10-134,16 7-89,-17-19-225,-6-5-548,-6-7-797,-8-2-1591,-3-2 3250,-8-7 0,-1 5 0,-4-5 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22.2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203 183 7437,'4'-4'2644,"-1"2"146,-3 2-2218,3-5-236,-2 1 22,-4-2 191,-8 2-224,-6 2-224,-5 0 134,-1 3-190,-4 11 168,-2 8 257,1 16-77,3 6-135,7 4-202,9 1-56,7-4 0,19-7-213,35-7 44,2-14-234,25-10 33,-22-23-223,-5-13-147,-8-15 158,-10-8 54,-11-2 618,-12-17 79,-7 25 626,-11-2 180,1 34-538,-5 9-392,3 6-1,2 14 102,1 9 246,1 15-179,2 8 101,13 18-280,7-18-34,14 6-56,6-32 56,3-8-12,2-8-55,16-33 34,-14 2-102,8-30 135,-23 6-247,-6-1 236,-8 0-11,-5 9 44,-6 9 337,-3 12-1,-1 11-33,-1 6 45,0 5-303,0 18 23,0 6-90,0 21 180,0 5-180,6 3-34,2 2 34,5-4-650,0-7-1613,0-7 212,-5-16 23,-3-6-123,-4-12 2151,-2-7 0,1 4 0,-1-4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22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16 12300,'-3'-6'593,"1"1"360,2 5-684,0 0-269,65-1-616,-28 1-1458,50-1-2273,-51 1 4347,-11-1 0,-11 1 0,-8-1 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23.3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241 179 8344,'2'4'1457,"0"-1"-404,-2-3-560,-52-5-4397,28 9 4330,-43 7 78,41 16 1095,1 14-792,3 5-337,6 5-178,7-4-236,5-5-45,12-8 3370,8-9-3606,12-12 46,9-6 56,2-11-258,1-13-123,-4-10-303,-5-15-100,-6-8-214,-5-32 1121,-10 17 314,-1-16 67,-7 31 78,1 9-89,1 10-68,0 10-10,-1 10-259,2 6 214,-1 4 280,2 9-113,1 10-201,2 16-34,2 15 235,0 9-323,0 4-91,-1 1-67,0-3-2096,3 9 146,-2-25-807,5-1 2824,-2-30 0,-5-8 0,-1-5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23.5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1 14428,'-7'80'673,"2"-9"-875,5-36-605,0-5-470,3-6-269,0-9-1368,3-7 2914,-4-4 0,0-4 0,-2 0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23.7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 14518,'3'-4'-2599,"-1"1"-147,-2 3 2746,18 3 0,-14-2 0,14 2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24.1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1 223 12882,'88'25'11,"-9"-5"-33,-32-26-1,-6-5 1,-9-9 22,-7-5-78,-8-6 178,-9-17 461,-11 2 78,-7 3 66,-7 15 293,1 21-483,2 4-482,3 3 79,1 12-10,1 8 379,0 19-33,2 9-347,3 10-11,2 5-90,2 1-291,1-3-404,3-7-750,1-11-875,2-10-661,1-14-895,-1-10 3876,0-6 0,-4-3 0,-1 0 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24.2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13880,'64'-3'-2006,"-7"0"-4134,-16 3 6140,-14 0 0,-3 0 0,-16 0 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24.6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0 291 13207,'0'10'157,"0"-3"56,65-1-190,-27-4-23,55-3-68,-43-13-179,-3-10-290,-6-8 122,-12-4 46,-9-2 369,-11-2 112,-7-1 459,-8 7 370,-6 5 0,-6 11 695,-8 9-1221,5 25-23,5 11-78,5 25 44,10 5-358,-1 6-22,2 0-23,2-4-930,2-8-436,2-7-808,0-10-908,-3-8-984,-2-12 4111,-1-6 0,0-6 0,0-2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51.9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8075,'10'0'2331,"3"0"-1323,9 1-100,4 4-292,7 3 79,5 4 22,1 3-112,3 2-168,-7 3-246,-5 2 189,-10 3 80,-11 1-281,-4 1-123,-5 2 68,0-2 10,-8-1-89,-4-1 0,-8-4-34,-4-1-11,2-4-325,-4-2-482,2-2-762,-1-6-1187,1-2-1760,5-2 4516,7-9 0,6 5 0,5-4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24.8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29 14978,'0'-7'-337,"0"1"539,0 6-202,0 0-404,51-7-1030,-19 5-1176,42-5-1054,-34 8 3664,-5 2 0,-15-2 0,-6 1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25.1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0 134 14193,'93'19'437,"-8"-4"-437,-33-15 0,-6-4-146,-8-5-33,-11-6-269,-12-5-22,-7-2 435,-6-2 35,-6 0 393,-7 3 413,-10 5-110,-6 8 20,-3 4 24,2 4-292,5 5-67,5 6-314,6 8 45,5 8-112,4 2-123,2 1-303,6-2-694,6-3-774,8-6-470,7-7-1087,3-5 3451,0-5 0,-12-2 0,-4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25.4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 12591,'8'-10'1748,"-2"2"-639,-6 8-762,23 63-279,-8-26 10,19 51-78,-18-45 22,-4-7-10,-5-9-24,-4-10-133,-2-10-90,-1-4-45,0-10 11,0-8 269,0-13 67,0-12-33,0-2 145,0-1-179,0 5-34,3 7 34,5 7-235,6 7-46,7 7-895,5 4-785,2 4-1613,4 2 3574,-3 0 0,-12 0 0,-6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25.8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16 118 13678,'-8'8'-157,"1"-2"1131,7-6-705,0 0-269,49 44-213,-16-33 191,42 33-34,-33-54-11,-4-7-79,-6-10-190,-7-3 336,-8-1 112,-8 0 157,-8 2 201,-16 4 270,-8 7-56,-14 9 179,-3 5-214,1 9-323,7 6-35,6 10-213,9 20-100,8-7-494,9 10-358,13-16-593,8-6-483,14-5-437,4-9-1064,3-3 3451,2-5 0,-20 0 0,-5 0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26.1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 13544,'4'-13'1904,"-1"2"-1221,-3 71-537,1-25-68,2 47-78,0-45 0,3-7 0,-3-10-11,0-7-235,-1-8-213,-1-4 302,4-6 22,2-8 23,7-13-415,3-10 113,8-7 403,-1 2 167,15-2 248,-12 19 0,5 5 245,-16 17 57,-3 15-78,-2 7-225,-2 18-336,-2 4-33,0 0-34,-2-5-493,2-8-628,1-10-974,1-8-897,1-7-1176,3-3 4168,3-7 0,-6 5 0,0-5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26.3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17420,'0'87'930,"0"-8"-907,4-32-23,4-6-23,3-4-257,1-10-404,-1-8-671,-3-8-651,1-6-762,-2-3-660,1-1 3428,0-4 0,-3 2 0,-2-3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26.5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 16961,'77'-2'-684,"-8"0"-1355,-27 2-2443,-5 0 4482,-8-4 0,-13 3 0,-7-3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27.7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 9767,'1'-4'841,"0"1"1411,-1 3-1647,14 47-123,-7-5 313,10 43-346,-10-19-438,-1-5 78,0-10-89,-2-12 12,0-12-46,-3-11-123,0-9-661,-1-4 818,0-18 101,0-3-101,0-17 11,1 1 123,2-1-22,3 4 79,5 5-180,4 1 0,5 5-22,5-1-381,3 5-852,5 3-459,-1 6-1008,2 4 2711,-2 3 0,-14 0 0,-4 0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28.1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16 172 9655,'7'0'1199,"-1"0"-829,-6 0-191,56-15-157,-29 2 34,43-14-33,-44 6-23,-6 0 67,-6 1 0,-6 2 595,-4 3-136,-5 3 393,-10 6-45,-4 2-594,-13 4 68,-2 7 21,-1 5-100,1 7 67,3 5-78,4-1 0,3 4 246,3-4-303,7 2 23,2 0-22,6-1-135,1 0 113,7 2-169,8-3 12,11 3-46,11-4-246,9-2-392,2-4-672,4-6-908,-5-4-538,0-4-437,-8-5 3216,-5-7 0,-15 5 0,-6-4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28.6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206 0 12960,'-83'25'2835,"14"1"-2398,49 5-33,4 4-247,6 1-157,5 1 0,3-6-415,11-1-313,7-7-471,14-7-560,9-7-763,8-5-1657,2-6 4179,2-9 0,-23 6 0,-8-6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52.4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 11919,'17'-1'1972,"4"0"-1188,14 1-67,2 0-246,6 0-191,2 0-157,2 0-56,2 0-45,-4 0-22,0 0 0,-9 0-11,-6 0-179,-8 0-225,-9 0-459,-6 0-975,-5 0 822,-2 0 0,0 0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29.0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0 148 10787,'0'6'874,"0"-1"829,0-5-1647,62 20 79,-26-15-135,49 8 45,-44-26-45,-6-8-23,-6-8-145,-8-1 168,-11-1 146,-4 4 380,-11 5 191,-11 8 56,-9 7-67,-13 5-112,-1 14-67,1 6-326,8 13-167,10 3-68,10-2-335,6-4-517,12-4-424,12-5-1402,14-6-1423,11-4 4135,4-6 0,-22-1 0,-5-2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29.3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29 9577,'6'-6'694,"-1"1"-335,-5 5 112,59-13 313,-31 11 123,46 0-77,-49 19-427,-5 15 90,-5 2-67,-7 1-168,-5-2 291,-3-8-404,-7-6-111,-6-6-34,-10-7-347,-5-3 201,-5-3-78,-4-8 202,-2-4 22,0-5 11,5 0 134,8 7 1,9 5-90,7 3-56,7 10 168,2 10-123,1 13-45,5 12-179,0 2-718,6-1-907,0-5-762,2-10 79,3-11 2487,3-10 0,-9-6 0,0-2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29.6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 15023,'-10'95'1344,"2"-10"-1591,14-41-1557,9 6-302,0-20-651,0 0 2757,-10-22 0,-5-4 0,0-3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29.7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 13913,'5'-7'-78,"-1"1"167,-4 6-89,0 0-1344,64-1-1839,-29 4 3183,51 0 0,-63 2 0,-6-2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30.2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72 0 16165,'-21'50'308,"1"0"1,-11 35-724,46-50-280,9-8 146,15-11-213,5-9 90,-1-8-225,13-27 595,-23 0 168,1-22 134,-26 11 772,-5-2-65,-3 17 9,0 4-458,0 17 34,0 9-3169,2 9 3236,7 11-91,5 11-200,9 3-24,-3-2 24,-2-5-57,-5-8-11,-7-7 3392,-2-9-3448,-4-5 33,0-3-111,2-5 134,1-9 11,7-10-11,3-11-11,17-16 45,-6 15 325,11-3-124,-12 24-34,1 7-201,-2 4-67,-3 3-1009,-2 0-2173,-5 3 3249,-4 2 0,-4-1 0,-3 0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31.2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 10619,'0'-4'78,"0"1"1357,0 3-1088,24 84-258,-10-38 96,2 10 0,1-1 17,-2-9-102,-3-11-88,-4-11-12,-2-12-213,-3-5-78,0-6 291,0-11 78,-1-10-78,2-16 0,3-6-22,3-3 78,3 6-45,2 7 157,0 10 180,0 10 906,7 9-794,-4 16-191,5 10-269,-5 10-23,0 3 12,0-3-1177,4 6-414,-7-13-807,2 0-459,-9-18 2868,-2-3 0,-3-4 0,-1-1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31.5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14137,'1'51'678,"1"1"0,8 37-577,5-53-101,10-3-146,3-11-78,-2-6-292,-3-10 281,-5-4-11,-2-14-191,-2-7-68,-1-17 113,-3-7 392,-1-3 45,-5 3 145,-1 11 483,-2 10 167,-1 12 1,0 6-830,0 23 23,1 2-34,4 21 0,1-4-157,4-2-863,3-6-941,2-7-459,3-9 78,1-6 2342,1-5 0,-8-3 0,-4 0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32.0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 11997,'9'-1'1860,"-3"0"-1098,-6 1-381,31 71-347,-15-30-12,3 7 1,0 1-23,-4-4 22,-6-8 56,-4-11-78,-3-10-145,-2-9-427,0-4-145,2-6 516,0-10 89,2-8-80,0-11 170,2-4-135,7-8 292,-4 18-135,2 0 336,-4 22 269,-2 3 112,3 13-179,4 7-515,2 13 55,0 1-78,2-4-56,-4-8 34,1-7-382,-2-7 34,2-4 168,1-8-492,2-9 44,0-7 538,-1-7 112,-3 2 134,-4 6 192,-1 6-80,-2 6 191,2 5-157,2 2 393,4 3-24,5 8-615,4 8 67,4 10-101,0 3-348,-1-2-392,-4-4-907,-5-6-336,-6-7-1165,-6-6 3148,-2-3 0,-2-3 0,0 0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32.4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15303,'16'58'145,"1"1"1,-2-4-1,-1-4-77,4 9-68,-2-5 0,-2-12-79,-4-8-22,-4-12-526,0-11-337,0-5 561,3-6 302,5-13-11,6-7-404,6-16 147,3-2 369,4 1 134,-1 8 572,-1 9 22,-1 10-302,-3 5 493,-3 10-247,-5 10-257,-6 8 89,-6 9-269,-4 1 124,-6-2-57,-9-3-302,-5-5-56,-10-5-537,-3-7-472,-2-5-269,0-4-783,2-4-247,5-8 2364,10-3 0,7 2 0,7 2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32.8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0 202 13173,'1'10'-145,"0"-2"1075,-1-8-605,0 0-292,60 10-55,-27-9 22,46 0-79,-43-15 57,-7-12-280,-8-3 302,-10-4 22,-6-2 381,-11 2 483,-8 5 436,-10 8-560,-8 9-202,-3 8-313,1 15 44,3 6-89,7 13-169,9 2-66,7 1-640,13 9-156,10-13-583,10 3-571,9-18-269,5-8-628,4-3 2880,1-4 0,-20 0 0,-5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52.8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12613,'39'8'2499,"1"-2"-1771,-2-6-291,-1 0-291,0 0-101,-10 0-11,-7 0-34,-5 0 0,-3 0-23,3 0-168,2 0-302,2 0-380,-1 0-517,-1 0-325,-4 0-1130,0-3 2845,-4-1 0,-3 1 0,-3-1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33.1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13588,'9'-9'885,"-3"3"-11,6 63-336,-4-22-482,9 46-34,-8-40 12,-3-7-34,-3-7-101,-2-7 56,-1-9-67,0-5-89,0-4 201,0-16 134,0-3-134,0-17 0,0-1 0,0-1-67,2 0 67,4 6 0,4 5 0,4 6-56,4 6 56,1 3-662,0 5-760,-1 2-707,-2 3-1490,-1 0 3619,0 0 0,-7 0 0,-1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33.4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0 268 12658,'2'6'291,"-1"-1"304,51 1-371,-24-6-224,42-3 56,-40-11 78,-7-10 515,-9-2 114,-8-5-102,-12-3-146,-11-3 68,-7 1 55,-9 6-122,6 5 190,6 11-706,10 6-101,6 5 101,4 3 34,12 0 22,6 0-56,16 0-202,5 1-526,0 1-1121,-1 1-907,-8-1-2119,-9 0 4875,-9-2 0,-7 1 0,-4-1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34.7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6182,'6'0'-4,"-1"0"0,-5 0 1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35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16 304 10114,'-9'-2'1076,"2"1"-449,7 1 774,0 0-1098,45 3-68,-13-1-111,38 1 10,-26-2-134,-3-6-67,-7-7 67,-5-8-426,-5-12-459,-6-3 123,-5-8 515,-7 2 247,-3 0 773,-6 7 157,-5 10 101,-1 9-123,-4 10-695,4 3-79,1 14 146,-2 12 292,3 23-1,-2 15-302,4 12-11,2 7-236,2 2-22,1-27 0,0-1-504,2 23-650,3 13-673,0-46-862,2-10-426,-1-15 3115,-3-9 0,0-8 0,-3-3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35.7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32 15549,'84'-10'-998,"-8"1"-649,-33 7-1064,-3-1-471,0 2 3182,-5-2 0,-15 1 0,-6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35.9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 1 14619,'-77'57'2275,"16"-3"-1951,55-16-156,4-1 180,15-1-348,8-6-101,13-7-213,5-9-89,-1-8 280,-1-9-146,-4-12-202,-4-10-111,-6-13-371,-9-5 281,-6 3 213,-6 4 189,-5 11-267,-5 10-864,-1 8-2061,-1 5 3462,6 9 0,2-5 0,2 5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36.3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 14451,'21'83'403,"-4"-12"-403,-10-41-123,-3-9-180,-2-10-201,2-5 460,-2-12 10,2-9 68,1-11-1,0-9 113,3 0 156,2 4 202,2 6 12,5 7-34,6 3-1,4 5-470,8 3-11,-2 4-235,1 2-5512,1 3 5747,-14 1 0,-3-1 0,-14 0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37.3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34 110 6417,'0'-5'2095,"0"1"-1434,0 4 1065,1-38-605,-1 27-46,2-29-458,-2 35-46,2 2 57,-1 1 884,0 1-1109,-1 15-335,0 6 144,-2 23 68,-2 9-246,0 8 257,-2 5-235,2-5-22,-2-4 33,1-10-67,1-12-67,1-11-146,2-13-493,0-5 348,1-19 380,6-6-44,4-17-315,8-4 214,4 2 101,2 5-90,1 7 89,1 9 46,3 7 44,-1 5 303,2 6-45,-2 12 392,5 16-616,-12 2 223,-2 9-132,-14-13-80,-4-1 134,-10-2-347,-19 8-145,-1-12-539,-13 1-280,13-15-1097,4-3-762,5-2-718,8-7 3642,5-3 0,5 2 0,2 0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37.5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13891,'4'0'-359,"-1"0"718,-3 0-359,2 51-146,-2-27-1266,2 38-728,-2-42-1535,0-7 3675,-4-5 0,3-5 0,-3-3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37.7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8400,'0'0'0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8:53.5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447 12 11885,'-51'-5'1490,"5"2"-1064,24 3-45,-5 1 56,-6 4-33,-3 4-24,-3 5 1,0 4-11,0 2-180,3 1-10,6 3-34,6-1-12,10 1 34,6-1-78,5 2-1,3-1-55,2-2-34,13 0-23,10-4-111,14-3-135,8-3 79,-4-4 10,2-5 46,-8-1-1,-2-2 12,-3-4-45,-1-7-190,4-8-651,16-22 583,-12 8 415,6-13 11,-24 15 280,-12 1 190,-4 4-99,-5 2-102,-3 5 257,-11 1-526,1 9-34,-11 0-402,0 5-551,-5-1-1119,-6 1-1861,-2 1 3967,2 2 0,15 1 0,6 0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38.0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1 185 13824,'53'26'-56,"-1"0"0,-3 0 0,-5-10 56,0-25 11,-7-6-11,-12-11 89,-12-6 247,-7-3 90,-9-1 627,-9 0-347,-3 5-325,-8 4 0,6 11-381,6 6-257,6 6-102,4 3-67,3 1-56,8 0-1277,8 0-1872,8 0 3631,4 2 0,-14-2 0,-2 2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38.5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52 9409,'87'-36'3686,"-15"20"-3204,-52 42 22,-6 13-56,-8 3 505,-7 12-628,-10-20-213,-4 2-112,-6-28-3583,-1-4 3404,-5-7 134,-4-7 68,-2-7-23,-1-5 67,6 2 123,7 6 359,9 7 3012,6 5-3539,4 3 101,2 11 224,0 12-44,0 19-281,0 10 1,3 5-46,0-4-671,3-7-3631,3-3-146,-1-21 4471,5-3 0,-7-18 0,0-2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38.9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0 170 14652,'85'8'639,"12"-12"-627,-48-8 21,8-9-33,-31 1-22,-11-1 22,-5 1 0,-7-1 190,-4 2 1,-11 1 447,-9 6-66,-11 5-91,-6 5 136,0 5-270,1 7-201,4 8 190,6 8-258,8 17-201,9-11-571,7 9-181,14-16-424,9-1-763,12-4-4269,30-3 6331,-16-9 0,0-3 0,-29-5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39.2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80 0 13756,'-13'0'2028,"2"0"-1557,11 0-292,0 0-179,-25 55 34,19-26-91,-19 44-335,32-41-392,4-4-571,9-5-831,5-8-727,6-8 2913,1-4 0,-12-3 0,-5 0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39.4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1 16131,'-17'94'-336,"3"-15"-874,14-56-583,1-8-1019,1-8-762,1-5 3574,0-8 0,-1 5 0,-2-5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39.5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8030,'0'0'0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40.0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1 286 15762,'60'46'246,"-4"-11"-324,-17-33 55,-3-6 23,-5-8-380,4-25-102,-6-23 381,-4-1 101,-13-7 11,-10 24 449,-2 7 413,0 12-55,0 11 22,0 9-380,0 4-280,-2 7 245,0 9 1,-2 14 67,1 12-123,2 8-325,0 3-90,1 0 34,2-6-583,1-5-392,3-5-594,0-7-560,-2-2-684,-2-4 2824,-1 0 0,-1-12 0,0-1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40.2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11 15011,'-9'-6'1894,"2"1"-942,7 5-537,0 0-415,21 4-382,-1 2-883,22 3-1145,-7-1-1208,4 0-1200,-2-5 4818,-2 1 0,-16-3 0,-6-1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40.4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 16176,'3'-5'1692,"0"1"-1008,-3 4-684,-3 56-179,3-28-371,-2 44-424,6-48-684,1-6-819,1-9-1344,-3-4 3821,-2-3 0,-1-2 0,0 0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40.5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3 17409,'-10'-2'-975,"2"1"975,8 1-3686,0 0-539,10 16 4225,3-6 0,0 8 0,-2-12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9:37.1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50 34 6585,'-7'5'1255,"2"0"-762,5-5 3966,0 0-4403,0-3 0,0 0-22,0-3 56,0 0 55,0 2 57,0 0 56,0 0 112,-2 2 122,2 1-76,-2-1-103,0 2-100,1-1 157,0 0-258,1 0 67,0-1-22,0 1 773,0-1-885,0 14 44,0 4 12,1 18-11,5 3-46,-2 5 12,1 3-22,-5 0 22,0 0-22,0-3-23,0-3-11,0-6 0,-5-6 45,-1-6-34,-5-5-11,2-5 33,1-5-10,4-2 10,2-3 35,2 0-113,0-10 22,0-4 1,0-11 22,0-4-11,0-1-45,0-2 45,3 1-23,7 0 23,6 2 0,6 1-34,1 2 34,2 2 11,-1 3-12,5 0 12,2 2-22,2 2 0,0 3 22,-4 4-23,-3 2 23,-1 4 0,2 0-11,12 1 22,-8 0-11,8 1-11,-16 1 11,1 0 0,-3 4 34,1 4-34,-1 6 44,-2 5 35,-5 3-1,2 20-33,-9-8-34,1 15 0,-6-15-11,-2 0 0,0-3 12,3-3-12,0-3 0,3 4 0,-2-10-12,-1-1 12,-2-13-44,-1-3-796,2-2-91,1 0-369,1 0-694,0-1-1345,-2-5 3339,2-4 0,-4 1 0,2 2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07.9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41 434 8916,'-8'4'705,"1"-1"-313,7-3-112,0 0 124,-3 3 123,2 2 134,-2 1 0,3 2-79,0-3 13,0 3-13,0-1-89,0 0-89,-3 1-23,0-1-12,-2 0-122,3-3-57,0-3-77,2 0 491,-1-1-570,0-3 67,0-5-23,4-7-22,7-10-45,11-9 1,8-6-12,8-5-23,2 0 23,-1 0-45,-3 3 1,-4 3-12,-5 5 56,-4 4-12,-2 4-21,-4 3-68,1 3 0,-4 4 34,-1 4 67,-3 4 0,-1 4-11,-3 2 0,-1 2-34,-2-1 34,-1 1-1,1 0-10,-2 0 22,4 0 0,-4 0 78,2 0-55,-1 0 44,5 4 112,8 7-22,7 9 11,8 10-78,2 7-68,2 5 56,0 5-78,0 2 34,0 3 0,-3 0-34,-2-1 11,-7-6 11,-1-6-11,-7-10 1,-4-7-12,-2-9 0,-5-7-12,-1-3-122,1-2-224,-1-1-314,2 0-371,-3 0-749,2 0-763,-2-4-1793,0-5 4348,0-4 0,0 3 0,0 3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40.8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201 0 16423,'-86'42'2902,"15"0"-2319,49-7-135,9 2-314,7 1-134,4-1 0,12-3-101,7-5-291,13-7-146,7-9-750,2-5-707,4-6-1254,-3-3-3384,-2-7 6633,-9-7 0,-12 4 0,-8-1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42.3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234 20 13880,'-84'8'2218,"13"4"-1557,49 15-235,3 3 22,1 1-258,6 0-134,5-4-22,6 4-79,13-14 45,8 0-45,12-13-56,7-4 1,1-11-113,-1-6 56,-4-14-213,0-19 359,-15 10 11,-1-9 224,-14 23 56,-4 8 315,-1 9-58,0 5-346,0 4 44,0 11-168,-1 9 291,-2 18-200,-1 8-102,0 4-56,2-2-326,9-3-278,7-8-674,9-9-1041,6-10-931,3-9-1501,-1-5 4751,-2-10 0,-13 5 0,-5-5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42.8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14 14092,'1'-7'1278,"0"1"-270,-1 6-672,0 75-156,0-25-136,0 6 1,0 2-34,0 8 90,0-4-101,-1-11-56,0-10 45,0-12-381,0-13-202,1-8-22,0-6 515,0-9 79,9-11-998,17-30 930,12 3 258,0-1 382,-6 24-136,-17 17 460,-2 5 269,-6 12-392,-1 6-90,-4 15-348,-1 3 102,-6 1-12,-4-5-369,-8-3-34,-5-6-112,-4-4-292,-2-7-290,0-5-741,4-4-503,6-10-1592,8-5 3530,4-18 0,5 15 0,1-6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43.1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1 138 15224,'80'27'291,"-11"-5"-313,-41-22 22,-6-5 0,-6-5 56,-7-8 213,-5-20-12,-11 7 394,-6-10 99,-4 20-324,2 6-370,8 9-56,3 4-325,4 2 280,13 0-224,5 0-885,15 0-1771,2 2-1893,-2 0 4818,-8 4 0,-12-3 0,-7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03.9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1012 10518,'14'-53'709,"1"0"1,-1 2 0,1 2-6068,12-15 5627,5-8 538,4 1 960,0 0-1565,-1 4 725,0 7-501,-6 4-191,-3 4-224,-1 2 3321,-5 4-3287,3-11-23,-9 21 56,2-6 296,-7 23-340,-2 3-12,0 4 1,-4 4 89,-1 4 56,0 2 56,-2 2-123,2 0 0,1 0 112,1 4 44,3 5-100,3 10-34,2 10 45,2 10-11,2 9-67,1 10 10,2 8-32,1 8-46,1 3 12,0 3-22,1-1-12,-2-3-12,1 19 12,-5-30-23,-2 8-122,-6-37-79,-4-7-56,0-8-12,-2-3-178,0-6-303,-2-1-56,1-3-1200,-1 1 584,0-4-897,0 0 2342,0-5 0,0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04.2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14518,'51'0'398,"-1"0"0,43 0-309,-33 0-89,-5 0-246,-7 0-740,-6 0-975,-7 0-1378,-6 3 3339,-8 2 0,-9 0 0,-6 0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04.6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 10249,'6'-4'1603,"-1"66"-607,-5-13-693,0 2 0,0 4 33,0 21-123,2-2 67,2-5-280,0-7-101,3-9-381,-4-11-952,2-7-774,-4-10-783,0-8 2991,-1-8 0,0-7 0,0-2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04.8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15023,'69'1'246,"-5"0"-313,-18 1-729,-2-1-829,-6-1-1019,-5 2-4871,-8-1 7515,-7 3 0,-9-2 0,-5 0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05.1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14406,'0'58'291,"1"0"1,0-3-1,1-5-291,3 5-11,1-4-179,2-6-618,-1-4-794,0-8-370,-4-5-1311,-1-9 3283,-2-9 0,0-5 0,0-5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05.3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36 13857,'85'-8'-2118,"-7"1"-683,-31 0 2801,1 0 0,-20 3 0,-7 1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08.5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48 7482,'-4'0'2240,"1"0"1671,3 0-3049,3-2-21,9 0-158,12-2-178,13 1-270,14 1-89,3 0-68,4 2-67,-3 0 1,-5 0-12,-3 0 11,-3 0 11,-2 0-22,-3 0 11,-9 0 68,-9 0 10,-12 0-66,-4 0-23,-5-1-639,0 1-257,0-3-617,4 2-302,3-3-1087,6-2 2902,7-2 0,-9 3 0,0 1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05.7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0 330 9397,'89'5'2006,"-9"-1"-1816,-31-11-145,-3-4-45,-6-11-302,-7-3-124,-9-5 393,-11-2-68,-7-2 101,-5-1 201,-13 1 326,-4 1 101,-17 5-35,0 6 461,-2 7-158,5 8-526,7 4-314,5 3-11,6 7 100,3 11 113,1 14 0,4 12-68,1 4-89,3 0-101,6-2-45,7-8-817,22 2-315,-1-17-11,17-2-560,-8-15-414,3-5 2162,2-10 0,-21 6 0,-7-5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06.3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9868,'17'92'2286,"-1"-7"-2275,-1-24-11,-1-6-67,-2-9-135,-3-11-134,-4-13 0,-3-11-213,-1-6 314,-1-6-35,0-11 270,0-9 0,-2-17-11,2-9-34,-2-5 45,2 0 11,2 6 315,5 12-46,6 10 22,4 13-33,4 6 157,-1 9-56,3 11-34,2 10 56,-1 12-112,-2 3-202,-4-2-66,-6-8-12,-3-4-471,-5-6 281,-2-9-113,-1-3-134,-1-9-325,0-14 124,3-9 268,3-22-213,6-6 382,6-2 201,3 6 649,9 7 136,-10 20-12,3 6 23,-11 14-270,0 7-100,4 5 314,10 22-684,-5-4-56,6 11-168,-12-12-494,-3-1-402,-6 0-718,-3 2-1131,-3-3 2913,-7-1 0,6-12 0,-6-4 0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06.9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63 65 8804,'54'-19'476,"0"0"0,39-8-129,-53 45 102,-6 10 100,-7 16-101,-9 2 213,-7 16-336,-6-18-79,-9 7-246,-8-25-33,-12-6-438,-10-7-101,-12-6 24,-6-4 402,-3-5 146,3-9-605,9-4-359,9-7 1188,11-1-134,11 12-12,5 1 461,7 10 166,2 7-122,3 8-269,4 14 22,2 12 45,-3 9 111,-2 7-380,-3 0-112,-2 0-1703,-1 11-638,0-23-1177,4 2 3518,2-31 0,-1-9 0,0-6 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07.2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10686,'4'62'866,"-1"-1"1,1-2-1,0-4-451,3 17-146,1-2-224,-1-4-45,-1-7-168,-3-8-583,-2-7-605,-1-10-784,0-9-1255,0-10 3395,0-8 0,0-5 0,0-2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07.6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22 11481,'-4'-5'1804,"1"1"202,3 4-1446,21-3-112,-1 3-133,21-4-215,-4 4-66,-1-1-34,-1 1-11,-6 0-146,-8 0-224,-4-1-247,-6 0-728,-5 0-1232,0 0-2510,-4 1 5098,-1-1 0,-1 1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10.5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304 2 7403,'10'-1'627,"-2"0"-335,-8 1 4268,0 0-4482,-3 0 102,-3 0 55,-5 0-66,-3 0 88,-1 0 57,-3 0-146,0 0 89,-2 0 57,-1 0 56,0 2-90,-1 1-89,0 2-46,2 3 23,-1 2-67,1 3-34,2 3-11,1 3-33,4 0-1,3 5 56,3 0-55,4 2-23,2 2-23,4-2 12,7-1-34,8-5-11,24-5-89,-6-6-135,11-5 89,-15-9 79,-3-7 90,-3-7 11,-5-7-45,-3-2-135,-4-17 79,-6 10 12,-2-7 21,-6 19 79,0 6 56,0 8-56,0 4 11,0 4 135,0 1 11,0 7-68,0 8 124,0 12 0,0 10-79,3 3-100,4 2-34,5-2-67,5-6-213,3-6-2152,11-4 315,-6-13-774,9-2 2891,-9-14 0,-11 4 0,-2-4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10.9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11101,'0'-5'1960,"0"1"69,0 4-1189,4 22-112,2 7-100,3 28-3528,-1 3 3237,0 8-153,-4 0-140,4-3-44,-2-3-56,1-11-246,-2-6-516,-2-12-740,0-9-1243,-1-10-952,-1-8 3753,1-4 0,-1-2 0,0 0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11.3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8 10630,'-12'-2'2880,"4"1"-1984,8 1 135,0 0-269,12-1-314,11 1-101,18-1 57,11 3-68,4-1-202,4 1-112,-3-2 1,-6 0-12,-7 0-11,-11 0 0,-11 0 34,-10 0-34,-5 0-12,-6 0-9819,0 0 9762,-1-3 0,0 2 1,0-2-1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18.1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7 114 12647,'-3'-62'2532,"0"14"-1927,3 47-190,0 1-203,0 6-155,0 59-57,0-17-34,0 48 23,0-42 11,3-3-23,-1-7-145,3-7-145,-3-9 21,-1-9 35,-1-9-226,0-6 80,0-3 325,0-10 78,0-14 22,1-48-22,2 7 11,3-25 135,3 36 100,2 11-21,0 9 122,12 4-279,-4 12-68,12-1 0,-4 12-381,5 0-538,1 4-852,0-1-1019,-1 2-929,-4 1 3719,-6 0 0,-9 0 0,-6 0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18.5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14 219 11101,'-8'2'1154,"2"0"-852,6-2 68,0 0-101,27 26-22,-6-18-113,23 19-89,-12-25 0,-1-5 0,0-7-45,-2-8-56,-3-9-213,-5-8-146,-3-2 23,-8-3 123,-2 2 269,-6 5 224,-1 9 112,-6 10 78,-6 7-155,-20 17 77,0 10-12,-8 16 236,10 8 1,6 6-79,7 2-214,6-2-245,5-6-23,4-7-123,13-9-68,5-7-582,16-7-2723,25-7 56,-9-3 3440,16-13 0,-39 7 0,-5-7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09.2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49 9341,'-4'0'2476,"1"0"-615,3 0-1144,10 0 314,12-3-158,20-2-267,14-4-293,6 0-133,-3 1-91,-7 1-55,-12 3-34,-8 1 0,-8 2 0,-2 1 0,-7 0 0,-3 0-11,-4 0 11,-5 0 0,-1 0-2275,-2 0-2835,2 0 2208,0 0 2902,1 0 0,-1 0 0,0 0 0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19.0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8 175 10058,'30'-41'465,"1"0"1,29-26-186,-19 53 33,3 7-21,-3 3-113,-5 14 191,-6 7-23,-10 13 67,-9 5-122,-6 1-157,-6 0-57,-11-3-22,-6-3 34,-14-4-90,-4-5 22,-4-8-44,1-6 22,-1-5-135,5-5-111,5-6-12,3-11 179,14 5 79,2 0 123,11 13 248,-1 2 21,1 12 0,-3 11 325,1 22-101,-3 16 79,2 10-516,0-18 1,1 0-192,0 22-268,1 14-359,1-46-896,3-13-459,3-11-3631,10-10 5625,-2-12 0,0 1 0,-7-4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19.4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13184,'5'9'987,"-2"62"-236,-3-25-639,-1 4 0,1 2-112,4 13 0,4-7-34,4-12-100,0-11-91,-2-13-44,-4-10 90,-3-6 101,-2-5 66,-1-7 12,0-11 0,0-14 0,0-15 0,0-6-67,1-1 67,4 9 67,2 10 124,5 10-12,0 8-157,1 6-22,2 6-44,3 2-248,6 2-839,1 0-1401,3 5-1301,2 1 3833,-2 3 0,-11-3 0,-5-3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19.8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187 1 13454,'-78'31'1658,"11"7"-930,47 6-437,7 6-179,6-3-56,5-5-56,11-6-44,6-11-35,13-8-134,5-9-22,1-5-67,-3-6-1,-5-8-213,-5-21-66,-11 1-303,-3-16-146,-18 15-459,-1 2-303,-11 8-694,7 9 2487,4 6 0,8 5 0,2 2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20.3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190 343 11481,'-11'-10'1367,"2"2"-907,9 8-460,0 0-45,-56 26 45,34-3 292,-44 27 66,52-5-257,5 3 22,6 1-22,11-2-68,7-9-33,11-9-190,9-12-135,2-10-56,5-13 101,-1-14-247,2-18-257,-5-15-560,-8-11 167,-8-6 549,-12-6 550,-5-2 78,-5 1 280,-5 7 392,-1 11 203,-4 16-214,2 14 89,3 15-89,3 8-291,1 5-224,1 1 55,0 7 282,0 9 267,0 17 91,3 13-237,3 14-256,6 8-180,2 5-135,4 0-33,0-3-280,2-7-2678,10 10 135,-7-27-1446,8 2 4269,-10-35 0,-10-7 0,-2-6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27.8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34 125 6238,'0'5'1479,"0"-1"-34,0-4-739,-4-18 23,3 10-102,-3-16-67,4 14-134,0-2 89,0-1-100,0-2-11,0 1 100,0 4 11,-1 4-89,-1 4-34,0 1-202,1 1-89,-2 0-67,2 9-23,-5 7 67,3 16 57,-1 8-46,2 7-89,2-1-78,14 10 67,-1-22-23,14 2-67,-6-23-78,0-7 45,-2-3 44,8-12 79,-8-5 11,5-12-67,-10-5-45,-2-2 0,-4 0 56,-3 5 56,-3 9 22,-1 7 79,-1 8 145,0 2-223,0 2 33,0 7-56,0 7 168,2 12-79,3 8-89,4 2-100,3-2-2657,11 6 214,-5-15-1144,6 0 3687,-7-19 0,-9-4 0,-1-2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28.1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176 7 9991,'-9'-3'2185,"1"0"-1692,8 3-258,0 0 23,-57 17 34,36 2-34,-42 18-146,53-2-112,4 1-68,5-1-111,1-1-393,6-3-481,6-3-571,9-3-214,5-5-661,3-7 2499,0-7 0,-12-4 0,-4-2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28.3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14 10709,'5'-8'1221,"-1"3"-403,-4 60-527,0-19-549,6 60-347,-3-52-2510,9 7 493,-8-32 2622,1-6 0,-4-11 0,-1-2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28.5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11784,'0'-7'-426,"0"2"-1736,0 5-1300,13 31 3462,-4-13 0,6 15 0,-9-23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28.9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12255,'4'54'123,"1"-1"0,2 41-123,-4-51-89,-1 4-214,0-18-22,-1-3 56,-1-20-56,0-4-459,0-2 784,3-11 11,3-8-11,6-16 0,4-5-168,4-1 112,0 4 56,2 8 191,-3 10 156,0 9 34,-3 6-79,-3 4 101,-1 7-189,0 5-125,-1 9-55,1 5 0,1 1-34,1 2-774,0-1 203,-2 2 67,-3-2-2275,-1 0 2779,-2-8 0,-3-8 0,-1-6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29.4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 1 13028,'-49'77'-68,"10"-10"-21,38-44-191,6-4 22,7-4-44,8-7-102,7-4 135,-1-3 135,2-10 55,-3-3 57,-3-12 22,-4 0 0,-4-3 0,-2 2 0,-5 1 11,-1 4-11,-2 2 0,-1 5 23,1 5 167,-2 4 45,3 2 113,1 2 33,6 8 112,6 8-258,10 15 359,5 15-12,9 15-234,2 14-248,1 10-380,-2 5 358,-9-1-66,-5-4 21,-10-2 24,-9-5-23,-5-4 22,-10-8-56,-8-11 0,-7-11-561,-11-11-605,-6-12-6251,-42-12 7417,5-23 0,5 7 0,30-11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09.6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43 13173,'25'2'2678,"4"0"-2016,8-2-113,4 0-225,-3 0-100,-3 0 45,-2-2-190,-6 0-11,-3-1-57,-2 1-11,-4 0 11,-1 0-11,-4 0-45,-4 0-213,-4 0-213,-3 1-414,0 0-470,-1-1-875,1-1-1188,4-3 3418,-1 0 0,-1 1 0,0 1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31.1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0 736 10933,'0'12'1938,"0"-2"-1457,0-10-301,0 0 89,6-65-22,1 28 178,5-56 13,-1 44-114,0-3-178,-1-3-45,1-4 235,-1 0-146,2 0-156,0 6-23,1 8 0,3 9-11,0 7-11,3 6-67,8 1 44,-7 11 34,6 1 67,-9 16 45,3 10 11,5 13-67,1 13 56,1 4-44,-6 1-12,-2-4 11,-9-3-22,-3-5 22,-5-6-33,-2-3-34,-7-5 0,-6-7-101,-10-3-56,-10-6-78,-4-3 179,-21-11 33,18 2 23,-6-7 11,29 7-11,7 3 0,7 3-179,2 1 179,1 14 157,9 10-123,6 20-1,14 7-10,6 6-23,5-4-34,3-3-179,-2-9-683,0-7-684,-5-10-247,-4-8 1827,6-9 0,-21-4 0,4-3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31.7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11403,'4'90'1602,"1"0"-783,4-15-293,0 3-358,-1-1-101,0-3-33,-4-4 10,-1-6-44,-2-8 12,-1-8-12,0-13-12,0-10-178,0-13-359,0-5 370,0-6 179,0-9 0,0-9-33,2-15-91,8-8-123,4-3 113,8 4 44,0 10 90,-2 8 11,-5 11 113,-1 5 44,-3 4 79,1 6 33,2 10 336,0 12-404,2 8-133,-3 3-158,5 11-346,-6-18-381,3 5-248,-9-19-582,0-5-583,0-3 2219,13-5 0,-11-2 0,6-2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32.0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132 0 13544,'-71'41'1131,"15"-1"-884,52 0-113,3 1-11,10 0-78,4-5-45,11-7-22,3-9-180,1-10-179,1-5-101,-4-8 90,-1-9 112,-8-7 55,-6-11-234,-6-4-246,-3-1 301,-8 1-134,-2 6-179,-5 6-67,2 9-359,4 7 1143,5 4 0,2 2 0,1 0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32.5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45 569 11067,'-24'82'1322,"4"-10"-1322,32-38 34,8-6 44,17-7-78,6-9-145,2-6-12,-3-7 0,-4-12 34,-7-11 123,-7-15-56,-7-10 10,-6-6 24,-6-6 22,-3-4 0,-2-6 0,0-6-67,0-4 33,0 0 12,0 8 22,0 15 224,0 18 605,0 17-683,0 13-68,0 7 79,0 22 11,0 6 12,0 21 324,0 8-79,0 8-44,1 8-100,3 9-191,3 2-90,4 0-45,0-7-191,2-9-436,1-11-202,5-12-1669,15-7 536,-6-17-816,11-4 2823,-13-13 0,-11-1 0,-3 0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32.9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11 141 12512,'-6'0'-1311,"1"0"2981,5 0-1603,17 57-45,4-29 1,19 42-1,1-51 12,3-8 33,0-7 67,-3-9-111,-2-8-23,-4-9-45,-4-9 34,-6-3-34,-8-4-33,-8 0 78,-5-1 33,-8 4 786,-20-1-192,3 16-303,-17 4 80,13 14-258,2 9-146,5 7-11,3 13-23,7 9-145,2 5-359,5 3-392,11 1-392,6-3-695,11-3-336,5-6 34,2-12 2319,3-9 0,-16-8 0,-4-4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33.3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1 14675,'-1'55'353,"-1"-1"0,0 44-353,2-42 0,1-9-56,3-9-112,-1-12-236,2-13 146,-3-7 158,0-5 100,0-9 11,5-9-11,3-15-56,6-9-79,5-5 23,4 6 101,1 6 11,1 12 23,-4 10 156,-2 7 505,-3 4-158,0 5 79,0 8 135,0 7-113,2 11-504,-2 2-89,-1 4-1,-2-1-33,-4 1-212,-3-3-516,-5-2-886,-1-4-2173,-2-4 3787,-9-12 0,7-4 0,-7-7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34.4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80 158 9543,'-14'-2'1894,"2"0"-1401,12 2 78,0 0 45,16-59 23,3 38-213,19-42-180,1 55-111,1 5 55,0 7 12,-6 8-56,-5 6-45,-7 6 78,-8-1 67,-6-1 68,-6-3-135,-5-2-78,-9-1-23,-7-4-78,-10-4-67,-3-3-213,-21-7 168,12-6 79,-12-4 10,19 0 23,5 2 79,8 5 66,6 3-78,8 2-44,2 0-23,4 9 392,0 36-156,1 4-180,0 34 134,0-11-44,0-1-135,3-2-11,0-7-258,2-10-1534,1 4-47,0-23-502,3 0-102,3-26-10,5-4 2453,3-17 0,-7 11 0,-2-11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34.9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181 96 11033,'0'-35'2129,"-5"7"-1490,-11 26-415,-6 2-56,-2 5 168,-3 9-3078,0 10 3314,2 9-180,6 1-348,9-2-10,5-4 0,8-6-12,10-4-22,10-6 3381,13-5-3448,5-4-57,-1-6-32,-4-6 32,-5-7 24,-8-6-24,-3-5-44,-5-4-123,-4-5-135,-6-11 426,-2 15 236,-3 2 122,0 22-145,0 6-101,0 17 11,0 7-67,0 18-56,0 4-392,1 1-1087,8-1-1020,3-4-1714,9-7 4213,1-9 0,-8-11 0,-3-7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35.3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118 10 12389,'88'-9'874,"-12"12"-437,-48 22-45,-5 8-123,-11 1 134,-6-1-21,-8-2-91,-10-5 0,-7-3-190,-9-8 33,-5-5-134,2-5-67,-2-4 67,1-8-45,0-6 1,3-8 44,8-1 33,4 4 135,9 6 45,3 6 146,3 4-236,1 5 23,-2 14 156,0 13 180,-2 23 11,-2 13 56,-1 7-426,0 2-123,2-2-89,2-4-359,2-6-572,2-6-594,0-11-1120,3-11 2734,19-12 0,-14-13 0,12-5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35.8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0 210 15907,'50'13'101,"0"0"0,39 8-90,-41-21-11,-4-8 0,-2-3-45,-8-9 12,-9-3 10,-10-4 1,-8-4-12,-11-4 34,-14 1 79,-10 3 167,-12 10 472,0 10-304,4 7-33,5 4-100,9 10-147,4 4 0,8 15-22,5 4-112,3 6-22,2 2-146,7 2-583,4-2-291,10-4-515,4-5-629,4-9 2,4-8-46,5-9-336,2-7 2566,-1-13 0,-17 7 0,-7-7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09.9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 13992,'0'-4'3775,"0"0"-1433,0 4-11574,0 0 9232,1 2 0,0-2 0,0 2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36.1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13689,'4'0'784,"-1"0"897,-3 0-1614,25 59-67,-13-27 0,19 48-22,-21-45-79,-3-6-179,-4-8 56,-2-9-34,-1-5-303,0-6 505,3-19-22,2-5 0,6-20 78,2 4 179,3 5 326,2 7 66,-3 10-190,3 7-202,-1 3-168,2 5-11,1 0-448,2 2-908,4 0-2263,3 0 3619,0 0 0,-11 0 0,-5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37.3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 43 9173,'-4'-6'2577,"1"1"-1658,3 5-482,0 0-347,-16 20 493,10 6-1,-10 23-369,14 1-168,2-4-45,9-9-45,1-11 45,10-10-123,-3-8-34,0-5 134,-3-5 23,-1-12-89,1-7-292,-1-15-168,-1-4 22,-1 0 281,-5 2 167,-2 9 79,-2 11 471,0 9-326,-2 14 282,3 12 66,1 14-370,7 7 201,5 3-256,7-4-24,4-4 35,22 1-79,-10-13-34,14-4 23,-17-13 11,-3-8-45,-2-8 34,-3-8-23,-4-9-111,-3-22 66,-9 10 79,-3-16 0,-8 20 0,-1 3-78,0 9-101,0 7-415,-1 8-1266,0 6-2443,-2 3 4303,2 8 0,0-6 0,1 6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37.5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 13296,'3'-3'1054,"0"1"-258,-4 67-494,1-24-302,-1 53-168,1-42-717,2-4-572,2-6-929,3-8-909,2-8 3295,-2-8 0,-2-9 0,-3-5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37.8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11 13016,'0'-5'1838,"0"1"-885,0 4-4225,0-1 851,4 1-1321,1 4 3742,3 4 0,-4-1 0,-1 0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38.0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1 15090,'-1'56'63,"0"1"1,3-4-1,1-4-96,8 12-327,5-8-748,-4-10-327,-5-10-324,-3-13 45,-5-12 1714,-7-20 0,5 6 0,-5-8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38.2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11213,'13'0'492,"-3"0"-447,50 7-45,-27-2-22,48 8-325,-42-4-482,-1-1-606,2-3-1220,-6-3 2655,-4-2 0,-14 0 0,-6 0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38.7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18 10619,'0'-10'1882,"0"2"-1098,0 70-145,3-12-454,0 1 0,2 7 44,3 0 1,2-1-219,4 31-11,-6-34 0,-1-2-89,-3 10-35,-3-9-122,-1-12-123,0-9-147,0-15-78,0-7-313,0-10 167,0-16 393,0-10 246,5-19-112,5-2-101,8 0 314,6 8 135,0 11 201,1 11 179,-5 8-33,-2 6 157,-4 7 257,-2 12-44,1 12 112,-2 13-382,-1 7-224,0 3-178,0-3-169,-1-4-11,1-7-538,-1-8-1445,2-9-2141,0-10 4124,3-5 0,-6-5 0,-1 0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41.2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1 348 12087,'2'13'67,"0"-3"112,63-2-44,-27-6-135,54 5-79,-45-19-66,-5-4-1,-5-17-112,-8-7-179,-9-10-11,-7-5 22,-8-1 426,-3 5 650,-2 14 448,0 13-202,-2 14-279,-2 7-483,-3 11 920,-15 31-147,6 5-392,-11 29-133,13-7-24,3 2-123,6 7-123,3 0-67,1 4-45,1-1-56,1 0-874,4 21 23,-3-27-91,3 9-391,-5-40-247,0-12-773,0-10-728,0-11 3137,0-4 0,0-4 0,0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41.4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24 13936,'-10'-7'-79,"2"1"986,8 6 180,0 0-975,58-3-112,-13 1-44,49-2-662,-32 3-739,-7 0-427,-10 1-1512,-9 0 3384,-9 0 0,-12 0 0,-7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41.7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 14719,'3'51'874,"1"0"1,4 42-875,7-42-34,-3-2-33,0-11-12,-5-11-134,-3-11-123,-1-9 90,-3-5 145,1-10-78,-1-9 123,0-18 56,1-14 0,3-8 34,4-2-12,3 7 0,5 10 12,0 12-34,1 10-67,2 9-595,0 6-996,3 3-1087,1 2-628,2 5 3373,0 3 0,-10-2 0,-4 1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10.2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4 12389,'-2'2'1692,"1"0"-8168,1-2 6476,1-4 0,0 4 0,0-4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42.1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227 0 13633,'-83'16'1580,"12"3"-964,46 12-5828,4 4 5548,6 1-101,7 2 1174,4-2-1397,5-4 881,10-4-882,6-8-11,11-7-202,5-8 3381,2-8-3549,0-10-179,-5-8 225,-7-9 212,-10-5 0,-7-1-12,-5-4 124,-2 3 23,-4 7 492,-2 10 191,-2 10-359,0 7-246,2 3 11,1 9 101,-1 5-146,1 13-67,3 3-179,1 4-393,2-3-257,5-3-795,5-4-797,7-5-828,4-6 3249,2-6 0,-11-4 0,-2-3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42.7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11 14137,'2'-6'616,"0"1"415,-2 5-717,8 65-281,-3-31-21,7 52-12,-8-49 11,-2-7-11,-2-7-56,0-9 0,0-6 11,0-5-504,0-2 348,0-11 111,1-6 45,4-14-33,3-6-34,4-1-12,2 3 124,0 9 56,-2 10 314,-1 8 246,1 5-45,0 6-21,3 10 21,2 8-280,1 12-235,0 0-56,-3-2 0,-2-4-56,-4-10-190,-5-5 33,-2-7-11,-2-2-549,0-3 403,0-10 90,0-8 134,0-14-44,2-6 100,2 0-66,2 5 156,0 9 156,1 9 102,-4 8 89,1 4 45,2 2 359,16 43-751,-11-20-78,12 32-595,-17-32-581,1-5-1111,1-2-1680,-2-6 4045,0-4 0,-3-3 0,-1-3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43.1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1 205 14978,'90'-14'157,"-11"-2"-202,-46 0-45,-5-1-67,-6-1-11,-9-1 134,-5-1 34,-5-1 101,-3 0 191,-4 3 77,-5 4 281,-7 7-336,-5 3-11,-2 5 44,0 10-45,2 7 45,2 11-111,3 6-236,7 1-23,4 2-111,4-2-191,8-4-425,6-3-651,12-4-728,8-7-616,7-7-325,3-6 3070,0-6 0,-18 1 0,-7-2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43.6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29 15963,'-5'90'628,"1"-11"-594,9-43-34,4-6 0,7-8-135,5-9-134,4-6 11,2-5 34,0-13 0,-3-6 90,-4-13-34,-5-5-90,-5-1 101,-6 1 78,-2 3 79,-2 12 236,0 8 134,0 8-280,-4 10 167,-1 8 494,-4 12-202,3 10-303,2 3-44,3 0-79,10-5-33,4-5-45,10-5-45,2-10-101,-1-6 56,1-5-33,-3-9-90,0-8-112,-5-12-68,-3-10-246,-7-7-1154,-3-23 717,-6 18 23,-3-11 100,-2 33-806,1 11-2207,3 8 3921,2 5 0,1 2 0,0 0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43.9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175 25 13274,'-82'49'2566,"15"-1"-1995,51-7-268,8 0-135,6 0-78,16-7-23,8-5-67,15-10-246,2-10 44,1-6-11,-5-12-56,4-24 23,-16-2-191,0-18-169,-18 11-502,-2 1-125,-3 2-33,-3 5-561,-1 9-313,-1 8 2140,0 9 0,3 5 0,1 3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44.3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32 10809,'11'0'1692,"-2"0"-930,-9 0-493,0 64-4464,0-30 4195,0 49 859,0-51-859,0-10-112,0-7 11,0-9-22,1-4 55,-1-3 3225,3-12-3280,1-8 67,4-16-11,4-6 33,2 0 34,3 1 101,-1 8 168,1 8-45,0 9-55,0 9-80,-1 4-89,1 3-258,-2 1-661,0 3-1591,-1 5-1590,-2 4 4100,0 1 0,-6-5 0,-1-3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49:44.9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 14 12333,'-3'-7'1591,"0"1"-717,3 6 1054,0 0-1279,0 78-32,0-24-332,0 5 1,0 4-28,0 15-236,0-1 12,-1-4-23,-4-5-11,-1-8 0,-1-11-11,1-11-56,4-13-90,0-8-101,2-11-33,0-3 21,0-3 35,0-7 101,6-8-157,7-15-460,11-13-33,5-10 459,4-3 134,-2 3 180,-2 9 11,-1 12 213,-6 14 190,-1 9 90,-5 6 45,0 3-101,-2 8-11,3 14-337,-7 2-22,0 8 68,-8-10-78,-2-1-57,-9-3-57,-5 0-78,-12-5 135,-2-2-11,-2-3 22,-6 2 57,11-4 32,1 1-100,15-4-156,6 0 111,2 3 45,1 0 258,2 7 190,18 11-336,1-2-78,16 8-34,-8-11-90,-2-2-369,-7-3-2242,-3 0-537,-9-5-2913,-2-1 6151,-6-4 0,0-2 0,0-1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0:08.4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310 53 7223,'10'-12'2298,"-2"2"-1346,-8 10 707,0 0-1155,2-3-101,-1 2 79,1-4-235,-4 1 178,-5 0 90,-3-1-21,-6 1-147,0 1-45,1 1-190,0 2-100,2 2 88,-4 22 12,6-4-67,1 19-11,8-16-1,4-2-33,6-6-22,15-6 22,0-3 0,8-5-11,-11-9-34,-2-3 0,-4-6 23,-3-2-1,-4 4-33,-2 3 56,-3 5-67,0 4 22,-2 2 45,1 5 112,0 10 124,1 12-1,3 16 180,1 14-158,1 12 135,0 10-168,1 8-106,-5-22 0,-2 2 84,3 33-124,-3-37 1,-1-2 66,-3 9 1,-5-12 112,-4-16-23,-5-10-67,-1-9-33,-4-10-135,-4-4-964,-26-22 246,7-13-727,-20-25-1064,18-17-1503,7-11-122,8-6 4134,17 4 0,7 36 0,8 14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0:09.0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130 1 13061,'-70'48'1020,"14"-3"-841,53-11-44,9 6-102,4-12 1,9-1 22,1-18 190,2-6 35,0-3-102,2-7-56,0-9-67,1-10-56,-3-9-22,-2-2 22,-6 2 34,-6 5 313,-4 9 235,-3 10-21,-1 5-57,0 5-168,0 1 34,-3 21-135,-2-1-67,-3 18-168,2-6-78,2 0-34,3 0-494,6 0-727,4-5-370,8-3-437,4-9-1591,6-7 3731,0-4 0,-10-4 0,-4 0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0:09.3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15247,'12'42'2464,"-2"0"-2251,-5 1-191,1 2-4273,-2-1 4049,2-2 213,-2-5-1345,1-4-929,-2-5-1099,0-6 3362,-1-6 0,-1-8 0,-1-4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11.7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1 264 11795,'72'8'511,"0"-1"1,-4 0 0,-4-4-433,15-11-56,-4-4-23,-4-6-136,-12-2-20,-11-1-91,-13 1-66,-12-2-68,-10 1-34,-6-3 213,-5 2 202,-4 1-11,-10 2-135,-5 4 146,-11 3 56,-3 2-56,3 2-123,3 2 123,5 1 23,8 2-1,5 2 68,6 1 223,1 0-32,-4 7 144,-1 4 203,-6 10-79,-2 8 22,-2 4 348,-3 30-717,6-10-157,1 20 33,8-21-55,3 0-23,0-5 0,0-6-12,0-7 1,0-7-146,0-6-672,0-1 90,0-7-292,0-3-381,0-6-795,0-3 1105,0 0 0,0-1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0:09.5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12 12580,'-6'-6'784,"1"1"-123,5 5-583,0 0-829,51 0-1232,-23 3-1546,43-1 3529,-38 2 0,-13-2 0,-7-2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0:09.7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12826,'0'10'2566,"0"-3"-2566,0 45-78,0-24-573,0 38-536,0-41-561,0-8-1019,0-7 2767,0-6 0,0-3 0,0-1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0:09.8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11919,'3'-6'1243,"-1"1"-1153,-2 5-1446,0 0-1266,9 14 2622,-4-4 0,5 6 0,-8-10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0:10.2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0 15224,'0'59'291,"1"0"0,0-4 1,-1-6-281,0 4 11,0-10-22,-1-9-168,0-12-201,-2-10-281,2-7-851,0-4 929,1-18 124,4-2 134,5-18 101,7 3 213,5 3 146,2 6 224,-3 10-146,-3 7 313,-6 5 114,-4 3-80,0 1-55,-1 5 144,0 4-492,0 7 45,-2 15-213,-1-6-235,-2 9-571,-1-13-1010,0-1-1445,0-4 3261,0-5 0,0-6 0,0-4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0:10.7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23 12188,'0'-6'2711,"0"1"-2431,0 5-145,-26 42-135,20-22-34,-20 31-100,26-37-12,3-5-23,4-6 24,5-2 100,4-3 11,2-7-89,-1-8 90,0-6-12,0-3 45,-3 1 22,-2 5-22,-3 5-78,-4 6 44,-1 4 34,0 4 202,2 2 224,2 10-45,9 9 414,3 16-212,9 14-538,4 9 67,3 8 325,0 5-359,-5-2-33,-8 1-23,-10-4 57,-7-4-34,-6-7 33,-12-10-78,-8-8-123,-15-7-672,-10-8-1156,-8-7-2654,-11-8 4605,-10-4 0,32-4 0,3 0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0:15.7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0 9252,'-6'0'2622,"1"0"-1031,5 0-1221,-5 0-124,4 0 79,-4 0 314,5 0 134,5 0-134,7 0-46,9 1-33,10 0-88,5 0-114,6 0-145,6-1 33,5 1-67,6-1-33,5 0-101,5 0 44,0 1-10,3 0-79,-3 1 0,-5 1 0,-3 0 247,23 0-180,-16-2 90,22 0-45,-20-1-45,1 0-33,0 0 22,26 6-23,-24-2-22,21 4-11,-26-5 0,4-1 0,6-2 90,2 0-90,-1 0 0,-3 0 101,-6 0-68,24 0-33,-24 0 56,20 0-44,-27 2-12,3 0 56,1 1 134,4-1-179,2-2 17,-20 0 0,1 0-28,23 0-22,20 0 22,-40 0 22,-6 0-22,-4 3-101,-3 1 79,-5 3 22,-2 3 34,1-3-23,1 3 22,2-2-21,22 3-24,-10-3 12,17 2-11,-13-4 11,1 0 0,2-1 0,27 5 11,-19-3-11,22 5 12,-21-4-24,5 1 16,-5-2 0,14 1 0,-9-1-4,-14-1 0,-1 0-403,16 2 1,8 0 0,-13-1 380,12 3-241,-5 0 263,2 2 22,-2-1-11,0 2 23,2-3-12,4-1-22,3-3 0,4-1 45,3-2-45,-6-2 0,0 1 11,-6-1-11,-2 3 0,1 0 45,-1 2-67,0 1 22,-2 0-56,-2 0 33,-2 2 17,-22-5 1,1 0-6,28 2 11,-28-3 0,1 0 0,22-1 34,-1 3-34,1-3 5,-21 0 1,1-1-6,34 2 0,-30-3 0,0 1-45,29 1 34,2-2 11,-4 1 0,1 1 56,-1-1-11,2 4-45,5-3 16,-23-1 1,2 0-17,-16 0 0,1-1 122,19 0 0,-1 0-122,-19 0 0,-2 0 5,2 0 1,0 0-6,1 0 0,0 0 11,2 0 1,-1-1 72,0 1 1,4 0-91,26 0 1,2-1 5,-23 1 0,1 0-395,20 0 0,-1 0 395,-27 0 0,-3 0 0,-1 0 0,0 0 0,1 0 0,-1 0 0,-2 0 0,1 0 0,0 0 0,-1 1 0,-1 0 0,-1 0 0,-1 1 0,0 0-136,47 2 136,-3 2 0,-31-2 0,-1 0 11,33 3 0,-34-2 1,-2-1-12,25 1 0,2 0-12,0-1 12,0 0-11,-5-3 11,-1 1 0,-2-1 11,3 0-11,0 2-22,3-2 22,-2 3 0,-2 0 0,-3-1 0,-2 2 46,2-3-35,0 0-6,-19 0 1,0-1 5,33 0 6,-31 0 0,-1 1-6,28-2 0,4 1-11,5 0 0,-26-1 0,1 1 0,-18 0 0,0-1 0,17 1 0,0-1 0,23 1 34,3 1-34,-47-1 0,1 0 11,47 2 0,0 0-11,-3 2 0,-4 0 45,-2 0-34,-2 1-6,-27-2 1,0 0 28,32 1-12,-33 0 1,-1 0 10,22-1-21,3 0-1,1-2-6,-23-1 1,1-1 5,31 1-6,-34-1 1,-1 0 28,17 1-34,-3 0 22,-2 3 1,-1-1-1,-1 2 23,0-2 816,0 0-760,32-2-68,-22 0-22,-27 0 1,0-2 166,21 1-144,1 0-1,0 0 12,2 0 0,1 0 27,-18 0 1,1 0-28,36 0 106,-32 0 0,-1 0-129,31 0-44,-1 0 10,1 0 12,-3 0 12,0 0-12,-24 0 0,2 0 0,-17 0 0,1 0 5,16 0 1,-1 0 39,24 0-23,-2 0-11,-2 0 12,0 2-23,1 0 22,2 2 205,2-1-182,-25-1 0,2 0-34,-15-1 0,0-1-273,18 1 1,-2 0 261,-17-1 0,-2 0 11,-1 0 0,1 0 6,-1 0 0,1 0 16,46 0 13,0 0-24,0 0 1,-2 2 21,-2 1-10,-3 0 5,-26 0 0,1 0 17,34 0-39,-34 0 0,1 0 294,25 0-300,1-1 56,1 2-28,-25 0 1,1-1-29,-16-1 0,0 1-11,16 1 0,0 0 11,24 1 1,-3 1-1,-2 0 0,0 2 11,2-2 46,0 0-46,1 0 12,-2-1 10,-5 0 6,-24-1 1,0-1-40,30 3 23,-32-2 0,-2 0-34,21 1 11,-2 0 11,1-1 17,-21-2 1,1 0-29,32 0-11,-30 0 0,0 0 0,23 1 0,-1-1 0,-4 2 0,0-1 0,-1 1 22,0 0-22,2-1 0,-1-1 0,2 0 5,-24-1 1,1-1 17,30 1-12,-31-1 0,0 0 0,19 0 4,2 0-15,1 0 5,-22 0 1,1 0 5,28 0 6,-29 0 0,-1 1-6,21 0 23,0 1-34,4 0 0,2-1-23,-2 0 23,-2-1 0,-3 0 11,-2 0 551,-1 1-562,-19 1 0,-1 0 11,27 1 191,23 3-202,-30-2-11,-2 1 11,-1-1 22,24 2 0,-21-2-22,20 1 0,-27-1 12,-1-2-12,-2 3 0,-1-2 23,-1 1-12,2 0 244,3-2-233,2 1-13,6 1-9,-20-3 0,2 1-23,29 2 12,-30-3 0,-1 1 11,17 0 0,-2 0-11,0 1-12,29-1 23,-25-1 0,20 0 0,-31-1 0,-4 0 0,-3 0 11,-8 0-11,-8 0 0,-11 0 0,-8 0 12,-6 0-1,-5 0 22,0 0-33,-3 0 0,2 0 12,1 0-1,4 0 0,8 0-11,4-3 0,9-1 11,6-3 23,10 0-23,6-1 0,11 1 0,6 1-11,6-2 12,4 1-12,2 0 0,-4 1 0,-3 2 0,-11 0 0,-13 3-23,-11 0 23,-15 1 0,-4-1 11,-3 0-22,4-4 11,6 1-11,26-6 11,-9 3 0,18-2-22,-18 2 22,2 3 0,3-2 11,4 1 11,4 1 1,3-1-12,-1 2-11,-4-1 11,-5 2 0,14-2-11,-21 1 0,12 1 11,-24 0-11,-5 2 0,-5-2 0,-6 0 12,-4-1-12,-1 0 0,-3 1 0,2 0 0,1 1 0,3-1 0,6-1 0,7-1 0,5 1 11,26-4 0,-12 3 0,14-4-11,-23 4 11,-4-1 1,-1 2-12,-1-1 0,2 1 0,17-2 0,-13 1 0,9 0 0,-18-1 0,-1 3 0,3-1 0,7 1-12,4 0 12,4 0 0,-3 1 0,-3 0 0,-9-1 0,-7 2 12,-4-2-12,-5 0 22,1 0-22,-4 1 11,-2 0-11,-2 1 0,-1 0-11,0 0 11,3 0 0,0 0 0,2-2 0,2-1 0,3 0 0,2-2 11,6 1-44,3-2 66,3-1-33,1 1 0,6-1 0,-8 2 0,3-1-11,-8 2 11,3 0-56,1-1 67,8 1-11,-12 0-11,1 2 11,-13 0 11,-1 1 12,-1-1-23,-1-2 0,-1 2 22,0-2-22,4-1 0,3-2 0,9 0-45,13-4 45,-9 3 23,9 1-1,-13 3-22,2 0 0,-1 0-22,4-2 44,-13 4-22,-1-1-22,-11 3 22,-2 0 0,0-1-12,-1 0-32,2 0-46,-2 0-3787,1 1-516,-2-3 4393,-10-3 0,7 2 0,-8-2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0:28.6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20 656 16064,'-11'38'1098,"2"-7"-616,9-31 1120,0 0-1310,0-4-101,0-4 167,3-11-145,7-12-157,6-13-56,7-13 11,1-6-11,-1 0 0,-2 4 11,-3 6 23,-3 10-1,-1 5-21,-3 6-1,0 3 45,-1 1-45,0 3 11,1 1 23,-2 5-11,3 1-34,-3 5 0,2-1-11,0 3 11,-1-1 0,1 4-56,-2 2 22,-2 4-22,-1 1 56,-1 1 168,5 6-34,2 7 46,5 12 11,2 9-79,-1 8-34,1 5-22,-1 3-56,-1 1 22,7 22-22,-7-21 0,3 11 0,-10-30-22,0-5-23,-1-8-56,-2-4-67,1-4-459,-1-4 123,-2-2-147,-1-3-200,-3-2-23,1 0 101,-1 1 100,1 1-133,2 1-886,1 6 1165,0-2 393,0 1 134,-1-3 0,-3-3 56,0 0 22,-1 0 90,0-1-78,0 0-1943,0-1 1,0 0-1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0:29.3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5 9745,'-3'0'1882,"0"0"-616,3 0-807,-3-1 248,2 1 279,-2-1-247,3 0-55,7 1-113,7-1-156,12 1-91,8 0-32,4 0-146,5 0-90,0 0-34,0 0-22,-7 0 23,-7 0-23,-8 0 0,-7 0 0,-5 0-45,-4 0-179,-3 0-3053,-1 0 0,-1 0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0:30.3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134 22 8165,'-5'-11'3204,"1"2"-2654,4 9 379,0 0-447,-21-1-134,12 1 77,-18-1 35,18 3-124,-2 2-100,1 5-57,0 6-56,-1 3-56,3 6 23,2 2-12,3 4-78,3-1-33,9-2-12,6-3-11,13-8-90,28-6 34,-13-7 45,15-13-23,-25-4 90,-5-10-33,-7-2-23,-5 0-34,-6 0-45,-6 1-55,-2 3-561,-4-3-190,-4 11-482,-3-1-471,-4 12-739,1 1 2633,2 2 0,4 0 0,2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0:31.1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92 38 10328,'2'-5'2330,"0"0"-1804,-2 5 651,-3-1-639,-2 1-146,-4 0-168,-2 0 0,0 1-11,0 4 0,-1 5-67,2 6 45,1 5-1,1 6 34,5 0-90,0 4-66,4-5-24,9 1-32,7-7-12,12-5-45,7-8-78,2-4-23,17-18 45,-16 0-22,8-16-90,-24 2 11,-5-1 23,-7 0 56,-5 2 44,-4 4-380,-10 2-539,-3 7-1041,-9 2-2252,-4 8 4291,2 2 0,7 1 0,5 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12.2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57 12927,'-2'-4'1960,"7"1"-1175,13 3-348,17 0-168,17 0-134,10 0-135,6-1-45,0-2-415,-4-2-447,-7-1-729,-8-2-504,-8 1-774,-10 0 2914,-9 1 0,-11 2 0,-6 2 0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0:37.3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27 255 10473,'-15'0'1333,"3"0"-414,12 0-941,0 0-135,3 1-123,-2-1 202,2 1 234,-3 0 5828,0 0-5861,3 0 314,4 0 134,9-1-301,7 0 133,16 0-235,-5 0-23,10 0 12,-10 0-11,2 0-1,1 0-77,-1 0 22,0 0-23,-2 0-45,0 0 12,-1 0 0,1 0-12,1 0 0,1 1-22,-1-1 23,2 1 22,16 0-23,-8 0 12,16 0-1,-14-1-33,3 0 0,-2 0 0,1 0 0,-4 0-11,0 0 11,-4 0 11,14 0 12,-15 0-23,9 0 11,-16 0 45,1 0-11,1-1-34,6-1 67,3-1-33,6 0-34,1-2 0,2 1-11,-1 0 23,-1-2-23,0 0 11,-2 0-11,-5 0 0,-4 2 22,-6 1-10,-3 1 111,-2 1 112,4-1-145,5-1 55,6-2 69,5 0-136,4 0-67,0 1 1,-1 0-12,-4 2 11,5 1 0,-16 1 45,5 0 67,-13-1-89,6 0 100,3-3 34,4 2-145,-3-1-12,-1 1-11,-5 1 0,3 1 22,-10 0-22,2 0 11,-6 0 57,4 0 21,7-1 57,4 0-101,7 0 11,21 0-45,-15 1-11,11 0 0,-26 0 11,-7 0 0,-4 0 12,-1 0-12,3 0 45,5 0 190,8 0-77,5 0-147,6 0 12,17 0-12,-19 1-11,9-1-11,-26 2 0,-7-2 23,-1 1 44,7-1-11,-4 0 112,10 0 56,-3 0-134,3 0-79,2 0-11,-3 0 11,-2 0 0,4 0 12,-11 0-12,3 0 11,-13 0 1,-2 0-1,-3 0 34,1 0-56,0 0 11,1 0 23,0 0-23,15 0 45,-5 0 0,11 0-22,-7 0-34,-1 0 0,0 0 11,0 0-11,-2 1 11,1 1 0,-1 0-11,7 0 11,-11 0 1,3 0-12,-14-1 11,2 0-22,-2-1 22,5 2-11,3-2 33,20 1-33,-6-1 0,13 0-11,-18 0 22,-7 0-22,-7 1 22,-5-1-11,-1 1 0,1-1 0,4 0 45,19 1-22,-3 1 89,15 0-112,-8 0 0,-2 0-12,-5 0 12,-4 1 0,-3 0 24,7 0-24,-9 1 0,3-2 11,-13 0-11,-1-2 0,-2 1 22,2-1-22,0 0 11,-2 0 1,-1 0-1,-1 0-11,-2 0 11,1 0-11,0 0-11,0 0-12,-1 0 23,2 0-11,1 0 34,4 0-35,0 0 12,2 0 0,-3 1 12,0 0-1,-3 0-22,1-1 11,3 0 0,4 0 0,4 0 11,3 0-11,0 0 11,-2 0-11,-5 0 22,-5 0 1,-4 0-12,-2 0 616,-1 0-660,1-3 33,-1-1 11,0-4 22,-1-2-33,-1-1 12,-3-3-124,-11-18 67,5 13 34,-5-11 11,9 19-12,4 3 12,1 1 0,1 2 0,0-1 0,-2 0 0,1-1 0,-2-2 12,0 1 21,0 1-33,0 2 11,1 2 12,2 2-8595,0 1 829,-1 0 7743,-3 0 0,1 0 0,-1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0:49.0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25 110 7011,'-14'4'3574,"3"-1"-2465,11-3 4919,0 0-5848,6 0 22,2 0-12,5 0 79,3 0-22,2 0-35,5 0 1,0 2-11,1-1-22,-1 1-24,-1 0-21,-2-1-12,1 0-11,-3-1 67,2 0-11,-1 0 23,1 0-23,1 0 34,1 0-57,-1 0-33,2 0 68,-2 0-68,3 0-68,-2 0 12,2 0 146,1 0 168,19-3-225,-11-1-100,13-2 33,-15 1 13,-1 1-35,-1-1 0,14-2-45,-12 1-11,9 0 0,-16 3 0,-1 0 11,1 1 34,0 0 0,2 1 0,2-2-1,1 1 24,15-2-68,-10 2 11,10 0 0,-13 2-22,-2 0 22,2 0-11,1 0 22,0-1-10,2 0-12,3-2 11,0-1 0,4-2 0,-3 0 0,0 1-11,-3 1 12,-8 1-12,-3 2 11,-6 0 34,-3 1-34,2 0 45,1 0 22,4 0-44,5 0 11,3 0-1,3 0-32,1 0 21,0 0-22,-2 0-11,7 0 12,-10 0-1,5 0-11,-9 0 0,3 1 22,1-1-22,5 1 0,-2-1 0,2 0 0,-4 0 23,3 1-35,-12 0 24,3 2-12,-10 1 11,1-1 0,3 2-11,3-2 22,7 1-33,20 1-11,-8-2 11,10 2-12,-18-4 23,-8 2-11,-4-2 0,-5 2 11,-2 0-34,12 1 34,-4 0 0,11 0-11,-3-1-11,3 0 22,2 1 0,0-1 0,-4 0 0,-5 0-12,-3-1 24,6 2 10,-4-2-22,12-1 11,-3 1 0,5-2 23,3 1-34,1-1 0,-1 0 11,-1 0-11,-5 0 0,-6 0 0,-4 0 0,-8 0 11,-1-1-11,-1 0 56,2-2 45,6 0-34,4-1-33,6 1 67,21-5-101,-12 3 0,9-1-11,-22 3 11,-6 1 22,-5 0 0,-5 2-22,-1-1 45,4 0 34,0-1-23,9-1 90,-1-1-23,5 2-101,4-2-22,0 2 12,1-1-1,-3 2 11,0-3-11,7 2-11,-11-1 34,4 1-12,-12 0 34,-2 0-22,1 0 33,2 0 34,3-3 11,5 1 146,5-2-258,5 3 11,3 1-22,12 0 11,-17 1 0,6-2 11,-20 3 0,1-2-11,-2 2 11,4 0-33,-8 0 44,2 0-11,-5 0-11,4 0 34,2 0-34,2-1 11,0 1 23,-1-1-34,1 1 22,9 0-11,-7 0-11,5 0 0,-15 0 0,-3 0 0,-1 0 12,-3 0-12,1 0 11,1 0-11,-3 0 0,2 0 0,-7 0 0,3 0-11,-2 0-57,1 0-44,1 0 68,2 0-35,4 0-44,0 0 11,0 0-1177,-3 0-4616,-4 0-1949,-22 0 7854,-9 0 0,1 0 0,4 0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0:50.3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2 7426,'-14'0'2128,"3"0"-985,11 0 2913,0 0-3058,-3-1-236,2 1-23,-3-1-123,4 1 1379,-1 0-1950,11 7-23,3 1 12,12 9-34,3 1 0,0 4 33,2 2-33,-3 0-3369,-3-1 3402,-5-5 1,-2 0-34,-8-9 11,-2-2 12,-5-6-427,-2-1-884,2 0 2405,-1 0-5946,1 0 4829,-1-1 0,-1 0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0:55.3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11 194 12300,'-6'-13'3182,"1"2"-2275,5 11-10,0 0-438,0-9-201,0 6 45,0-7 145,0 7-56,0 1 179,0 1-447,0-2-57,0-2-56,0-2-11,0-5 0,2 1 11,0-1-11,3 0 23,-1 0 21,0 1-21,0 2 89,-1 2 33,-1 1 57,-1 0-23,-1 3-134,1 1 11,-1-1-34,1 0-22,0-1 12,-1-2-1,2 3 34,-2 0 67,1 2-101,-1 7 57,0 2 10,1 9 0,1 5-33,0 2-11,0 7 11,0 2-45,1 3 11,-1 0 11,0 4-11,-1 0 1,0 0-24,-1-1 24,0-4-35,0-1 23,0-3 0,0-1 11,0 0-11,0-3 0,0-4-22,0-4 11,0-2 11,0-9 0,0 1-11,0-7-23,0 0 34,0 2 0,0 3 0,0 3 0,-1 3-11,0 1 0,0-2 11,-1-3 0,2-3-12,-1-4-212,1-1 157,0-5 67,0-4 90,0-8-45,0-4-23,1-4-22,2-1 0,1-1 0,4 2 0,0-1-11,2-1 11,0 0-34,1-1 12,1 3-12,0 3-11,0 2 22,1 3 1,1-1-79,11-5-22,-6 5-23,8-1 34,-11 10 23,-2 4 10,-4 2-10,0 2 66,-2 0-10,2 0 33,0 0-23,6 4-33,-5 0-11,2 3 34,-6-2 10,-4 2 23,0-1 45,-1 3 11,-1 2 22,-1 8-22,0-3-44,0 4 21,-4-6-22,-2-3 1,-4-2-12,-2-3 0,-1 0-45,-2-3 0,-2 0-45,-6-1 90,8-1 23,-1-1-12,9 1 23,3-1-34,2 1 78,1 0-67,0-1 23,1 2-34,-1 0 0,1 3 0,0 2 11,0 2-11,1 4 0,6 3 22,4 3 1,9 5-12,3 0 0,1 2 0,0 0-11,-3-4-22,-3-1 11,-4-6-12,-3-4-21,-4-6-35,-2-2 34,-3-2-9786,-1-1 9451,-1-3 0,0 2 0,0-2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07.5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1 582 7437,'0'8'2655,"0"-2"-1994,0-6 505,0 0-550,0 18-23,0-11-43,0 13-35,0-17 3878,0-2-4326,0-7 179,2-8-44,5-12-157,6-12-12,5-10 57,3-4-34,0-3-23,0 0-10,1 1-23,0 2 0,-1 4 22,0 4-22,-3 8 0,-2 7 11,-1 5-11,-6 8 0,2 0-33,-3 6-1,-1 1 23,0 2 11,-1 4 11,-2 1 0,-2 2 1,-1 0-35,3 0 23,-1 0 90,5 6-34,2 4-22,0 7 22,3 6-11,-2 3-12,1 6 23,8 26-56,-3-11 45,7 21 0,-6-19-11,0 2 33,-1 0-34,-1-3 1,0-4-12,1 5-22,-4-18 0,-2 0-11,-6-22 0,-2-4 11,-2-4-34,0 0 12,-1 1 22,1 0-213,-1 0-4650,2-1 1221,-1-12 3642,0-3 0,-1 1 0,0 2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07.9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40 8557,'-11'0'2824,"2"0"-2353,9 0 716,0 0-402,-3 1-69,2-1-54,-3 1 671,4-1-594,12 0-279,6 0-168,16-3-91,2 0-156,1-5-45,-4 4 0,-3 0-101,-5 2-336,-4 0-314,-4-1-470,-4 0-1401,-2 0-2062,-4 0 4684,-2 1 0,-2 0 0,-2 2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08.6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2 9162,'-4'0'2129,"1"0"-1535,3 0-56,-29-1 78,18 1-223,-23-1-192,23 6-10,0 7 88,0 8-43,0 7-102,1 3-89,2 0 11,4 1-56,2-2 0,2-3-11,1-4-23,8-3-67,5-3-11,12-5 0,5-2 11,3-6 46,1-1 21,-3-2-112,-4-8-10,-4-3-57,-7-11 22,-5-2 135,-6-6-23,-2-3-134,-3-3-167,-6-9-315,-1 14-437,-3-2-986,1 23 2118,1 4 0,3 5 0,2 1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09.0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14 10709,'0'-7'2924,"0"1"-2364,0 6 146,0 0 258,0 16-213,0 2-191,0 20-101,0-1-146,0 6-121,2 0-103,1-3-55,2-5-34,0-5 11,2-6-11,0-1 0,2-2 0,0-1 0,-1-7 0,-1-1-101,-3-6-325,-2-3-336,0-2-3417,-1-1-527,0-7 4706,-1-4 0,0 1 0,0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12.6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12 417 8590,'-6'6'1928,"1"-1"-1659,5-5 7328,0 0-7216,7 0 0,5 0-68,9 0-10,6 0-79,3 0 23,4 0-91,4 0-21,1 0-57,3-1-67,0 1 79,-2-2-79,0 0 12,-4 1-1,-2-1-11,-3 1 12,0-1 66,0-1-22,1 1 24,-1 1-47,13 0-32,-11 1 44,11 0-34,-10-2 23,4 0-12,1-4 35,24-1 21,-17 3-78,16-1 34,-25 2 11,-3 3-11,-3-4-11,-1 0 145,1-1-67,3-2-67,4-1 167,22-1-178,-12 3-23,13-1 0,-20 5 79,-2-2-23,0 3-56,-1 0 146,0 0-122,0-1 54,3-1-22,18-2-44,-13 3-1,13-2 34,-19 3-56,0-1 56,1-1-45,0-1 1,2-1 55,21-2-34,-16 1-21,13 1 21,-23 3 34,-3 1-55,-6 1 88,-1 0-21,-3 0-46,3 0 169,1 0-45,24-1-90,-9-1-67,17 0 0,-18 1 11,-3 0-11,-6 1 0,-3 0 23,-3 0 21,10 0 1,-8 0 34,11 0-46,-7 0 12,1 0 0,5 0-33,-1 0-1,-1-1 22,10-3-21,-15 1-12,5-1 0,-18 3 11,-5 1 45,-1 0 0,1 0 112,2 0 11,7 0-112,6 0 56,27 0-89,-12 0-34,15 0 11,-22-1 23,-8 0-34,-4 0 22,-8 1 23,-4 0 89,10 0 124,-1-2-79,14-1-134,1-4 12,4-1-46,2 0 11,-4 2-22,-4 0 0,-9 3 0,-6 1 0,-6-1 12,-3 2 10,-3-2-11,0 1 68,3-1-12,3-1 179,6 0-179,5 0-44,3-2-1,1 2 1,-1 0-1,-2-1-22,-4 3 0,-2 0 11,-3 0-11,0 0 45,1-2 0,1 0 11,3 0-23,2 0-10,14 0 33,-7-1-56,12 0 0,-17 2-11,-2 1 11,-6 0 0,-1-1 22,0 1 34,16-2-11,-4 0-45,9 0-11,-13 1 11,-5 0 0,-5 1 11,-3 0 11,-3 1-22,-1-1 56,2 2 67,6-4-111,1 2-1,4-3 45,-1 2-11,-1 1-45,2 1 33,1 0-33,-1 1 23,6-1-23,-8 1 0,1 0 0,-11 0 0,-2 0 0,-1 0 0,1 0 11,4 0 34,2 0-34,4 0 11,9 0-22,-7 0 0,3 0 0,-13 0 23,-2 0-23,-6 0 11,0 0 1,-1 0-1,0 0 56,5 0-33,1 0-1,4 0 1,3 0-23,1 0 11,1 0 1,-4 0-23,-3 0 11,-5 0-11,-2 0-605,-2 0 201,4-2 113,2-1-78,7-3 369,10-18 0,-11 15 0,4-12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15.3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20 221 11224,'-11'-2'1524,"3"0"-1076,7 2 4314,1 0-4213,10 0-213,4 0-123,14 0 11,3 0-101,3 0-44,1 0 67,2 0-23,1 0 45,3 0 11,1 0 0,1 0-11,-1-3-56,0 0-22,-2-2 67,-1 0 0,2 2-22,-2 0-68,-1 2-34,-2 0 12,-5 1-11,-2 0-23,0 0 34,-1 0-45,1-1 101,11-1-68,-8 1 68,10 0 33,-14 1-33,1 0-34,-3 0-11,1 0 101,-1 0-78,4-1-57,1 0 68,13-1-57,-11 0-10,7 1 89,-15 1-45,4 0 12,1 0 212,5 0-168,7 0 1,25-1-102,-14-1-22,13 0 0,-28-1 11,-7 2 23,-7 1-34,-3 0 0,-4 0 33,0 0 79,3 0 280,17 0-324,-2-2-46,16-2-11,-12-3-11,-2 2 0,-5 1 0,-6 2 0,-4 0 123,2 0-67,-5 1 46,5 1 122,0-4-79,5 0-77,4-3-35,6 0-22,-1 3 12,1 1-12,-4 2 11,10 0-10,-11 1-12,8 0 22,-12-1 12,0-1 44,2-1 0,3-3 1,2 0-1,17-3-67,-15 1-11,10 0 12,-21 2 10,-2 3-22,-1 0 78,1 1 46,4 0-57,3 1-11,5 0 0,21-1-11,-10 2-12,15-1 1,-20 1-34,-1 0 11,-6 0 0,-3 0 0,-7-1 147,11-1-68,-8 1-12,10 0 0,-10 1-10,-1 0-46,-1 0 23,10 4-23,-9-2-22,9 3 11,-12-3 1,-1-1 10,-2-1-11,-1 0-11,-2 0 23,-3 2-23,-1-2 11,-2 3 22,0-3 35,11 1-68,-7-1 11,10 1 11,-10 0-11,1 2-11,-1-2 12,-1 2-12,-1-1 22,0 2 12,0-2 66,12 1-66,-4-1 0,7-1 10,-7-1-10,0 0 11,-2 0-23,1 0-22,-4 0 23,4 0-12,-4 0-11,4 0 56,-1 0-45,3 0 23,6 0 10,4 0-44,-1 0-11,-1 0 11,-5 0 23,2-2-1,-9 1 0,3-1 1,-9 2-1,1 0 23,1 0 23,3-1-12,3-1 22,15-3-78,-5 1 11,10-2 12,-10 3-23,0 0 22,-3 1 1,-3 1-1,-6 1-11,-3 0 0,-4 0 23,3 0 56,1 0-34,7 0 67,5-1 22,7-1-66,3 0-57,2-1-22,-4 1 34,-6 2-34,-7-1 11,-9 1-11,-5 0 11,-4-1-11,-3 1 23,-1-1-12,2 1 0,-2-1 23,5 1-34,-1-3 11,2 2 22,3-2-33,-5 3 79,2-1-68,-7 1-11,0 0 22,-2 0 23,2 0 11,-1 0-33,2 0-23,-2 0-773,1 0-885,-2-2-2007,1 0-3091,-1-4 6756,-2-3 0,2 4 0,-2-2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12.7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13443,'0'85'347,"0"-11"-347,0-37 34,0-8-23,0-6-11,0-6 0,0-8-79,0-3 1,0-5 0,0 0 10,0-6 57,0-6 11,0-9 34,3-7 33,4-2 0,5-1-11,6 3 56,2 3-56,2 5-11,4 4-11,4 1-79,-6 6-101,-1 1-303,-9 6-368,-6 1-606,1 0-1446,1 0 2869,-3 0 0,0 0 0,-6 0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16.5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7 695 11470,'-4'10'2421,"1"-2"-1604,3-8 259,0 0-347,12-27-24,0 3-178,11-29-11,-3 5-113,0-9-101,0-4-178,2-7-24,2-2-21,0 2 33,1 3-23,-4 11-77,-1 11 89,-4 14 0,-4 10-23,-4 7-55,0 5-12,-4 2 0,2 3 45,-3 1 34,-1 1 10,-1 0-44,0 0 124,4 1 10,0 7 101,14 23-145,-4 4 0,7 19-79,-6-4-22,-1 3 22,1 2 23,1 2-79,-2 0 11,1 2-22,-2 2 0,-1-5 0,-1-2-11,-2-8 11,0-6-33,-1-7-1,-1-6-134,-2-8-997,0-7 22,-4-6-437,1-4-415,-2-4-492,0-10-964,-1-8 3451,0-14 0,0 13 0,0 3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16.8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45 10888,'-11'-2'3126,"2"0"-1804,9 2 684,0 0-1177,10-2-325,5 1-280,11-2-190,4 2-34,-2-3-471,-1-1-817,-4-2-1256,-3 1-2274,-1 1 4818,-2 1 0,-8 3 0,-2 0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17.2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11773,'0'-7'2633,"0"2"-706,0 5-1098,5 25-358,0-1-326,3 23-145,0-10-67,-3-3-538,0-5-874,0-8-1300,-1-2-1479,-1-8 4258,0-4 0,-1-4 0,-1-3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17.4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16647,'35'90'504,"-5"-15"-504,-20-46-89,-1-8-460,-3-6-941,0-5-1592,-4-6 3082,0-1 0,-2-3 0,0 0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19.0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172 22 6663,'-11'-2'841,"2"0"-651,9 2 1390,0 0-336,-1-7-426,0 5-235,0-5-180,0 7 6791,0 0-6556,-1-2-44,-2 11-460,-6 5 136,-6 15 402,-4 8-292,-3 1-223,1 1-34,4-6 69,4-7-192,4-8-45,5-7 34,2-4-12,3-3 23,0 1-113,0-1-99,0-2-9619,0 1 9694,0-8 1,0 3 0,0-3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20.6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21 279 11964,'-11'0'2464,"3"0"-1522,7 0 3741,1 0-4604,4-13 134,9-6 78,9-19-90,13-4 35,3-3 44,0 6-89,-6 8-124,-9 9 11,-7 8-33,-8 7 33,-3 4-55,-4 2-3452,0 1-6402,-1-2 9717,-7 1 0,5-1 1,-5 2-1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03.3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7 14911,'-7'-4'1691,"2"1"-1556,4 3-1,1 7 79,0 5 22,0 11 124,0 6-79,0 5-100,0 4 55,0 1 34,0 3-1,2 2-21,1 1-23,2 0 0,2 0-22,-2-2-56,1-2-79,-1-1 22,-1-1 35,0-2 10,0 0 45,0-2-56,1 0 180,2 15-168,-2-11-1,2 11 12,-3-15-34,-2 1 56,2 0 0,-2 2-11,0-1-12,-1 0-55,2-2 78,1 19-90,-1-13 24,2 15-46,-4-14 0,0 0 78,-1 0-67,0-1 79,1-3 145,-1 18-212,2-13 77,-1 12 1,1-18-67,0-2-79,0 0 56,-2 0 45,1 1-33,-1 19-23,0-14 0,0 12-45,0-23-11,1-1 23,-1-5 10,2 0 1,-2-1-23,1-1-11,-1-1 23,1 10 10,0-6 46,0 9-68,-1-14 11,0-2-22,0-3 11,0 0-11,0 2 34,0 12-12,0-5 1,0 7-34,0-10 11,0-1 0,0 2 0,0 0 44,0 1-44,0-1 0,0-1 0,0 2 0,0-1 34,0 16-34,0-9 11,0 12 12,0-13 21,0 2-21,0-3-23,0 12 0,0-11 22,0 11 1,0-12-12,0 1 11,0 2 1,0 5 10,0 0-33,0 4-11,0-5 56,0 14-34,0-15 11,0 7-22,0-16-22,0-3 22,0 0 0,0-1 0,1-2 0,3 8 11,0-6-11,2 10 45,-1-6 0,-2 2-45,1 0 33,-1-5-44,1 1 22,0 0-11,0 2 112,2 11-112,-2-10 0,4 4 12,-5-13-12,3-3 0,-3 0 0,1-1 11,-1 0-11,3 2 0,-2-4 0,1-1 0,-1-3-11,-3-3-1,1-1-3696,-2-1 1534,2-1-1311,-2-4-2577,1-10 6062,-1-15 0,0 10 0,0-2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05.9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 6731,'0'-3'1255,"0"0"280,0 3 7250,0-1-8640,0 7 1,0 2-45,0 11 11,0-1-34,0 4 34,0 0 0,0 3 0,2 2 34,1 4-23,2 2-22,0 1 0,-1 1 22,1-1-11,-3 2 45,1-1-11,-1 3 178,2 14-245,-3-12 10,2 12-33,-3-20 0,2 0 0,-1-2 45,1 0 1,-1 0 189,0 13-134,0-8-90,-1 8 11,0-13 1,1-1-23,-1 0 0,2 0 44,-1 0 113,0 14-112,-1-11-45,0 11-22,0-14-1,0-1 1,1 1-1,1 0 23,0 2 35,1-2-69,0 1 57,0 13-23,-2-11 0,3 10-45,-1-15 0,0-2-11,1 1 11,0-1 0,-1 2 34,3 14-22,-5-11-12,2 9 0,-3-13-11,0-2 11,0 3 12,0-1-12,0 3 11,1-1 12,0 0-1,0 0 12,-1 1 34,1 12-23,0-9-23,0 8-10,0-15 10,0-1-22,0-3 34,2 10-45,1-7 23,-1 6-1,1-8 0,-2 0 1,0 2 22,0 0 11,0 0-34,-1-2 0,0-3 23,-1-1-22,1-4 10,-1 7-33,0-7 0,1 5 11,0-5 1,1 4 21,1 1-10,1 12-12,-1-9 22,0 6-33,-1-11 23,-1 2-12,0-1 11,1 2-22,-2-2 12,1-1-1,-1-1 0,0 7 0,0-6-11,0 5 23,0-6-1,1 0-11,0-2 35,0 2-35,-1-2 0,1 4 0,0 2 56,-1 2 23,0 2-90,1-1 0,-1-2 11,2-1-11,-1 0-11,0-2 11,0 0 11,0-1-11,0-2 11,0 2 79,-1 12-12,0-8-66,0 8-12,0-12 11,0-6-11,0-1 0,0-3 11,0-2-11,0 1 11,0-1 0,0 2 1,0 1-1,0 1-11,0 0 22,0 1-11,0-1-11,0 1 23,0 1 78,0 3-57,0 1 12,0 2 79,0-1-79,0-2-56,1 0 22,0-3-22,0-2 11,2 0 1,-2-3-1,1 0-11,-1-2 0,0-1 0,0-2 11,-1 0 0,1 0-1949,-1 0-763,0-5-2408,0-13 5109,0-12 0,0 8 0,0 1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21.7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 23 7414,'-11'-10'2286,"2"2"-2141,9 8 495,0 0 54,-3-2 135,2 1 2488,-2-1-2701,2 2 180,0 0-785,-1 0 1535,0 0-1546,2 3 79,8 3-57,7 4 1,10 3-23,6 2-3381,4 1 3381,1-1 0,-1 0 0,-5-2 0,-6-2 0,-6-2-11,-6-3-34,-5-2 3325,-4-3-3606,-2 0-1354,0-1-136,0 0-1007,2 0-1524,1 0 4347,1 0 0,-1 0 0,0 0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23.1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0 15325,'-4'3'1300,"1"-1"1120,3-2-605,-1 0-1804,0 2 23,-1 1 101,4 5 33,9 4-124,6 6 24,8 3-46,3 6 168,25 26-22,-19-21-100,16 17-12,-29-32 0,-5-6 0,-7-5 22,-3-3 12,-3-1-1,-3-2-2771,1 1 1,-1-1-1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13.3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11 215 10159,'-6'2'796,"1"0"123,5-2 347,0 0-930,50 2 45,-9-1-135,39-2-134,-22-6-112,-8-4 0,-5-4-123,-3-2-56,-10 0 34,-7-2 44,-10 1-67,-8-1 168,-6-1 0,-1 1-34,-11 0-101,-6 4-257,-16 2 392,-6 6 90,-2 3 55,-1 3 69,5 6 200,5 4 56,3 7 595,3 20-662,12-8-134,3 10-22,11-13 268,24 3-324,2-10-135,24 1-56,-6-12-157,2-4-292,-7-1-167,-1-2-292,-6 0-705,1-6-650,0-2-942,-3-7 3205,-3-1 0,-13 6 0,-4 3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25.9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29 9319,'0'-12'1972,"0"2"-1322,0 10 1009,0 0-1323,0-3 89,0 2 2645,0-2-2779,0 7 259,0 6-68,0 11-225,0 12-10,2 8-12,2 10-134,2 4-34,2 6-22,0 2 34,1 1-12,-2 0-11,0-1 11,1-1 23,0-3-23,2-1 22,-1-3-10,-1 0 78,-2-3-57,-3-4-44,-1-3 0,-1-6 0,0 0-11,1-6 112,0 14-44,-1-11 21,0 8-33,0-11-12,0-1 12,0-1-34,-1 0-22,0-1 34,1 2-46,-1 3 124,1 19-79,-1-10 46,0 15-68,0-17 0,0 0-45,0-4 45,0 16-45,0-15 23,0 13 22,0-17-34,0 1 68,0-1 22,0 0-78,0-2 22,0-1-22,0-2-12,0 11 0,0-8 1,0 8-23,0-11 0,0 0 45,0 1-45,0 0 22,0 0 23,0 15-34,0-13-11,0 9 11,0-16 56,0-1-67,0-1 12,-1 2-12,0-2 22,-1 3-11,1 1-11,-1 14 23,0-10-23,0 12 11,1-15-11,0 1 11,1 0 11,0-1-10,0 2-12,0 7-23,0-10 23,0 2 0,0-12 0,0 0 56,0 2-56,0 1 11,0 1-11,0 0 23,0 0-34,0 7 11,0-6 11,0 6-11,0-9 0,0 0 22,1-1-11,0-1 1,0 0-1,2 11 0,-1-4-11,0 12 0,0-13-11,-2-3-101,2-7-258,-1-7-616,2-3-605,-3-4-549,4-8-2544,6-43 1289,4-10 1720,-4 6 0,1-5 1675,-1-3 0,-1 4 0,2-13 0,-3 4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27.7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19 10664,'3'-10'1972,"-1"2"-1176,-2 8 2677,0 0-3227,0 5 191,0 8 146,0 11-56,0 10-191,0 5-112,0 3 79,2 19-79,0-11 0,1 2-45,1 31-332,0-29 0,-1-2 332,0 5 0,1-4-33,-1-3-45,1-4-22,0 0 21,1-1 12,0 3-11,1 0-67,-2 1 518,0-1-496,-2-1 135,2 21-23,0-17-90,2 18-11,0-23-11,0-3-33,0 0-1,-1-3 12,0 2-1,0-1-22,-2 4 57,0 13-12,0-13-23,-1 11-10,1-20 21,0 0-10,0-4 22,-2 0 12,0-3 122,-1 11-145,0-9 0,0 10 56,1-10-34,-1 1-33,1-1 10,-1 0 91,1-2-79,-1 11-23,1-10-21,-1 8 32,1-10-21,0 0 66,1 1-55,-2 0 0,1-1-34,-1-2 67,0-2-34,0 7-21,0-6 10,0 6 34,0-10-56,0 0 0,0-1 11,1-2 12,-1 1-23,1-2 0,-1 1 67,0 13-67,0-6 0,0 9 0,0-11 0,0-1 0,0 1 11,0-2 0,0-1-11,0 5 11,0-7-11,1 5-11,-1-9 11,1-1 0,-1-2 0,0-1 11,0 1-11,0 2 12,0 2 10,0 10-22,0-6 11,0 5 0,0-10-11,0-1-11,0 0 11,0-1-11,0-2 22,0 6 12,0-5-23,0 6 11,0-4-11,0-1 0,0 0 22,0-1-22,0 0 0,0 2 0,0 0 0,0 2 0,0 0 0,0 0 0,0-3-11,0-3 11,0-2 0,0-1 0,0 0 0,0 1 0,0-1 11,0 1-11,0-2-67,0-2-3966,0-1 570,0-13-2812,0-12 6275,0-23 0,0 18 0,0-2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30.3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0 489 12378,'0'4'1748,"0"-1"2443,0-3-3934,3 0 46,2-8 100,7-7-122,5-15-125,8-11 1,6-7 34,4-5-23,-1 0 56,-1 3-90,-4 6-78,-7 10 0,-4 9 67,-6 9 0,-1-1-111,-4 9-1,-1-1 79,-3 7-460,-3 2-672,0-1-1031,0-2-1759,0-5 3832,0-5 0,0 5 0,0-1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32.0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99 119 6451,'0'-15'952,"0"3"-459,0 12 661,0 0-739,0-13-147,0 10-122,0-11 67,0 14 247,0-1-303,1-1 33,-1 0 68,2-3 111,-2 2 24,2-2 66,-1 1-56,0 1-168,1 0-78,-1 1-78,1 0-35,-1-1 1,2-1-11,1-1 67,-1-1 101,0 1 179,0 1 201,-2 3 4405,0 0-4651,-1 6 0,0 8 22,-6 13 561,-11 32-639,1-9-145,-7 15-46,9-24-44,3-4-23,0-5 46,2-2 10,1-7-11,1-4-33,3-7-12,1-5-22,3-4-9831,0-2 7950,0 2 0,0 0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33.9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79 7627,'0'-9'1972,"0"2"-1378,0 7 123,0 0-414,0-24-23,0 17 79,0-19-46,0 23-78,0 2 3508,0 0-3418,0 11 78,0 4 45,0 17 0,1 7-122,-1 10-58,1 6 1,0 3-213,-1 15-45,1-14 1,-1-2 21,0-2-21,0-5-1,0-7 0,0-8-11,0-8 0,0-9-202,-1-9 46,1-5-68,-2-3 224,1-9 0,-1-5 0,-1-11-45,2-2 45,0-4-34,1 2-33,0-1-46,1 2 24,5-1-1,5 3 34,5 0 34,3 4-68,2 3-33,0 4 0,-1 6 22,0 3 78,-1 4-100,5 1 78,-7 1 45,-1 4 56,-8 4 12,-6 7 21,0 4-22,-3 11-67,-4-11-22,-3 4-23,-4-12-22,-1-4-11,1-1 44,-2-2 34,2-2 0,3 0 0,1 0-56,6 1 22,0 1 34,2 6 68,0 5 156,0 10-56,0 3-68,2 4-100,5-4-123,12 3-280,-2-12-617,4-3-1097,-10-13-1503,-1-2 3620,-2-1 0,-3 0 0,-2 0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34.4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12 11336,'-4'0'2891,"2"0"-2287,2 0-20,-5-3 435,9 2-167,4-3-146,14 4-258,8-1-112,4 0-112,0 0-112,-1 0-45,-6 1-56,-2 0 23,-4 0-34,-6 0-11,-1 0 11,-4 0-45,-4 0-313,-2 0-2287,-3 0 1,-1 0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36.1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311 29 8467,'-3'-11'2914,"1"2"-2376,2 9-213,0 0 1176,-31-4-818,16 3-156,-26-2 0,23 5 44,2 1-347,-1 5-157,1-1-56,0 3 12,-1 4 22,0 0 45,3 1-23,2-2-45,6 2-10,3-2-12,2 4-23,1-1 1,0 1-23,6 2 34,5 3 0,9 2-12,5 5-67,2 0 45,2 3-56,-2 0 57,-3 1-1,-5-2 45,-4-1 0,-8-1 0,-2-3 11,-4 0 11,-2 0 23,-8 1-11,-3-1-23,-11-2 56,-1-3-33,-4-3-34,-1-6-11,-1-6-12,0-4-134,2-2-55,4-5-1,5-3 146,7-6-12,4-2 46,5-2-35,2-1 57,1-1-22,6 0 33,2 2 0,8 2-34,2 4 34,0 3-22,2 2-68,-1 4-201,0 1-572,1 2-852,-2 0-1590,-1 0 3305,-1 0 0,-8 0 0,-2 0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38.9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11638,'0'-5'3687,"0"1"-1368,0 4-1747,0 13-180,0 4-22,0 12-180,0 1-67,0-2-112,0-1-11,0-6 0,0-2-156,0-8-360,0-3-403,0-5-6521,0-2 7440,2-1 0,0 0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39.9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14171,'0'-4'1669,"0"1"-739,0 3-549,0 9 67,0 5-10,0 15-102,0 6-191,0 6-55,0 4 11,2 1-45,-1 0-34,2 0 1,-1 0-12,-1-4 11,-1-1-22,0-7-11,0-5 0,0-10 0,0-6-23,0-6-22,0-4-627,0-2 604,0-8 79,0-6-12,2-13-21,2-8 10,3-5-100,3 1 22,1 1-22,1 8 34,2 5 44,0 5 0,1 4-22,1 3 0,0 4-1,2 4 68,-2 2 23,1 2 22,0 0-34,2 3 34,-2 3-12,2 7 12,-5 4 22,0 2-44,-3 3 44,-5 6-45,-2-7 68,-3 1-90,-1-12 0,-5-2-67,-5-2 11,-7-2-146,-6-1 90,3-3 90,-1 0 22,7 0 22,1 0 23,6 0 33,2 0 23,2 0-101,0 0-11,1 1 11,1 3 56,0 2 112,1 5 56,0 2 23,0 2 33,3 2 90,6 0-68,5 5 101,8-1-55,1 3-281,1-1-56,3 2-55,-10-8-427,1-3-481,-11-11-404,-3-2-784,-1-1 873,-2 0 1,-1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41.7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29 12983,'0'-16'2219,"0"3"-1682,0 13 1032,0 0-1289,0 9 124,0 6-12,3 16-190,1 9-102,2 7-21,0 5-79,-4 2 22,-1 1 1,-1-1-23,0-3 11,0-6-11,0-7 0,-1-9 11,-1-9 0,-2-7-11,1-6-45,0-4-89,-1-2-34,2-1 56,-1-1 56,2-8 11,0-6 23,1-14-1,1-25-10,6 9-23,3-12-11,8 22 11,2 6-35,2 5 13,3 6 11,1 6 44,-2 6-44,-4 2 0,-4 3 67,-4 1 0,-4 0 89,-1 0 12,-4 5 0,-1 3 1,-1 4-35,-1 1-56,0 1-11,-1-1-67,-4 0-24,-3-1 35,-4 0-11,-3-4-11,0 3 33,-1-2 34,-1 3 11,4 0 0,2 0 0,5-2 45,4-1 44,1 1 158,1 5-179,3-2 66,4 3-11,6-5-33,4 2 44,3 2-44,9 10-90,-7-6-56,5 5-560,-11-11-807,-5-4-1524,0-4-1491,-3-3 4438,-2-4 0,-2 1 0,-2-1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9:38.0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16 6798,'-5'-4'1087,"1"1"728,4 3-829,-3-4 0,2 4-190,-3-4-124,4 4 471,0 0-448,15 0-169,16 0-268,27 3-45,22-2-1,10 4-410,5-3 243,-8-1-45,-13 0 0,-14 0 11,-17 0-11,-13-1 0,-9 0-22,-7 0-124,-6 0 109,-4 0-500,-2 0-6803,-2 0 7340,0 3 0,0-2 0,0 3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13.9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15 181 10293,'-8'2'1951,"2"0"-1011,6-2-424,0 0-381,104-12-124,-52 1-11,14 2 0,0-3-78,-17-6-68,-12-1-67,-10 0-23,-11 1 124,-8 0 34,-5 2-45,-11 3 123,-11 2 224,-11 6-146,-13 1 45,-2 4 113,-2 5 380,-9 13-437,21 1 56,1 10 34,25-8 23,6-1 33,3-1 291,24 4-358,-2-7-79,26 3-55,-5-9-124,4-3-12,3-3-436,1-1-370,0-3-560,-3-2-774,-2-5-1579,-9-4 3731,-5-4 0,-16 6 0,-5 2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42.1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 17330,'41'-2'2208,"-4"-1"-1995,-9 5-191,-5-1-89,-2 1-885,-6-1-1525,-2 0-3854,-6-1 6331,-2 0 0,-3 0 0,-2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43.6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30 11224,'0'-16'2656,"0"3"-1267,0 13 180,0 0-673,0 24-436,2-3-214,1 25-11,3-7-78,0 4 11,-1 4-67,-2 0-68,0 1-10,-2-5-23,-1-3 0,0-7 0,0-4-23,0-5-77,0-9-1,0-5 78,0-6 1,0-3-56,0-1-281,0-4 359,0-9 11,0-11 1,0-12-12,10-31-12,0 14 12,10-15-11,-2 28-11,-2 8-1,1 9 1,-2 7 22,-2 7 0,1 4 22,1 3 1,3 2 10,0 0 46,3 6-46,-6 3 12,0 5 11,-7 6-45,-5-1 12,0 6-23,-3-3-11,-1 0-57,-5-3-44,-3-4 23,-6-2 44,-1-4 45,1-2 11,1-3 12,2 0-1,5-2 23,3-1 11,3 0 201,1-1-167,0 3 33,0 1 34,0 4 33,4 3-66,5 1-68,5 0-56,5 0-22,-1-2-203,-1-2-368,-1-1-360,-1 0-683,-1-2-1457,0 0-2229,0-3 5322,-2-1 0,-5-1 0,-2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43.8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12 15717,'-8'-5'3227,"1"1"-3193,7 4 593,0 0-4609,28-1 4015,-13 1 827,22-1-1342,-19 1-1916,-2 0-4145,-2 0 6543,-1 0 0,-7 0 0,-2 0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45.4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3 11302,'-4'-2'1961,"1"1"403,3 1-1400,-2 41-325,4-12-46,-2 38-166,3-17-215,2 7-21,-2 5-34,2 1-68,-1 0 57,0-6-90,0-6-34,-2-11-22,0-10 0,0-12-22,0-8-135,-1-7-145,1-2 44,-2-1 68,1-6 167,-1-7-10,3-31 33,1 5-12,5-18 1,1 17-34,4 4-33,3 3-68,2 6 11,2 4 46,0 7 44,1 6 22,-2 4 23,-4 4 12,0 2 44,-5 0 22,1 3 23,-4 4 22,0 3-44,-3 5-34,-2 2-23,-1 3 1,-2 1-23,-3 0-45,-4-2-45,-5-2 22,-4-3-32,-4-3 66,-7 0 56,8-5 23,-2-1 0,15-3 22,3-1 35,3 1-46,0-1-11,0 2 111,0 3 360,3 5-91,6 6-201,6 4-178,4 2-35,2 0-11,-4-4-135,-1-5-638,-4-4-729,-2-4-1075,-4-4-1983,-2-1 4560,-2-1 0,-2 0 0,0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46.0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38 12848,'-4'0'3115,"1"0"-2151,3 0 2465,-1 0-3306,5 0 0,5 0-33,10 0 22,9 0 0,4-1 12,4 0 100,-3-1-56,-4 0-79,-8 2 34,-7 0-11,-6 0 12,-5 0 21,-2 0-481,-1-2-560,0 0-987,0-2-1400,0-2-5221,0 1 8504,-5-2 0,4 4 0,-4 0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48.6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19168,'0'14'1322,"1"7"-1075,1 14-79,3 12-68,1 10-65,-1 8 21,2 1 33,-2 28-33,0-27 56,-2 16-89,-2-37-23,-1-10 0,0-11 11,0-13-11,0-5-45,0-6-67,0-1 112,-4-8-22,2-7 10,-2-14-32,3-7-1,1-8-22,3 0-24,6 1 35,4 3-44,3 5 88,2 5-10,-1 7-12,1 4 1,0 4-12,2 4 23,0 1 10,-1 7 12,-2 0 12,-3 3 111,-1 1-34,-5 5-10,0 4-34,-6 7 34,-1 3-46,-1 1-10,0 1-23,-6-1-45,-4 0-23,-8-1-55,-16 4 67,11-9 33,-7 1 1,19-11-12,4-1-22,4-3 0,2 0-22,1 1 78,0 4 157,0 5-12,3 6-10,4 3-67,5 3-12,5-1 56,3-2-68,1-1-10,-1-3 22,-2 0-45,-4-3-11,-1-2-45,-4-2-437,-3-6-447,-3 0-2348,-3-3 0,0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50.1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241 12 8568,'0'-5'2589,"0"1"-618,0 4 3274,0-1-5223,-8 1 34,-6-1 146,-9 4 44,-6 2-78,-2 2 45,2 3-67,2 0-102,5-1-44,4-1 0,5 0-56,3-2-33,3 2 10,3 0 46,1 5-23,1 2 45,1 1 11,1 1-23,9 0 23,5 2-67,24 9 45,-7-4 10,12 9 1,-15-6 11,-3 3 11,-5 2 12,-3 4-12,-4 0-11,-4 2 0,-3 0 0,-4-2 0,-2-3-146,-1 0 102,-4-14-35,-2-1-100,-6-15-34,-5-2 12,-6-1-226,-22-12 338,11 2-1,-9-10 34,24 8-78,8 0 22,7 2 67,3-2 22,2-3-10,5-3 10,5-2-10,6 3-214,4 3-1534,7 5-304,-5 5-1175,5 2-762,-8 2 4022,1-4 0,-10 3 0,-1-3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50.7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7 9689,'-12'0'1826,"2"0"-1377,10 0 234,0 0-235,21-3-123,-6 2 23,18-2-24,-12 3-122,-1 0-1,-4 0 46,-3 0 123,-4 3-90,-2 5-56,-3 6-112,-2 4 23,-1 2-57,-1-1 45,0-1-22,0-2-34,-5-1-22,-5 0-45,-7 1-11,-5 1 11,0 0 22,3-2 57,6-3 67,5-6 11,5-3-1,2-3 24,1 0-12,7 0-56,4 0-101,8 0-11,3 0-415,4 0-918,3 0-1569,5 0-2342,-2-5 5244,1-2 0,-16 0 0,-4 2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1:51.9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39 9274,'-4'-5'3317,"1"1"-2129,3 4-528,-1-5-43,1 0-135,-1-4 223,1 3 192,0 3 929,0 2-1747,0 6 44,0 4 45,0 9 12,0 7-46,0 6-33,0 6-11,0 5 33,2 25-78,1-12 33,5 38-78,-2-41 11,1 12-11,-1-27 0,-2-4 11,2-4 1,-2-2-12,0-6-12,-1-6-10,-2-6 11,0-5 0,-1-3-180,0 0 191,1-6 34,0-3-23,1-8 0,-1-6-11,3-4 0,1-8 11,2-1-11,1-3 0,2 2 0,0 4-11,3 3-11,1 2 22,3 4-45,0 1 11,2 3 1,-1 4 10,-2 5-66,0 5 44,-2 2 0,1 2 12,0 1 10,3 0 1,0 0-12,0 3-22,-4 1-68,-4 3 1,-4-1 90,-4 2 33,-1 1 22,-1 1 0,0 1 12,0 0-34,-2-2 11,-3 1-11,-6 0-11,-3 2 11,-4-2 22,0-1 1,-1-1 22,3-1 224,-3 3-146,9-4-44,-1 1 10,8-4 12,3 0-23,-1-1 1,1 4 44,0 0 146,4 9-124,5-1 12,8 4-90,6-1-11,6 0 12,2 1-34,-1-1 11,-4-3-45,-5-2 0,-5-3 0,-1 0 22,-7-5 0,-1 0-10,-6-4-9515,0 0 9503,-3-6 0,2 4 0,-2-4 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2:21.02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248 20 10731,'0'-6'3205,"0"1"-898,0 5-1556,0-4-11,0 3 5277,0-3-5860,0 9 11,0 6-11,0 11 11,0 10 11,0 9-33,0 9-57,0 8 68,0 6-11,0 4-57,0 3-33,0 1 45,0-2 11,0-4-45,0-7-11,0-7-10,0-8-24,0 3-22,0-19 0,0 0 12,0-21 10,0-4 23,0-3-23,0 4-22,-5 3 0,-5 8 11,-8 7 1,-4 6-12,-1 4 0,0 5 11,0 2 34,-2 4-34,-1 1 0,0-3-11,6-7-11,5-12 0,8-7-12,3-10-22,3-3-9786,1-2 132,1-11 9699,5-3 0,-4 1 0,3 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14.9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286 23 7605,'2'-5'1904,"-1"1"439,-1 4-2019,-52-6 35,28 4-34,-41-3 67,40 9-56,1 6-89,-2 7 21,1 7-77,6 2-34,1 4-57,12 0-77,1-1-23,5-5-45,10-3-33,10-6-135,16-5-67,10-6 45,3-2-23,-1-5-191,-6-6-435,1-18 850,-19 2 34,-3-12 146,-16 13-57,-5 0 90,0 3 23,0 5-112,0 6-79,0 4 78,-2 5 292,2 1-246,-2 3 213,2 5 10,0 6-190,0 3-112,0 4-56,4-3-56,5 0-213,7-3-246,10-3-247,2-3-538,6-2-762,-1-4-806,2-2 2868,-2-1 0,-15 0 0,-5 0 0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2:21.73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7 1 18754,'-4'0'963,"1"0"-425,3 0-460,0 6 113,4 4 10,6 11 79,7 4-55,7 5-91,3 0-66,-1 2-35,3-2 12,-2 0 0,2 0 67,-3-2 67,-1 1-56,-3-5 34,-5-1-56,-3-7-45,-5-4-34,-4-8 1,-2-1-2118,-3-3-371,0-10-1881,0-1 4347,0-12 0,0 11 0,0 1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2:23.893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299 30 8456,'-3'-12'2477,"1"4"-1077,2 8 315,0 0-584,-1-4-235,1 3-189,-1-3 3786,1 4-4292,0 7 12,0 1 67,0 12-89,0 4 10,0 11-10,0 6-34,0 9 22,0 4-33,0 2-34,0 1-45,0-3 0,0-1-22,0-4-22,0-3-23,0-1 44,0 0 1,0 1 22,0 0 23,0-4 33,0 3-123,0-17 0,0 2 34,0-17-34,0-1 56,0 1-23,0-1 35,0 1 10,0 3-44,0-6-34,0-2 0,0-6 560,0-2-470,-2 2 78,0 0-101,-5 5-56,-2 1 68,-4 5 55,-3 2 34,-3 5 34,-2 1-67,-1 5 223,-6 4-223,0 3-102,-2 1 57,2-1-90,4-5-11,6-4-1,4-8 1,8-8-11,1-3-45,5-5-1368,0 0 68,0-3-975,0 0-1243,2-4-2858,6-2 6443,4-1 0,-3 4 0,0 0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2:24.70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13 11 13880,'-4'-6'3249,"2"1"-2633,0 5 1076,2 0-1053,-2 0-494,0 0-615,1 0 806,2 5 280,7 5-190,6 10-3437,9 7 3358,7 5-399,4 0 197,6-2-133,1-3 10,-1-5 0,-5-5-10,-7-2-12,-9-4 33,-6-1 3217,-4-4-3250,-3 0 463,-1-4-463,-3 0-2480,-1-2 0,-1 0 1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2:26.620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189 34 16591,'0'-19'2476,"0"4"-1781,0 15 1221,0 0-1815,0 7 22,0 7 45,0 14-11,1 10-12,1 9 47,1 5-36,0 5 12,-1 3 45,-2 6-45,0 3-33,0 4-79,0-3 0,0-4-12,0-7-32,0-7-12,0-7 33,1-4-22,0-7 1,0-2-1,0-5 11,-1-3-22,0-4-11,0-6 11,0-3-22,0-6 44,0-2 438,0-3-292,1 1 22,0 4-190,-5 5 0,-9 8 0,-8 5 0,-7 3-22,0 0 11,2-2-1,8-5-44,4-3 45,5-1-34,1-3 45,2 1 34,-5 3-23,4-5-11,-1 0 0,6-6-33,0-3-9798,1-1 1868,2-5 7963,8-3 0,-5 2 0,4-1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2:27.545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16 1 7974,'-8'0'1087,"1"0"-851,7 0 9594,0 0-7649,0 6-1755,8 3-202,4 10-34,11 3-44,6 3-45,3 0-12,23 11-9,-15-10-13,12 8-45,-25-16 12,-5-3-34,-5-4-23,-3-3 12,-4-1-22,-2-5 21,-2 0 12,-1-2-22,-2 0 0,-1 0-315,0 0-570,1 0-999,-1 0-7925,-1-8 9709,0-3 0,-1 1 0,0 1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2:29.478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145 27 11302,'0'-8'3328,"0"3"-2207,0 5-438,0 0 101,0-6 46,0 4-248,0-4 46,0 6 2689,0 0-3116,0 3 35,0 6-12,1 10 78,1 10 23,1 12-78,1 9-102,-1 7-44,2 10-11,0 3-12,1 6 1,2 3-23,-1-4 0,2-2 33,0-9 12,-1-5 33,0-5-22,-1-5-56,-1-3-22,0-4-12,-1-4 1,-1-9-46,-1-5 12,-2-12 11,0-4 11,-1-7 23,1-1-34,0 3 0,0-1 0,-1 3-11,1-4 22,-1 1 56,1-1-56,-1 1 79,0 0 11,0 2-33,0 4-68,-3 6 11,-7 9-22,-5 7 11,-7 6 0,-1 1 11,-1 3 0,-1 1-22,0 0 33,-2 0-10,1-4-1,4-4-11,4-10-34,7-7 1,4-9-47,5-4-2899,1-3 334,6-5-1882,2-2-3327,8-5 7854,1-3 0,-5 8 0,-3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2:30.129"/>
    </inkml:context>
    <inkml:brush xml:id="br0">
      <inkml:brushProperty name="width" value="0.08571" units="cm"/>
      <inkml:brushProperty name="height" value="0.08571" units="cm"/>
      <inkml:brushProperty name="color" value="#66CC00"/>
    </inkml:brush>
  </inkml:definitions>
  <inkml:trace contextRef="#ctx0" brushRef="#br0">0 31 5902,'0'-11'582,"0"2"617,0 9 1849,0 0-1692,0-4-315,0 3 718,0-3-1467,0 3 5288,0 1-5479,7 9 22,3 4-66,10 15-35,3 0 12,4 4-3404,2-2 3392,-1-3 23,-1-2 11,-3-5 34,-2-2 22,-2-5 0,3 5 56,-4 2-56,0-1 3347,-6-1-3437,-5-9-22,-4-4-22,0-3-90,-3-1-2970,-1-1 1,0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2:37.7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10 335 10485,'-3'2'1691,"1"0"-839,2-2-34,-2 0-34,2-4-33,-2 0-124,2-3-212,0-2-112,3-2-225,0-6-78,7-3 56,1-4-56,3-3 22,0 0 1,1-1 89,-1 1-11,0 4 22,-3-1-34,0 3-55,-2 2-34,0 2 0,0 5 0,-2 2 0,-2 7 0,-3 1 22,-1 2-22,0 0 0,1 0 23,1 0-23,1 0 0,1-1 0,2 1 0,-4-1 56,2 1 11,-1 3 11,0 4 1,2 6 10,-1 7-10,2 1-34,0 5-34,0 0 46,3 16-35,-2-9-22,2 9 11,-4-17-22,-1-3 11,-1-5-22,-3-4-24,1-5-402,-2 0 258,0-4-34,1-1-79,1-2-112,0-1-3417,-1 0 2006,0 3-1020,-1 0 2846,0 2 0,0-3 0,0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2:38.3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16 6014,'-2'-3'2576,"0"1"-491,2 2-1211,-5-1-235,3 1-57,-3-2-67,5 2 3183,0-2-3552,3 2-45,8-1-45,4 1-45,8 0 0,-2 0-11,-3-1 0,-3 0-11,-1-1-34,-7 2-291,-1-1-527,-5 1-859,-1 0 0,0 0 1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2:40.1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13 335 14271,'-6'21'1894,"0"-3"-1591,6-17 1501,-1 1-1849,1-6 45,0-4 34,0-9 22,5-8 11,9-27-33,1 10 10,6-16-32,-8 20-1,2-5-11,-4 12 0,2 0-23,-5 18 23,-2 4 23,-2 6 66,-3 1 225,0 2-292,2 1-10,2 5 32,3 4-10,2 8-23,1 5 12,0 4-23,2 4-12,-2 0 12,1-1 0,-2 1 12,1-2-12,0 1 0,-1-3 0,1 6-12,-4-11 1,0 1-11,-3-13 22,-2-1-45,2-5-11,-3 2-45,0-3-168,0 0-291,-1-1-7676,1-1 8236,0-7 0,-1 4 0,1-4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15.5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0 12188,'0'81'78,"-2"-12"-78,0-42 11,-1-5-22,-1-5-11,0-6-12,-1-4 0,-1-4-22,-1-1-33,1-2 22,3 0 44,1-3-101,2-7 124,0-5 23,0-8-23,10-1 0,2-1 12,10 2 66,0 6 34,-2 5 56,-1 6 45,-5 2 156,4 3 57,-8 0 135,6 6-203,-7 6-156,2 5-146,0 4-56,-2-1 0,0-2-303,2 3-212,-3-6-740,2 2-594,-4-7-1098,-1-2 2947,1-1 0,-4-3 0,1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2:40.7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16 9935,'-7'11'964,"2"-3"-751,3-6 33,1 0 57,-1 0 425,1 2-392,0-4 2354,0 2-2433,1-1 23,2-1-78,8 1 78,7-1 168,8 0-246,1-3-135,-1 0-22,-7-2 11,-6 1-34,-5 1-22,-2 1 0,-2 1 0,4 0 0,-2 1-44,1 0-449,0-1-527,-2 0-1109,0-3-1513,0-1 3642,-3-3 0,1 4 0,-2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3:05.018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21 3 11056,'-8'0'1882,"2"0"-1164,6 0 5085,0 0-5321,-3-1 11,3 0-224,-3 0-202,3 14 12,0 6-23,0 21 44,0 3-54,0 6-46,2-3 11,0-5-11,3-6 0,-1-5 0,-1-4 0,1-2 22,-2-4-22,0-2-11,0-6 0,0-5-281,0-4-481,-2-3-762,2 0-863,-1-3-482,3-11 2880,8-26 0,-7 18 0,5-13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3:05.68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9 1 11560,'-4'0'1300,"0"0"-706,4 0-325,10 0-68,2 0-44,13 0 112,-3 0 0,1 2 45,-3 3-23,-2 4-11,-3 3 34,-3-1-23,-4 0 135,-4 1 89,-2 4-235,-3 5-100,-7 3-57,-4 2 123,-13 2-190,10-10-56,-3-3-22,15-9-23,1-4-22,2 1-68,0-2 12,0 1 168,8 11-11,4 2 10,9 11 1,-2-2 11,0 1 0,-5-2 0,-2-3 57,-4-4-23,-1-3 44,-4-4 101,-1-3 124,-1-3 324,-1 1-235,0-4-403,-8 2-45,-6-2-302,-9 0-718,-3 0-784,0 0-2476,1 0 4280,0 0 0,12 0 0,2 0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3:07.54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59 7325,'0'-4'1187,"0"1"-1299,0 3 112,0-8 22,0 4 23,0-5 78,0 6-11,0 1 5043,0 1-4897,0-1 66,0 2-100,0-3 91,0 1 189,0-2 67,0 0 550,0-1-573,0 3 1996,0 0-2376,1 17 0,1 4 34,3 21-57,0 3-111,-1 6-12,-1 0 1,0 0-23,-2-3 0,1-4-23,-1-5 23,1-6-134,-1-8-303,1-9-436,-1-6-562,0-6-537,-1-1-919,1-5-795,0-9 3686,1-10 0,-1 7 0,0 0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3:08.26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29 36 9946,'-16'-9'2365,"3"3"-2242,13 6 482,0 0 56,0-7-11,0 4-180,1-5-133,6 6-12,2 1-112,6 1-68,4 3-33,1 4-56,1 6-11,-2 3 0,-2 2 11,-4 0 89,-3-1 282,-5-2 99,-3 3-89,-2 0-134,-2 2-12,-6-1 0,-4-1 79,-9 2-336,7-9-34,-2 0-12,11-8-100,3-2-123,2-1 101,0 2 100,0 0 34,0 4 34,5 2-1,2 5 23,5 2 0,0 5 0,-1 3-22,-1 1-12,0-1 46,-3-3 32,-2-5 113,-2-2 258,-2-5 179,-1-1-1,0-1-178,0-1-202,-4-2-269,-3 0-45,-6-3-661,-3 0-5356,-14-11 6062,7 1 0,0-3 0,14 7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6:28.3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 13061,'0'-11'1658,"0"2"-223,0 9 346,0 0-1130,0 3 290,1 12-56,1 10-426,3 18-10,-1 9-136,1 8-178,-3 1 111,2 0-201,1-4-45,-1-4 0,4-6 0,-3-6-11,2-13-101,-3-10-426,0-10 89,-3-5-1690,0-3 122,-1-6-2208,0-7 4225,0-9 0,0 7 0,0 2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6:28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 15269,'0'-13'2319,"0"2"-2050,0 11-2633,0 0 0,0 0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6:28.9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38 13768,'7'-12'-1359,"-1"0"0,-1 4 0,-3 3 1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6:29.5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1 14775,'0'15'2242,"0"9"-1593,0 12-301,0 10-4230,0 4 4118,0 4-203,0 3 1028,-1 0-837,0 2-11,1-1 45,0-6-235,0-7-12,0-10-11,0-13-113,1-10 3438,1-7-4053,-2-4-1984,2-1-111,-2-9-2891,1-1 5714,-1-9 0,0 9 0,0 2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6:30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63 18 11874,'0'-10'1882,"0"3"-481,0 7-718,0 0-280,0 3 516,0 12-247,-2 13-144,-3 13-304,-3 8-168,-2 2-68,0-2 12,1-7-302,3-4-91,1-6-637,2-5-483,1-3-1143,0-6-1411,1-4 4067,1-6 0,0-4 0,0-4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15.8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13 8871,'4'-7'2342,"0"1"-1311,-4 6 257,0 0-694,0 39-45,0-13-201,-4 34-192,0-21-156,-3-1-78,3-2-112,1-3-147,-1-6-324,2-5-370,-5-7-325,1-3-784,1-5-661,-1-2 2801,0-3 0,3-1 0,-2-1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6:31.3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112 1 14171,'-30'51'160,"-1"-1"1,4-2-1,7-4 8,17 7-168,5-5-56,9-9 45,7-9-202,10-10 202,2-10 11,-2-4 0,0-5 0,-5-11 0,-2-5 0,-1-13-11,-5-3-79,-3-3 68,-6-1-169,-3 2-111,-3 3-247,-7 5-762,-3 6-1434,-6 7 2745,-2 4 0,8 6 0,2 2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6:31.5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10821,'0'0'0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6:31.7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7223,'0'0'0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6:32.0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 11784,'4'-5'2947,"-1"2"-807,-3 3-2005,2 55 301,-2-18 12,3 48-368,-1-33 32,0-1-112,0-4-192,-1-6-536,0-7-4729,0 0 5457,0-14 0,0-4 0,-1-12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6:35.9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25 10630,'-1'-14'1759,"0"4"-1008,1 10-224,0 0-247,-3 48 156,2-19-279,-2 39 78,3-32-201,0-4-23,0-2-11,0-5-213,0-4-291,-1-4-482,1-3-504,-1-3-964,1-3 2454,0-5 0,0-2 0,0-1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6:36.4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81 0 13173,'-44'78'157,"9"-11"-135,34-37-22,5-4-100,5-4 55,6-5-235,7-5 134,1-6-67,1-3 1,-2-3 212,-2-3-157,-3-8 157,-3-4-23,-6-9-100,-2-2-370,-5-14-90,-1 10 46,-2-4-573,-2 15-593,-1 9 1703,0 3 0,3 5 0,0 2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6:36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0 13857,'-27'89'874,"5"-13"-998,28-41-100,7-7 224,6-6-851,7-8 134,-3-8 381,2-4 336,-7-12 33,-2-3 46,-7-11 134,-3-3-146,-4-1-67,-2-3-23,-2 2-290,-5 4-797,-2 6-873,-3 5-1333,1 5 3316,3 5 0,3 1 0,3 3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6:37.1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21 14484,'0'-12'-33,"0"4"33,0 8-2843,0 0 1,0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6:37.2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5868,'0'0'0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6:37.7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10933,'2'-8'2823,"0"1"-1500,-2 7-259,0 0-313,3 0 347,-1 8-404,3 9-33,-2 14-291,0 12-168,-2 5-90,0 2-90,-1-1-22,0-3 0,0-5-358,0-4-180,0-9-414,0-6-1458,0-7-2240,0-8 4650,1-3 0,-1-4 0,1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16.0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10170,'0'-9'1647,"0"3"-974,0 6 21,0 0-694,45 8-67,-14-2-571,39 6-617,-29-4-840,-1-4 2095,-9 1 0,-12-3 0,-7 0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0:41.3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1 611 9095,'0'-11'1838,"0"2"-1278,0 9 202,0 0-359,0-14 56,0 9-21,0-10-125,0 14 3340,0 1-3463,0-3-11,0-3 158,2-4-79,4-9-90,6-5-23,7-14-10,6-6-34,2-8-79,2-4 112,-1 1-44,-2 3 0,-5 9 45,-4 7-23,-3 11 0,-4 5-34,0 9-56,0-3-22,-2 7-22,3-5 11,-3 4 11,1 0-23,-1 2 12,-2 2-22,-2 3-1,2 0 12,-5 1-79,2 0 101,-1 0 134,2 5 45,3 5-55,2 11 32,3 8-77,3 9-46,0 8 1,3 5-12,-4 5-22,2 1 0,-2-3 0,0-5 0,-1-8 0,2 7 0,-5-18 0,2 8 0,-6-17 12,0-1-12,0-2 0,-3-2-12,0 0 12,1 1 0,-1-1 0,3 6-11,-1-9-11,0-1-1,-3-10-9053,-2-2 9076,0-5 0,0 4 0,0-4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0:42.2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83 43 6204,'-5'0'-392,"1"0"3114,4 0-1881,-15 0-91,10 0 35,-11 0-214,13 0-156,-1 0 190,1 0 134,0 0-32,1 0-159,1 0-65,-1 0-91,0 0-235,-1 0-157,-1 0 11,0 0-11,0 0 190,2 0 2108,1 0-2231,6-1 269,6-1-112,11-3-90,8-1 124,18-5-213,-11 4 11,7-1-34,-19 7 0,-2 0-22,-5 1 0,-2 0 0,-2 0 0,-4 0 0,0 0 23,-3 0-23,-2 0 0,-3 0-1838,-1 0 1480,0 0 100,0 0-78,1 0-516,0 0-702,0 0 1,-1 0-1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0:44.4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 15975,'0'-3'2151,"0"0"-1781,0 2 2263,0 0-2599,3 1 111,1 8 12,4 7-101,2 12-11,0 6-34,2 5 0,-3-2-11,1-1-33,-3-6 22,-1-4-45,-1-4 0,-3-6-34,1-3-33,-1-5-45,0-2-102,-2-3-5085,1-1 2027,-1-6-2611,0 0 5939,0-6 0,0 6 0,0 0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0:45.1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110 22 11694,'-8'-5'1995,"0"2"-1547,-1 3-11,0 0-157,0 0 12,2 2-23,-2 4 44,1 5-22,-2 5 1,1 3-34,-1 3-68,3 3-67,3 0-22,2-1-56,2-1-11,0-1-34,9-2-12,5-2 1,12-4-56,7-2 67,3-6-45,2-2-123,9-6 135,-12-7-35,3-6-66,-17-9-46,-5-3 180,-3 0 0,-7 0 11,-2 1 1,-4-1 21,0 4-33,-2 1 0,-3 4-56,-4 5-168,-1 2-425,-2 5-651,-1 2-840,-4 2-2600,-4 2 4740,-3 3 0,10-2 0,1 2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7:08.7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6977,'33'63'-329,"0"1"1,1 2-1,1 0 329,5 8 0,-3-5 0,7 11 0,-8-12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3:25.3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23 21465,'32'-2'1300,"4"0"-997,1-2 10,5 1-66,1 0-68,9 1-56,7 1-33,11-2-57,7 2 1,1-1 11,-1 2-34,-6 0 1,-9 0-1,-9 0 11,-6 0-11,-1 0 113,0 0 44,5 0-157,-1 0 0,-5 0 0,-11 0-11,-10 0 0,-8 0 0,-6 0 11,-4 0-11,0 0-22,-2 0 22,2 0 0,-1 0 0,3 0-11,0 0 0,-1 0-45,-1 0 33,-2 1-279,-1-1 178,-2 1-66,1-1 100,1 0 79,1 0-12,2 0 1,-3 0 22,-1 0-67,-1 0 33,0 0 1,2 0 33,0 0 22,2 0 0,1 0 23,-1 0 0,-1 0-34,-1 0 0,3 0 34,4 0 11,6 0 247,7 0-247,2 0-45,-2 0 45,-5 0 0,-9 0-56,-3 0-168,-5 0-7855,-1 0 706,-5 1 7317,-6 0 0,3 0 0,-1-1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3:25.7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14731,'3'-5'2118,"-1"1"-1245,-2 4-873,2-1 180,6 1 11,5-1-135,8 5 33,1 3 135,-2 5 191,-2 4 55,-3 2 113,-4 3-180,-1 3 157,-6 5 46,-1 3-13,-3-1-335,0 0-157,-2-5-101,-3-2-11,-2-6-583,-2-1-739,-3-6-1334,-3 0-2443,-4-5 5110,-4-2 0,10-3 0,2-1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6:57:10.4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 3 14551,'-3'-1'2690,"0"0"1288,3 1-3956,8 0 1,2 0 89,13 6-56,3 1 78,6 8-100,1 1 10,1 3-44,-1 0 0,-2 0 0,-3-1 0,-4-1 0,-4-4-22,-7-1 22,-3-4 0,-5-3 22,-3 0-22,-2 1 135,0 11-68,-2 7 112,-7 9-89,-5 7-23,-7 0 23,-1 1 55,-11 8-100,11-13-45,-8 6 90,13-19-45,0-3-22,5-4-23,1-3-45,2-3 34,-9 15-35,1-5 35,-9 15-124,5-12-212,2-2-493,6-12-1961,7-3-3575,2-20 6376,2-10 0,1 5 0,1-2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1:07.8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0 535 15123,'27'43'476,"-1"0"0,31 29-6102,10-46 5626,7-9 1100,5-8-1100,2-5-1269,-3-9 1201,-9-7 46,-12-9-202,-14-8-22,-12-24 2330,-15 5-2118,-18-21-33,-26 7-135,-25-8 202,17 33 0,-3-1-56,-4 0 1,-3 1 55,1 2 0,-1 1 386,-10-2 1,3 3 386,-15-8 3273,2 5-3743,50 28-303,10 3 67,5 4-67,13 0 56,9 1 404,25 0-460,16 0-11,-2 0 0,2 0-79,36 0-780,-34 0 1,-1 0-801,15 0-526,-11 0-1759,-7 0 3955,-9 0 0,-22 0 0,-9 0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1:08.4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0 203 12736,'0'11'1267,"0"-2"-35,0-9-582,0 0-482,64 31 22,-24-23-67,7 8 1,2-2-12,8-15 124,1-10-192,-3-4-32,-4-12 55,-9-2 11,-9-1-78,-13-2 202,-11 3-146,-8 0 369,-16 2-43,-10 2 111,-17 5 145,-5 9-200,-4 5-125,0 14 79,3 10-157,4 15 259,7 11-136,6 7-100,12 4-101,9 1-157,30 24-23,9-22-369,27 11-314,3-34-2868,33-13 672,-22-13-1155,19-21 4057,-36-13 0,-24 4 0,-8 3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16.3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10081,'0'10'2633,"0"-3"-2420,0 41-34,0-23-89,0 39-90,0-38 0,0-2 0,0-6-112,0-3-325,0-5-482,0-5-964,0-2 1016,0-2 1,0-1 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1:08.8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14899,'0'37'2868,"0"6"-2632,0 8-236,0 2 67,0-6-145,0-8-3393,0-11 3247,0-11 0,0-8-213,1-7 202,2-3 212,1-12 46,5-11 100,3-18 3314,5-8-3415,3 1 113,1 6-35,2 11 248,-1 11 100,0 10-212,2 6 256,2 4 113,5 14 68,2 7-438,2 15-213,-2 3-33,-3 0 11,-7-4-381,-7-1-190,-7-6-314,-5 0-225,-3-4-626,-5-2-1301,-2-4-3294,-4-7 6331,4-4 0,1-5 0,5-1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1:09.4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405 1 15717,'-72'54'852,"17"-1"-695,49-10-101,8 1-56,12-3 0,10-6-325,34-8-68,-12-12 304,15-11-23,-24-21 67,-8-9 34,-6-12 22,-5-2 22,-9 1 393,-1 6-224,-7 8 201,0 11 202,-1 6-504,0 9 381,3 18 672,12 48-504,2 5-538,-4-16 0,1 1 34,6 36-12,-1 4-971,-8 0 1352,-4 1-77,-6-3-174,-12-6 397,-7-10-521,-8-34 1,-6-4-141,-21 12-270,-23-1 80,14-38-381,-2-8-79,1-22-56,1-12-561,5-27-313,20 6 1,1-3-964,-14-29 1316,21 30 0,5 2-1799,6-10 3026,14 8 0,5 24 0,3 6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1:09.9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1 209 16591,'58'55'896,"2"-12"-717,-5-40-179,2-8 0,-3-9-112,-6-8 112,-9-10-22,-10-4 11,-12-2 22,-9-3 146,-13 3 280,-16 4 0,-17 8 291,-13 10-190,-8 9-67,0 14 190,3 12-448,7 15 694,5 43-683,22-10 46,6 26-270,32-27-124,11-7-123,20-11-2430,37-13 884,-16-16-605,20-14-549,-28-22-740,-7-12 3687,-8-14 0,-21 18 0,-9 3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1:10.3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11852,'3'0'1591,"0"0"1377,-3 0-2362,28 55-371,-14-20 179,20 47 13,-23-33-326,-5-4 156,-3-5-234,-3-10-1,0-9-22,0-10 0,0-5-134,0-5-23,2-5 157,1-10 123,5-11-67,1-13-45,3-6 180,2-1-147,1 5 46,3 7 11,2 9-79,3 8 247,3 5-269,2 5-56,3 2 11,0 2-772,-3 2-539,-2 0-560,-1 0-1581,-2 0 3497,1 0 0,-11 0 0,-2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1:10.6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1 295 14529,'44'25'431,"0"1"1,35 12-241,-35-34 234,-7-5 360,-11-9 380,-11-25-649,-12-7-180,-17-21 201,-13 7 349,-14 1-46,-3 8 179,7 9-391,13 16-370,12 9-258,8 8-157,4 4 0,14 1 146,12 0-124,25 0-2419,47 2-796,-20 1-4012,17-1 7362,-50 0 0,-22-2 0,-12 0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1:57.5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0 106 15672,'60'-30'571,"0"0"1,-4 3-1,0 8-2366,42 25 1828,-27 9-33,16 15 665,-44 9-587,-11 10 124,-13 9-113,-9 5-55,-8 5-1,-17 0 421,-9 0-454,-18-2 0,-8-4 11,-5-5 0,15-21 1,0-2-12,-16 14 112,-9 5-101,34-27 1464,12-9-1329,9-5 121,6-4 58,4-2-78,11 3 55,10 1-123,45 1-235,-9-4-212,24-2-719,-27-5-492,-7 0-873,-4 0-1190,-7 0-1880,-3 0 5422,-6 0 0,-12 0 0,-5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1:58.0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345 42 13824,'-50'-11'1663,"0"-1"1,-39-7-1249,44 23-46,6 13-77,7 13 89,11 19 168,7 10-370,9 7 12,16 2-135,13-5-34,20-7-44,13-14-102,8-14-145,1-14 191,-2-9-258,-7-10 134,-9-9 135,-11-10-146,-8-10 124,-10-8-226,-9-5-379,-5-4-113,-8 1-1949,-21-10 694,5 22-380,-16 4 2442,18 25 0,7 7 0,5 2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1:58.3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 13465,'0'-5'2185,"0"1"22,0 4-1512,0 72-57,0-18-335,0 4 0,0 3-191,0 20-90,0 2-44,0-5-135,0-5-527,0-7-481,0-6-482,0-9 167,0-10-1746,0-11-1312,5-14 4538,3-8 0,-1-7 0,0-1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1:58.7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49 9 12456,'2'-5'2219,"-1"1"-919,-1 4-359,-10 76-235,0-15-521,2 2 0,1 3 129,-3 28-3538,5-3 3268,3-6-44,13-9 33,8-10 12,15-10-90,8-15-134,6-12-45,4-14 21,1-9-155,-3-15 235,-6-9 89,-8-12 3392,-9-10-3358,-10-1 13,-7 0 200,-7 3 111,-8 6-132,-10 7 188,-9 8 1,-11 10-202,-2 4 68,0 15-158,2 8 102,3 15-11,4 8-169,8 1-22,7-3-494,6-5-1097,5-6-1368,7-8-3887,8-5 6857,10-9 0,-7-4 0,-1-4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1:59.8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352 198 13296,'40'-88'1289,"2"16"-695,3 52-146,0 8-145,-2 6 156,-6 15 124,-5 15-124,-6 17-134,-9 15-123,-7 2 67,-6 0-112,-4-6-123,-12-6 100,-7-5-89,-20-6 11,-12-7 45,-11-9-101,-8-9-124,-4-9-55,0-17 157,3-7 33,-10-29 67,30 16 191,1-6-22,34 29 145,8 7-168,3 5 79,0 47-46,3 9-100,1-4 0,-1 5 95,2-3 0,0-1-207,0 3 0,0 0-45,0-3 0,0-1 0,0 43-281,0-12-424,1-16-763,4-15-3529,13-16 1198,4-18-212,17-23 4011,0-23 0,-16 7 0,-2-3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16.4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23 13476,'0'-11'-885,"0"3"336,0 8-5759,0 0 6308,25-2 0,-19 2 0,18-2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00.3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217 91 14092,'-76'-5'1737,"10"12"-1076,40 22-11,4 14-392,6 5-68,8 2-145,6-5 11,14-4-112,6-10-146,14-9-44,7-11 44,3-6-268,3-12 223,-1-11-11,-5-14-44,-4-16 67,-5-9-101,-8-5 336,-7 0 201,-8 8 348,-4 12 493,-3 18-23,0 12-749,-3 19-248,0 12 113,-1 16-135,2 10-112,1 3-550,10 2-480,7-4-3688,36 16-145,-7-24 4975,22 6 0,-40-31 0,-5-6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00.7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85 18 13218,'7'-10'1468,"-3"3"-840,-4 7 21,73 5-133,-30 14-337,8-7 1,2 4 77,-1 24-234,-8-2 133,-14-1 214,-16-6-157,-8-4 146,-9-5-169,-10-4-100,-8-5 201,-14-5-291,-4-4-33,-5-5-102,0-11 1,0-8 134,2-8 11,7 1 0,8 8 404,8 8-57,10 7-133,2 3-35,3 14-22,-4 14 504,-3 26-3347,-2 21 3403,-1 13-268,1 6-438,4 1-67,6-35 0,1 0-940,0 24-472,4 10-930,7-50-1276,7-15-909,12-15 4572,7-17 0,-15 2 0,-1-7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01.1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1 361 16658,'11'0'426,"-2"0"179,62 13-572,-22-10 6,5 4 1,2-1-40,15-6-5638,-5-9 5660,-6-5-33,-11-14 1420,-11-6-1409,-12-6 949,-13-5-938,-7-4 158,-21-2 145,-9 4 346,-21 10 3539,-7 13-3616,-2 13-34,1 13-146,6 16-167,7 13 223,10 16-224,10 7-213,10 4-22,6 0-268,15-3-337,7-4-370,15-6-762,5-10-212,2-9-270,0-14 12,1-6 179,1-16-550,0-10 2578,-1-18 0,-17 14 0,-6 0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01.4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18003,'66'71'2868,"-9"4"-2509,-31-1-247,-4 3-67,-4-7 11,-7-9-56,-4-13 0,-5-17-23,-1-11-268,-1-13 78,0-4 168,1-3 45,4-12 101,6-7-101,11-19 0,9-8-23,8-4 1,4 3 22,3 9-11,-1 10 22,-1 10 258,-3 8-134,-2 4-135,-6 4-1266,2 2-1491,-15 0-2543,-4 0 5300,-13 0 0,-3 0 0,0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02:03.6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74 11515,'8'1'-325,"-1"0"1513,-7-1-112,0 0-270,43-1-88,-14 1-1,44-2-12,-18 0-379,14-3 32,8-2-123,7-1 68,3-1 145,2 1-246,0 1-136,6 0 338,0 2-248,4-2 18,-49 5 0,0 1-57,2-1 1,0 0-56,0 2 0,2-1 94,0 1 1,2 0-79,0 0 1,0 0 50,3 0 0,0 0-12,3 0 1,0 0-85,3 2 1,2 0-23,3 1 0,1 1-454,3 1 0,2 1 443,1 0 0,0 1-28,2-2 0,0 0 28,1 1 0,-1-1 0,-1 0 0,0-1-6,-1 0 0,-1-1 28,-3 0 1,1 0-23,-2-1 0,-1 0 22,-1-1 1,-1 0 22,1 0 0,1-1 84,-2 0 0,1 0-118,-2 0 0,0 0-11,-1 0 0,-1 0 0,-5 0 0,-1 0-11,-5 0 0,0 0 11,43 0 0,-11 0 0,-4 0 11,-5 0 79,-3 0 67,0 1 78,-3-1-134,1 2-90,-1 0 134,0 1-55,3 0 123,3 0-135,4 0 192,6 1-270,4-1 73,1 1-62,-2 0-5,-27 1 0,0 1-18,27 4 23,-31-4 1,-3 1-12,14 2 0,-5-3 78,-4 0-11,-3-4 23,2 0 832,1-2-687,1 0 12,24 0-79,-23 0-112,15 0 246,-27 0-100,-1 0-79,4 0 303,5 0-426,9 0 0,-10 2 0,3 0 34,35 2-472,-29 0 1,0 1 437,29 3 5,-47-3 1,0 0-12,0-1 1,1 1 5,1-1 0,0 1 0,-1-1 0,2 1-292,17 1 0,1 1 281,-18-1 0,1 1 11,13 1 0,0 0 0,25 5-12,2-2 24,-1 0-12,2-4 0,-3 0-232,0 0 232,-2-4 5,-27 0 1,0-1 17,32 0-23,-35-1 0,-1 0 0,22-1-12,-3 1 68,2 0-67,0 0 11,-2 0 0,-4-1 969,-6 0-958,24 0-11,-23-1 0,24-3-22,-24-2 22,3-2 0,6 0 22,0 1-22,2 0 0,-23 4 0,2 0 34,31-1-101,-30 2 0,0 0 67,26-1 22,3 1 1,3 1 10,3 0-33,4 1 0,-49 0 0,0 0 92,1 0 1,1 0-99,18 0 1,1 0 5,-16 0 0,-1 0 5,16 0 1,0 0-441,-19 0 1,-2 0 434,2 0 0,1 0 0,1 0 0,0 0-85,-1 0 1,1 0 100,-2 0 1,2 0-11,22 1 0,0 1 66,-18-1 1,-1 1-62,17 1 1,-1 0 655,23 4-667,-3 1 34,-1 0 22,-3-1-56,1 0 0,-4-1 101,-2 0-68,-28-2 1,1 0-34,27 3 22,-29-4 1,-1 1 44,20 1-56,-1-3 0,-2 3 56,-2-2 894,-4 0-961,21 2 57,-24-4-57,13 1 0,-29-2 117,-5 0-408,-5 0-751,-6 0-593,-9 0-954,-8-4-1311,-7-7 3900,-32-16 0,19 12 0,-20-6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97 14036,'0'-2'1356,"0"1"1390,0 1-2489,1 0-145,4 0 23,3 0-68,3 0 67,3 0 34,3 0 56,0 0-101,4 0 24,-1 0-24,1 1 34,1-1-34,-2 0-34,2 0 68,-1 0-34,-1 1-44,0-1-12,-2 1 23,1-1-12,1 1 12,0 0 10,0 0 12,-1 0-22,0-1 56,0 1-23,-1-1-111,2 1 10,0 0 12,1 0-23,1-1 45,0 1 11,1-1 0,4 0-11,3 0-11,-1 0 0,0 0-34,-4 0 11,-3 0-22,-8 0 0,0 0 34,-5 0 11,3 0-45,0 0 45,3 0 22,3 0 11,2 0 1,5 0-1,3 0 12,19-1-46,-10 0-21,11-1-23,-18 1 0,3-1 11,-11 2-11,3 0 11,-8 0 90,3 0-56,4-1 22,2 0-21,-1 1-2,-1 0-32,-4-1 10,5 0-22,-8 1 34,5-1 22,-6 0 22,3 1-22,4 0-34,2 0 46,2 0-35,0 0-10,1-1 10,0 0 1,0 0 11,13 0-34,-11 1 22,8-1 1,-17 1 0,2 0 22,-6 0 33,6 0-22,-8 0-44,2 0 10,-6 0 1,0 0-12,-2 0-22,1 0 12,-2 0 10,3 0 0,-2 0-10,2 0 21,0 0 12,5 0-23,-3 0-10,7 0 10,-4 0 45,2 0-33,4 0-1,13 0-21,-8 0-1,6 0-11,-14 0 11,-3 0 0,-1 0-11,0 0-11,-3 0 0,4 0 22,-2 0 0,5 0 23,-2 0-23,1 0 0,2 0-22,1 0 11,-2 0 0,0 0 22,-1 0-10,0 0-1,-3 0-11,0-1 0,-4 0-11,1 1 11,-4 0-12,2 0 12,1 0 0,-1 0 0,1 0 0,-2 0 12,-2 0 10,0 0 12,0 0-34,0 0 11,1 0 12,-1 0-12,2 0-11,0 0-11,2 0 44,3 0-33,-4 0-11,2 0 11,-6 0 0,-2 0 11,0 0 1,-1 0-1,-2 0-11,0 0-11,-1 0-1,2 0 12,-2 0 0,1 0 0,0 0 0,-1 0-11,3 0 11,-2 0 0,3 0 0,1 0 0,1 0 11,-1 0-22,3 0 11,-4 0-11,3 0 22,-3 0-11,1 0 0,1 0 0,0 0 0,1 0 0,-2 0 0,0 0 0,0 0 0,1 0 0,0 0 11,1 0-22,1 0 22,1 0-11,-1 0 0,1 0-11,0 0 22,0 0-11,-3 0 0,2 0 0,-2 0 12,-2 0-12,-1 0 11,0 0 0,-1 0-22,-1 0 11,0 0-11,-1 0-1,3 0 24,-2 0-1,3 0-11,0 0 0,3 0 22,2 0-22,-1 0 0,1 0 0,-2 0 0,-2 0-11,-1 0 22,0 0-22,-2 0 0,0 0 11,1 0 0,-1 0 0,5 0 0,-3 0 11,4 0-11,-2 0 0,2 0 0,-3 0 0,-1 0-11,-2 0 11,1 0-11,-1 0 11,0 0 11,1 0 11,0 0-22,-1 0 23,-1 0-12,-1 0 0,1 0 23,0 0 1198,0 0-1333,-1-1-56,0-1 146,-2-2-12,1 1-10,-2-1 33,1 1 11,-1-1 0,-1 1-11,-1-1-45,-2 0-55,-4 0-91,-2-1 46,-3 0 33,2 0 78,2 0 23,4 2 11,4 1 11,3 0 11,0 2-22,-1-2 0,-1 0-33,-2 0 33,1-1-34,-2 1 12,0 0 11,3-1-1,-2 1 1,5 0 0,-2 0 11,0 1-11,2 1-1345,-1 0-134,0 0-830,-2 0-1467,-3 0-3776,-6 0 7563,-6 0 0,6 0 0,1 0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3020 35 5790,'3'4'1321,"0"-1"-379,-3-3 1298,0 0-1421,3 0-282,-2 0-166,3 0-159,-4 0 7811,0 0-7956,-4 0 0,-2 0 34,-3 0-34,0 0 1,1 0 21,1 0 1,3 0 100,-2-1-66,1 0-90,-2-1 33,-2 0 0,-2 0 11,-3 0-33,-1 0 22,0 0 12,2 2-23,0-2-45,1 0 0,-3-1 12,0 1 10,-1-1-10,1 1 55,-12 0-56,10 1 1,-6-1 22,14 2-34,3-1 34,0 1-1,0-1 1,0 1 0,0-2-11,0 2-12,1 0-11,-1 0-11,-1-1 0,-3 1 0,1-1 23,-1 1-23,-6 0 11,3 0 56,-6 0 56,6 0-56,1-1-22,1 1-22,2-1-23,-2 1 0,2 0 11,0 0 11,2 0-11,0 0 1,3 0-12,-1 0 12,2 0-1,-3 0 34,0 0-12,-1 0-22,-8 0-11,4 0 12,-8 0-12,9 0 0,-1 0 11,7-1-11,3 1 33,-1 0-33,1 0 23,-2 0-23,-1 0-23,-4 0 23,0 0 0,-1 0 0,2 0 0,1 0 12,2 0-1,3 0 0,-1 0 0,0 0 0,-1 0-11,-1 0 12,-3 0-12,1 0 0,1 0 0,-1 0 0,4 0 22,-3 0-22,4 0 22,-2 0-22,-1 0 23,1 0-23,-2 0 0,2 0 11,-2 0 0,1 0-11,-3 0 0,0 0 0,0 0 0,-2 0-11,3 0 11,-1 0 11,1 0-11,-2 0-11,1 0 0,-2 0 0,0 0-1,-6 0 12,4 0 23,-5 0-23,7 0 11,-1 0-11,1 0 0,0 0 11,-1 0-11,1 0 11,-3 0 34,-4 0 11,3 0-11,-2 0 0,6 0 0,-1 0-34,0 0 0,1 0 0,-3 0-11,1 0 0,-2 0 0,1 0 11,0 0-11,-6 0 12,5 0 44,-6 0-56,8 0 0,1 0 0,1 0-12,-2 0 12,5 0 0,-4 0-11,6 0 11,0 0-11,-1 0 11,2 0-11,-1 0 0,1 0 11,0 0 0,1 0-12,-1 1 12,-2 0-11,1 0 0,-4 0-11,1 0 10,-5 1 12,1 0-11,-4 1 11,6-3 0,2 2 11,2-2-11,2 0 0,-1 0 0,1 0 0,2 0 0,-2 1-11,2-1 0,-3 1-11,0-1 22,-3 1-23,-2 0 23,-1 0 0,-1 0 11,-3 0 1,4 1-1,-4-1-11,4-1 0,0 2-11,-1-2-1,-1 2 1,1-2 11,0 2 23,0-1-23,-1 0 11,1-1-22,0 1 22,0-1-22,2 1-1,0-1 12,-3 1 0,4-1 0,0 1 0,2-1 12,2 0-1,-1 1-11,1-1-11,-2 0 11,-1 0-12,-2 0 1,-5 1 22,-1 0-33,-5-1 33,-3 1-22,0 0 22,2 0-11,5-1 0,3 2 0,6-2 0,2 0 0,3 0 0,-1 0 0,0 0 0,0 0 0,-1 0 0,0 0 0,-1 0 0,-5 0 0,2 0 0,-3 0 23,3 0-23,1 0 0,1 0 11,1 0 0,-2 0-22,-4 0-12,0 0 23,-3 0 0,4 0 0,-1 0 0,2 0 0,-7 0 0,7 0-11,-8 0 0,6 1 11,-5 0 11,0 0-11,-1 0 11,-2-1-11,3 1 0,1-1 12,6 0-1,1 0-22,1 1 11,1-1 0,-2 0-23,3 0 23,-3 0-11,-1 1 11,-14 0 0,5 0 11,-10 1 0,9-1 1,1-1-12,3 0 11,1 0-11,8 0 0,-1 0 0,4 1 0,-1-1 0,-4 0-34,-2 1 23,-2-1 11,-4 1 0,-1 0 11,-4-1 0,2 1 12,1-1-1,3 0-11,2 0 1,3 0-12,0 0 0,1 0-12,-4 0 12,1 0-22,-5 0 22,1 0-11,1 0 11,0 0 11,2 0-11,1 0 0,-5 0 0,5 0 0,-2 0 0,5 0 0,3 0 22,-1 0-44,2 0 22,-1 0 0,-2 0 0,1 0 0,-5 0 0,3 0 0,-2 1-11,0-1-12,0 0 1,-2 1 22,3 0 0,-1 0 34,4-1-34,1 0 0,2 0 0,1 0 0,1 0 22,0 0-22,1 0 11,-2 0-11,2 0 0,-3 0-11,-1 0 0,-2 0 11,-3 0 0,-1 0 0,-4 0 0,7 0 0,1 0 0,5 0 11,2 0-11,-2 0 0,0 0-11,-4 0 0,0 0 11,-1 0-12,-1 0 1,2 0 11,1 0-11,1 0 0,0 0 11,1 0-11,-1 0 11,0 0-34,-3 1-11,0-1 12,-4 1-1,2 0 34,0 0-11,2 0 0,2 0-1,-1 0 1,0 0 0,2-1 11,0 1 0,3-1 0,-2 0-22,0 0-68,-7 2 68,2-1 22,-2 0 0,5-1 0,2 1-12,2-1-302,1 0 258,0 1 11,0 1 45,0 3 11,0 0-11,4 1 0,-1 0 0,2 0 0,0 0 0,0 0 12,2 3 10,3 1 0,1 1-10,1-1-12,0 0 0,-2-3 0,-3-3 0,-3-1 33,-1-1 12,-3-1-6096,0-1-985,-7 0 7036,-2 0 0,0 0 0,2 0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94 6484,'-7'2'1490,"1"0"-896,6-2 1379,0 0-1380,12 1-78,-7 0-144,10 0-147,-12-1-34,-1 0 45,-2 1-33,1-1-68,1 0 23,1 0 157,4 1 90,2-1 10,7 1 45,3-1-234,3 1-102,1-1-89,-4 0 10,-2 0-32,-5 1 44,1 0 33,-1 1 57,2-1-23,2 1 79,4 0 66,3 0-32,6 0 67,-1-1-135,5 0 56,5-1-101,-9 0 56,2 0 606,-11 0-158,3 0-560,-6 0-56,4 0 23,-8 0 123,3 0-56,1 0-57,4 0-21,3 0 89,17 0-56,-10 0-23,13 0 12,-15 0 45,-1 0 11,-1 0 11,13 0-89,-10 0 10,11 0 12,-15 0-11,2 0-34,0 0 11,-2 0 11,2 0 23,-1 0 0,-1-1 78,-1 0-33,3-1-46,-2 0-21,1 1 89,13-2-79,-13 3 35,9-3-46,-12 3-22,0 0 22,-1 0 113,12 0-34,-7 0-34,11 0-11,-10 0-23,0 0-21,-3 0 21,0 0-10,-6 0 21,0 0 13,-1 0 77,0 0-78,3 0 79,8 0-68,-8 0-22,4 0 0,-14 0-45,-1 0 33,-4 0-33,2 0 0,-2 0 23,1 0 21,2 0 12,0 0 34,5 0-12,5 0-66,-2 0 44,3 0-23,-6 0 46,5 0-46,-4 0 34,8 0 23,-6 0-34,3 0-45,-2 0 12,0-1-1,0 1 56,9-2-78,-6 1 34,9 0-23,-10 0 23,4 0-1,0-1-33,7 0 46,1 0-29,-6 0 0,0 0-17,10 0 0,8 0 22,-24 2-22,-4 0 11,-2 0-11,0 0 23,3 0-12,0-1-11,2 1 33,1-1-10,1 1-23,-2-2 0,1 2 0,2 0 11,1-1 11,4-1-10,0 0 44,3 0-45,1-1 0,-1 0-11,-2 2 0,-5 0 22,-5 0-22,-6 1 12,-2 0-1,-4-1 11,0 1-11,1 0 34,-1 0-45,4 0 23,0 0-12,2 0 11,1 0-11,-4 0-11,2-1 12,-1 1-1,0 0-11,-2 0 0,0 0 0,-1 0 11,0 0-11,1 0 0,0 0 0,5 0 0,-3 0 0,10 0 0,-9 0 0,2 0-11,-6 0 0,-3 0 11,1 0 0,0 0 11,2 0-22,1 0 11,5 0 0,-2 0 0,4 0 11,-3 1-11,0-1 0,0 1 0,-5-1 0,0 0 0,-4 1-11,3-1 11,1 1 11,2-1-11,4 1 11,-1 0-22,1-1 22,-4 0-11,-2 1 0,0 0-11,-4-1 11,1 0 0,0 0 11,7 0 0,0 0 12,4 0-23,-3 0 0,-3 0 0,-3 0 0,-1 0 0,-3 0 0,0 0 0,-1 0 0,1 0 11,-2 0-11,3 0 11,0 0-11,0 0 11,-2 0-11,0 0-11,-2 0-11,1 0-1,-1 0 23,2 0 23,-1 0-23,2 0 22,-1 0-11,1 0 0,-2 0 527,-1 0-583,0-1-22,0-2 45,0-2 10,-3-2-21,-1 1-1,-2 2 23,2 0 11,0 2 0,1-1 0,1 1-22,-1 0-79,-1 1-45,1 0 101,-2-1 23,2 1 11,0 1-23,2-1 34,1 1-11,-1 0 11,0 0 0,-1 0 11,1 0-89,1 0 67,0-1-1,0 0-144,-2-2-80,0 1 168,-3-1 1,2 1 34,-1 0 33,3 1 0,-1 1 0,2-1-23,0 0-10,0 0 10,0-1-66,-1 0 55,0 0 34,-2 1-11,1 0-12,0 1 12,1 0-45,1 0 56,-2 0 23,2 0-9854,-1 0 8473,0 2 1,0-1-1,0 1 1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8 460 7493,'-4'4'1994,"0"-1"-1378,4-3 5256,0 0-5660,0-2-44,0-2-89,3-4-45,2-2 0,2-1 55,3-2 12,0-2-11,1-1 134,0-2-112,0 1 0,-1 0-23,-3 2-10,2 1-35,-2 3 124,1 1-44,0 1-57,0 2-11,0-1 33,-1 2-43,-1-1-12,-2 1 10,0-1 24,0 0 32,0 0-10,2-2-12,1 0 1,1-2 44,6-3-89,-3 3-12,3-3 0,-5 5-10,-1 0-1,0 1 22,-2 1-33,1-1 0,0-1 0,-2 1 34,5-3-12,-2 1 1,1 0-1,-3 1 12,0 2-23,0 0-11,-1 1 0,3 1 0,-1-2 0,-1 3 22,-3-2-22,-1 4 0,-1 0 0,-1 1 0,1 1 56,-1-1-56,1 1 23,0 0 10,0 0-33,-1-1 12,0 0-24,0-1 12,0 1-33,0-1-471,0 2 504,1 4 0,1 0 0,3 5-11,0-2 11,0 1 0,-1 1 0,2 0 11,-1 2 0,3 1-11,-3 0 22,2 0 1,-2 1-23,2-1 11,1 3-11,-2-3-11,4 2 11,-5-4 11,1 0-11,0-1 0,-2 0 0,0-1 0,-3-2 0,2 0-11,-2-3 11,1 1 0,1 0 0,-1 2-23,3 4 23,-2-3 0,1 3 0,-2-4 0,1 2 34,0-1-68,-1 0 57,1-1-57,-2-1 34,2 1 0,-2-1 0,1 0 0,-1 1 34,0 0-34,1 1 0,-1 0 0,1-1 0,0 1-34,1-2 34,-2 0 0,0-1 11,-1-2 12,1 2-68,1-1 45,0 2 0,0-4 11,0 2-11,-2-2-11,2 1 11,-1-1 11,-1 0-11,1 0 0,-1 0-11,0 0 11,0-1 0,2 2 11,-2-1-11,1 0 45,-1-1-34,1 0 0,0 0-2510,0 0 91,0 0-1414,3 0 3822,2-3 0,-1 3 0,0-3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6 5902,'-6'0'1086,"1"0"-682,5 0 5613,0 0-5345,3 0-179,2 0-168,4 0-78,3 0 44,3 0-22,2 0-45,3 0-79,4 0 23,4 0-78,0 0-23,3 0 1,-3 0-23,-2 0-23,-5 0 23,-7 0-11,-1 0 55,-2 0 1,0 0 44,1 0 34,0 0-101,-1 0 45,-1 0-100,-5 0 32,-1 0-32,-2 0-12,-1 0 44,1 0 24,0 0-46,0 0 23,2 0-23,-2 0 23,0 0-3809,-2 0-1178,0-1 4942,-6 0 0,5-1 0,-5 1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17.2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217 19 8680,'4'-10'2062,"-1"2"-1233,-3 8-268,0 0-147,-10 46 168,1-11 46,-10 42-348,2-19-201,1 4 66,-1-1-111,-1-2-34,0-6 0,-3-6 134,3-7-89,5-6 11,1-9-34,3-7-22,-1-8 0,1-5-123,5-4-101,1 0 202,3-3-124,0-7 79,0-6 67,2-25 0,8 7-78,7-11 11,12 15 33,4 6 12,4 5-46,-2 6-21,-4 6 78,11 3 134,-15 3 11,13 5-44,-19 3 78,4 6 56,-9 3-12,-2 1 237,-5 3 190,-5 12-572,-1-11-56,-3 6-11,0-14-22,-10-2-169,-4-3-89,-11-1-22,-3-4-1245,-14-1-33,13-5-706,-11-9-179,17-5 2465,3-6 0,9 9 0,4 3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22 6865,'0'-4'617,"0"1"-349,0 3 360,0 0-68,0-4-89,0 2-147,0-3-77,0 4 33,0 0 1,0 0-35,0 0 2354,0 1-2511,2 0 46,-1 4 78,2 3 55,-1 5-44,1 1-67,-2 2-56,2-1 11,-2-1 0,2-1-11,-1 0 11,0-1 34,0 0-12,-2 0 1,2-1 33,-2-1-23,0-3-66,0-3-46,0-2-7350,0 0 7317,0-5 0,0 4 0,0-4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127 12 6137,'-1'-1'1277,"0"0"113,1 1-1155,0-3-78,-2 2-79,2-1 45,-1 1-11,0 1 34,0 0 89,-2 0 45,1 0-66,-1 0-80,0 0-33,2 0 56,-2 0-23,3 0-33,-3 0 11,2 0-78,-3 0-1,0 0-22,-1 0 12,-2 0 33,0 0 145,-3 0-10,3 0-57,-2 0-88,3 1-35,1 0 11,0 1-11,0 1 23,-1-1 44,1 0-33,2 0 22,0 0 12,2 1-1,-1-1 79,1 1-11,-1-2-102,0 1 1,2 1 56,-2 0 78,2 2-67,0-1-11,0 3-67,0-3 55,0 3-33,2-1 12,1 1-23,2-1-23,2-2 34,1 1-33,2-1-1,-1-1 1,2 0 55,-5-2 23,3 0 11,-2-1-11,2 1-45,-1-1-23,6 2-33,-5-2 22,10 1 1,-11-1 44,5 0 34,-9 0 11,1 0-23,-1 0 23,0 0-67,1-1-34,-2 1-11,1-3 23,-2 0-23,2-1-45,-1-2-11,1-1 45,-2-1 11,0-1 33,-1 0-21,-1 1-12,0 1 22,0 2-22,0 0-11,0 1-56,0 1-23,0-1 90,0 2 101,0 0 33,0 1-22,0 1 158,0-1-214,-1 0-11,-2 1-45,0 0-68,-3 0 24,2-1-1,-2 1 34,-1-2 11,1 2-12,1-1-10,3 0-1468,-1 1-864,1-2 2354,-5 0 0,3 0 0,0 0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3576 1 7089,'0'2'2252,"0"0"4404,0-2-5009,0 0-1625,-3 0 12,-2 0 11,-1 0 89,-1 0 13,3 0 21,0 0 33,3 0 1,-2 0-113,1 0-66,-1 0 10,-3 0-10,0 0-12,-3 0-11,1 0 34,-3 0-12,3 0 56,-1 0 68,0 0-45,0 0-34,0 0-11,3 0-45,-2 0 12,0 0-23,-1 0 22,-2 0 56,-5 0 1,3-1 11,-3 1-12,6-1 79,3 1-34,0-1-44,0 1-23,2 0-45,-4 0-11,1 0 22,-2 0-22,-1 0 45,-2-1-34,-1 1-11,-1 0 34,3 0 11,-5 0-23,3 0-11,-2 0-11,4 0-11,0 0 11,-2 0 0,-2 0 0,-2 0 0,0 0 0,-1 0 0,1 0 23,1 0-23,2 0 22,3 0 0,-3 0-10,3 0-1,-2 0-11,1 0 0,-4 0-11,-7 0 11,-8 0 0,-5 0 0,4 0 0,0 1-591,6-1 1,0 1 601,-8 1 1,0-2-1,-12 3 0,7-2-11,8 0 0,0 1 0,11-1 0,1 1 0,9-1-11,2 0 11,0 0 1180,0 0-1180,-2 0-11,-4 0 11,3 1 0,-6 0 0,5-1 0,-3 1 0,1-1 11,3 0-33,0 0 11,-2 1 11,3 0 0,-5 0 0,7 0 0,-3-1 0,3 0 0,-7 1-12,1 0 24,-5 0-12,-1 0 11,1 0 0,0 1-11,4-2 0,3 1 11,2-1-11,2 0 0,3-1 11,0 0-11,2 0 0,-4 1-11,-2-1 11,-2 1 0,-1 0 0,2-1 11,-2 1-11,2-1 0,-1 2 0,2-2 23,-1 1-23,-8 1 0,2-1 0,-8 2 0,4-2 0,1 0-34,-1 1 34,-6 0 0,6-1 0,-4 1 0,6-1 0,0 2-22,-3-1 22,0 1 0,-2 0 33,2 0-10,0-1-12,3 0 0,1-1 0,1 0-11,-2-1 0,2 0-11,-3 2 11,1-2 0,2 2 0,1-1 0,3 0 11,2 0-11,2 0 12,1 0-1,0-1-11,-2 0 0,-2 0-11,-3 0 11,-2 1 0,-2-1 11,-1 1-11,1-1 33,-1 0 1,3 0 33,3 0 12,1 0-68,3 0 0,1 0-11,3 0-11,0 0 0,0 0-1,-3 0 12,-1 0-11,-4 0 22,1 0 1,-4 0-12,2 0 11,-6 0 0,6 0 11,-1 0-22,5 0-11,2 0-11,-3 0 22,0 0 0,-2 0 11,-6 0-11,4 0 0,-3 0 0,7 0 11,0 0-11,1 0 0,-1 0 0,0 0-11,1 0 11,0 0 11,-1 0-11,3 0 0,-3 0 23,3 0-23,0-1 22,-2 1-22,-7-1 11,5 1-11,-6-1-22,4 1 22,-3 0 0,5 0 0,-2 0 11,8 0 0,1 0-11,0 0 0,2 0 11,-1 0 1,0 0-12,-2 0 0,-1 0 11,-1 0-11,-2 0 0,1 0 0,-1 0 22,3 0 1,-5 0-23,6 0 33,-5 0-10,6 0-23,-3-1-12,-2 0-10,-2 0 0,-2 0 22,-1 0-12,1 1 12,1-1 12,3 1-1,1 0 0,3-2 0,0 2-11,2 0 0,0 0 0,0-1-11,2 1 11,1 0-22,-1 0 10,1 0-32,-2 0-1,3 0 11,0 0-212,1 0 268,-2-1-22,1 1 0,-3-1-11,-1 0 11,-2 1 0,-1 0-11,0 0 11,0 0 0,1-1-11,1 1 11,1 0 0,2 0 0,1 0 0,0 0-12,0 0 12,-1 0 0,-2 0 12,-5 0-12,-1 0-23,-2 0 23,0 0 11,-2 0 1,1 0-1,0 0 0,1 0 0,5 0-11,0 0 23,4 0-23,-2 0-12,2 0 12,-3 0 0,1 0 12,-1 0-12,-1 0 0,0 0 22,0 0-22,0 0 56,1 0-78,0 0 22,2 0 0,0 0 44,3 0-44,-1 0 0,0 0 0,0 0 12,0 0-12,0 0 0,-1 0 11,-1 0-11,1 0 11,1 0 0,0 0 23,3 0 246,-1 0-269,0 0-11,-2 0-78,-4 0-79,-3 0 146,-3 0-1,0 0 12,4 0 0,3 0 0,3 0 0,1 0 12,2 0-248,-2 0 225,4 3 34,0 0-23,3 4 0,2-1-12,2 0 12,-1 2 34,3-1-34,-3 2 0,1-1 0,-2-1 0,0-2 0,-1-1-34,1-1 34,-3-1 12,-1 1-12,1-1 0,-1 2 11,1-1 0,-1 0 0,0-2 0,-2-1-11,0 0 45,0 0-11,0 0 560,0 0-583,-1 1-11,0 0-33,0 0 33,0-1-12,0 1 12,1 0 0,1 1 0,1-1 12,0 1-12,0-1 22,-2 0 0,1-1-22,-1 0-2252,-1 0-157,1 0-1938,3-4 4347,0-4 0,0 1 0,-2 0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1857 8142,'5'4'1020,"-2"-1"-415,-3-3 12,0 0-80,5 0 394,-4 0-13,3 0 68,-4 0 8583,0 0-9513,0-2-33,0 1-23,0-1-12,3 0 12,-3 0-11,4-1 11,-4 0 34,2-1-12,-2 1 34,0-1-11,0 0-23,0 0 1,0-1-1,0 0-22,0 0 0,0 1 11,1 0-11,-1 0 0,1 0 23,0 0-1,0 0 34,0 0 23,-1 0-35,0 1-10,0 1 0,0 1-23,0 0 11,0 1 1,0-1-12,0 0 34,0-1-23,0-1 35,0 1-24,0 0-22,0-1 12,0 1 22,0 0-23,0-1 12,0-1 22,1 2 0,-1 0-12,1 0-21,-1 0-1,0-2 1,0 0-12,0 0-11,0 0 0,0-1 22,2-1 12,-1 1 11,1-1-34,0 1 0,-2 0 0,2 0 23,0 1-34,0 0 11,0 0-11,1 1 22,-3 0 12,1 0 0,-1 0-12,0 0 23,1 0-34,0-1-11,1-1 0,1 0 0,4-3 0,-2 2 11,4-1 34,-7 1-34,1 2 23,-3-1-23,1-1 23,-1 0-34,0-3 0,2 2 0,-2-2 0,1 4 22,-1-4-22,1 3 0,1-3 11,0 2-11,0 1 11,-1 0-11,-1 0 12,1 1 10,-1-2-22,2 2 11,-2 0 12,0 0 10,1 2-10,-1 0-12,2 2 22,-2-2-10,0 2-1,0-1-11,0 0 1,0-1-1,0 1 11,0 0-22,0 0 11,0 0 12,0 1-1,0-1-11,0 0-11,0 1 0,0 0 23,0-1-1,0 1-11,0-2-11,0-1 0,1 1 12,0-1-12,2 0 0,-2 1-12,0 0 12,-1-2 0,0 0-11,0-1 11,0-1 11,0-1-11,0 2 0,0-1 12,0 1-12,3 1 0,-2 0 0,2 1-12,-2 1 12,-1 1 12,0-1-1,0 1-11,0 0 0,0 0 11,0-2-22,0 0 22,0 0-11,0-2 0,0 1 0,0-2 0,0 1 0,0-1-22,0-4 22,0 3 0,0-2 0,0 3-12,0 1-10,0-1 22,0 0-11,0 2 11,0-1 0,0 2 11,0-1-11,0 1-11,0-4-23,0 2 34,0-4-11,0 2 0,0-1 0,0-1 11,0-4-12,0 3 12,0-2-22,0 5 22,0 2 11,0-1-11,0 1-11,0 0 11,0 1-11,0-1 11,0 1 0,0 0 11,0 1-11,0 1 0,0-1 0,0 1-11,0-1 11,0 0 11,0 0-11,0 0 11,0-1-11,0-1 0,0 0 0,0-1 0,0 1 0,0-1-11,0 0 11,0 1-11,0 0 11,0 0 0,0 0 0,0 0 0,0-4 0,0 3 0,0-4 0,0 5-11,0-3-1,0 3 1,2-3 11,0 3 0,1-1-11,-2-1 22,-1 0 0,0 0-11,0 1-11,0 0 11,0 0-11,0-1 11,2-1-11,-2-2 11,1 1 0,-1 1 0,1 0 0,2 0-23,1 1 23,0 0 0,0-1-11,-2-5 0,1 5 11,-1-4 0,2 6 0,-2-1 0,0 1 0,-1 1 0,-1-2 0,0 0-34,1-2 12,2-5 22,-1 4-11,2-2 11,-2 6 0,-1 0-11,0-1 11,-1-3-23,1 2 34,-1-2-11,0 4 0,2 2 0,-1-2-11,1 0 11,-1 0-11,-1-2 11,1 1-11,0-1 0,0 1 11,-1 1 0,0 0 0,0 1 11,0 0-22,0 1 11,0-1-12,0 2 12,0-2 0,0 2 0,0 0-11,0 1 11,0-1 0,0 0 11,0 0 1,0-1-24,0 0 12,0 0 0,0 1 0,0 0 0,0 1 0,0 0 0,0 0 0,0 0 12,0-1-12,0-2 0,0 1-12,0-1 12,0 1-11,0-1 11,0 1-22,0 0 22,0 0 11,0 0 0,0 1 0,0-1 1,0 1-12,0-1 0,0 2 0,0-2-23,0 1 12,0-1 11,0-1-11,0 0 11,0-2 0,0 1 0,0 0 0,0 3 0,0 0 0,0 1 0,0 0 0,0 0 0,0-1 0,0 0 0,0-1-11,0 2 11,0-1 0,0 0 0,0 0 11,0 0-11,0 1-11,0 0 11,0-1 0,0 1 0,0-2 0,0 3 0,0-2 0,0 1 11,0-1-11,0 0 0,0 0 0,0 0 11,0 1-11,0 0 0,-1-1-11,-1 2 11,-1-2 0,2 2 0,-1-2-11,2 1 11,0-2 11,0 2-22,0-1 11,0 1 0,0 0-12,0 0 12,0-1-11,0 0 11,0-3 0,0 2 11,-1-3 1,0 4-24,-2-2 12,2 1-11,-2-1 22,2 0-22,0 1 0,-1 0 11,2 0 0,-1 2-11,0-3 11,-2 3 0,2 0 0,0 0 22,1 1-22,-2 0-11,0 1 22,1-1-11,0 0 0,1 1 0,0-1 0,0 1-22,0 0 22,0-1 0,0 1 0,0-1 11,0 0-22,-1-1 11,0 1 0,0 0 0,1 0 0,0-1-11,0 1-12,0 0 12,0 1 0,0-1 11,0 2-23,0-2 46,0 2-34,0-2 11,0 1 0,0-2-45,0 0 45,0 1 0,0-1-11,0 1 11,0 0 0,0 0-12,0-1 1,0 2 0,0-2 0,0 2 11,0-1 0,0 2 0,0-1 11,0 1-22,0-1 11,0 0 11,0 0-134,0 1-9708,0-1 8196,0 3 0,0-2 0,0 2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8 435 12658,'-4'0'1378,"0"1"-941,4-1 3362,0 0-3631,0-4-34,0-2-33,3-6 0,1-2 213,2-2-225,3-3 1,1 0-23,2-1 0,-1-1 23,0 2 0,0-1 0,-1 1-46,1 1 12,-1-1-33,3 1-1,0-1-22,0 2 0,2 1 0,-3 2 11,1-2 12,-6 8-23,3-6-23,-4 8 1,0-2 22,2 1 0,-1 0 0,0-1 0,0 0 11,0-1 0,0 2 12,-1 2-12,-2 1-11,0 2 0,-1 1-11,-2 0 11,2-1-11,-2-1 11,0-1 0,2 2 22,-2 0-22,0 1-404,-1 1 371,2 1 33,1 4 33,3 3-22,0 3-11,2 3 0,-2 0 0,2 2 35,0 0-35,0 0 11,0 2-11,0-1 0,0 1 22,0-1-22,0-1 0,-1-1-11,0-2 0,-1-2 11,-1 1 0,2 0 0,-4-1 0,2 1 11,0 3-11,-1-3 0,3 1 0,-2-3 0,1 3-11,0-3 11,0 2 0,-1-6 0,-3 0 0,0-1 0,-1-1 0,0 3 11,3-1-11,0 3-11,1 0 11,2 0 11,-3 0-11,1-2-11,-2-1 11,-1-2 0,0-1 11,-1-2 0,0-1-11,0 1 23,0-1-23,0 1 11,-1-1-695,2 0-314,-1 0-839,0 0-1278,2-2-1983,-2-4 5098,1-5 0,-2 3 0,0 0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0 6417,'-2'6'459,"-1"-1"-134,3-5 650,0 0-258,-2 0 23,1 0-68,-1 0-22,2 0-101,-1 0-112,1 0 2364,-2 0-2453,7 0-203,2 0 12,9 0-11,1 0 11,4 0-45,3 0 33,-1 0-100,2 0 11,-1 0 56,-2 0 34,-2 0-68,-2 0-33,-2 0 0,-3 0-11,-2 0-12,-1 1 34,-1-1 23,2 0-12,0 0 22,3 0-44,-3 0 45,1 0-45,-6 0-23,-2 1 0,1 0 12,-2-1-12,3 0-10,-2 0 10,-1 0 0,-1 0 1,-1 0-6085,-1 0 6062,0-4 0,0 2 0,0-2 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119 24 6305,'0'-2'1468,"0"0"-460,0 2-560,2-4-100,-2 4-57,2-4-56,-2 2-45,2 1 46,-2-1 11,0 1 10,0 0 113,0 0-112,0 1-56,-2-1-45,0 0-68,-2 0 113,-1 1-135,-2-1-22,0 1 11,-2 0-23,0 0-33,-1 0 101,1 0 22,1 0-78,1 0-22,2 0-23,0 0 22,2 0 0,-2 0-22,1 1 0,-1 2 12,-3 6-12,3-1 0,1 3 0,2-3 0,2 1 22,0 0-11,0 2 0,0-3-11,6 1 0,0-2-11,7-3 0,0-1 22,1-1-22,0-2 22,0 0-11,-2 0 34,0 0 55,4-4-133,-1-2 10,-1-2 0,-4 1-22,-7 2-22,0 2-45,-3-2 22,0 1 23,0-2-34,0-1 89,0 1 1,0 0-79,-2 2-89,0 2-629,-1-1-402,-1 1-236,-1 1 1457,-2-1 0,2 2 0,1-1 0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101 18 6025,'0'-4'1826,"0"1"-1411,0 3 1008,0 0-1143,-1-1 67,0 1-22,-2 0-45,2 0-44,-2 0-124,2 0-112,-3 0 0,0 0 22,-2 0 56,0 0-10,2 0-35,-1 0-33,1 0 0,-1 0 0,-2 0 0,-1 1 0,-1 0 0,2 3 34,-2 0 22,5 0 45,0 0-34,2 0-11,1 1 34,0 3-68,1-1 12,0 2 0,0-4 100,1 2-44,4-3-1,2 1-10,2-2-1,2-1 23,-1-1 11,4-1-34,0 0 23,2 0 0,-2 0-12,2 0-77,-7 0-12,3-2 11,-8 2 11,1-2 1,-2 2-23,-1-1 0,1 0 100,0-3-10,-2 1-90,3-2-34,-4 1 1,2-1-12,-1 2-22,0-2-12,-1 1 79,0 0 23,0 1-23,0-1-23,0 1 23,0 0 23,0 0-1,-1 0 23,-1 0-11,0 1 10,-1 0-10,2 0 11,-1 1 22,1 0-33,1 1 157,-2 0-90,1 0-90,1 0-908,-1 0-459,1-2-1848,-1-1 3204,-2-1 0,1 1 0,0 0 0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93 10 7347,'1'-3'1558,"1"1"-1166,-2 2 156,0 0-447,0-2 157,0 1 8124,0 0-8326,0 4 0,0-2 11,0 3-34,0-3-10,0 1 33,-2-1-34,2 0 101,-1 0 1,0 1 10,1-2-33,-2 1 23,2-1-80,-1 1-21,1-1 380,-1 0-369,1 1 22,0-1 504,0 1-504,0-1 874,0 1-930,0 0 0,0 0 22,-1-1-22,-1 1 11,1 0 1,0 0-1,1 0 0,0 0 0,0 1-11,0-2 45,0 1-23,-2-1-22,2 0 280,-1 0-280,1 1-11,0-1 22,0 1-11,0 0 12,0-1-12,0 2 33,0-1-33,0 1 0,0 0 0,0 1 0,0 1 0,0-1 11,0 0-11,0 1 12,0-1-1,0 1-22,0 0 22,0 0-11,0 0 0,0-2 0,0 2 11,0-2-11,0 1 0,0-1 0,0 0 0,0 1 0,0-1 11,0 0-11,0 0 11,0-1-11,0 0 23,0-1-46,0 1 23,0 0 0,0 0 0,0 1 0,0-1 0,0 2 0,0-1 12,0 1-12,0 2 0,0 0 0,0 1 0,0 0 11,0 1 11,0 0-11,0 3 1,0 0 10,0-1-22,0 0 0,0 0 0,0 0 0,0-1 11,0 1-11,0-1 23,-1 4 21,-1-3-44,0 3 12,1-4 21,1 0-22,0-1 12,0-1-12,0 1 0,-1-2-11,1 1 23,-5 3-23,3-2 22,-3 2 0,4-2 23,0 0-22,1 1 22,0 0-11,0 0 33,-2 3-45,1-1 1,0 0-1,-2-2 34,3-2-33,-2 0-1,1-1 0,1-1 34,-1 0-44,1 0 44,-1 4-12,0-1-32,-1 3-1,1-1 45,-1-2-45,0 0 34,1 0-34,0 0 0,0 0-11,0-2 11,-1 2-11,0-2 34,2 1 0,-1 1-23,1 0 11,0 0 1,0 3-23,0-3 11,0 3-11,0-4 22,0 4-22,0-3 34,0 3-34,0-2 22,0-1-11,0 1 1,0-1-1,0 0-11,0-1 0,0 0 11,0 1 0,0-1-11,0 1 0,0 0 0,0 0 11,0 0-11,0-1 12,0 0-12,0 1 0,0-1 0,0 1 11,0-2 0,0 2 0,0-1-11,0 0 0,0 1 0,0-2 0,0 2 11,0 1 1,0-1 10,0 2-22,0-1 34,0 2 10,0 0-10,0 2-12,0 0 46,-2 3-57,1-3 11,-1 1-11,1-4-11,1-2 34,-1 0-12,-2-1-10,1 1 21,-1 2 1,1-2-23,1 2 11,0-1-10,1 0-1,0 0-11,0-1 11,0-1-11,0 0 34,0-1 45,0 2-46,0 0-10,-1 1-12,-1 0 11,0-1 12,0 2-34,1 0 11,1 0 11,0 3 1,0-4 22,0 1-23,0-3-11,0 0 34,0-1-23,0 1-10,0 0 10,0-1-11,0 1 23,0-1-1,0 1-33,0 0 12,0-1 10,0 1 0,0-1-22,0 0 23,0 0-1,0-1 1,0-1-12,0 0-11,0 0 45,0 1-23,0-1 12,0-1-1,0 2-22,0-1-11,0 0 0,0 0 0,0 1 12,0 1-1,0-1-11,0 2 0,0-3 11,0 1-11,0-1 0,0 0 0,0 0 22,0 1-22,0 0 0,0 2 12,0 0-12,0-1 11,0 1-11,0-1 0,0 0 0,0-1 0,0 0 11,0 3 0,0-2-11,-1 3 0,1-3-11,-2 0 11,2 1 0,0-3 0,0 1 0,0 0 0,0 0 0,0 1 11,0-2-11,0 0 0,0 0 0,0 1-11,0-2 11,0 0 0,0 0 0,0 1 0,0 0 0,0 1 0,0-2 0,0 3 11,0-2-11,0 1 0,0 0 0,0 4 11,0-1 34,0 3 34,0 0-68,0 1 0,0-1 11,0 1-10,0-1 10,0-3-22,0 0 45,0 1-45,2-4 22,-2 2 1,1-3-1,0 1 0,0-1-10,0 3-1,-1-1 11,0 4-22,0-5 0,0 4 11,0-4-11,0 0 0,0-1 12,0 1-12,0-1 0,0 0 0,0 1 11,0 0-11,0 0 0,0 1 11,0-2-11,0 1 0,0 0 0,0 0 0,0 1 0,0-1 0,0-1 0,1 1 0,-1 0 0,1 0 0,-1 0 0,0 0 0,0 0 0,0 1 0,0-1 11,1 1-11,0-2 11,0 1-11,-1-1 0,0-1 0,0 1 0,0 0 12,0 0-1,0 0-11,0 0 0,0 1 0,0 0 0,0 0 0,0-2 22,0 0-44,0 0 44,0 0-33,0 0 11,0 0 0,0 0 11,0 0-11,0-1 11,0 1 12,0-1-23,0 1-11,0 0 11,0 1 0,0 0 11,0 0-11,0 0 11,0 1-11,0 1 0,0-1 0,0 0 22,0-1-44,0 1 22,0 0 0,0-1 0,0 2 0,0-1 0,0 1 0,0-1 0,0-1 0,0 0 0,0-1 0,0 0 0,0 0 0,0 0 0,0 1 0,0 0 34,0 0-34,0 0-34,0 0 34,0 0 11,0 0-11,0-2 0,0 2 0,0-1 0,0 1 11,0-2-11,0 2 0,0-1 0,0 0 0,0 0 12,0 0-12,0-1 11,0 0-11,0-1 22,0 1 1,0 0 22,0-1-56,0 1 22,0 1-11,0-2 0,0 2 11,0-2-11,0 1 0,0 0 0,0 0-6320,0 0 2309,7-8-2387,2-2 6398,5-8 0,-5 7 0,-3 2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3 6876,'-9'0'1871,"2"0"-1064,7 0 5065,0 0-5480,0-1-56,0 1 1266,0-1-1412,0 4-77,0 0-46,0 4 34,0 1-11,2 1 11,0 0-45,3 0 44,1 2-32,3-1 44,-2 1-68,3-1-21,-2 0 10,2-1 12,-3 1-11,0-4 22,-1 2-23,-2-3 12,-1-2 11,-1 1-22,1 0 22,0-1-23,-1 1 1,1 0 11,-1 1 0,1-1 123,3 4-123,-3-2-11,3 1 55,-3-2 34,1 0-44,-1 1-34,2 0 11,-2 0 11,0-2-11,-1-1 0,-1-1-34,1-1 1,0-1 10,-2 0-22,2 0 23,-1 0 0,-1 0-3161,1 0-648,0-3 3775,0-5 0,0 3 0,-1-1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17.6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216 6 8019,'0'-3'3451,"0"1"-2173,0 2-864,-62 8-111,34 4 0,-47 11-23,51 1-57,9 4-88,6-3-23,6 1-112,3-3-157,11-2 0,7-5 1,12-5-1,4-5 11,-1-4-100,2-3-13,-5-7-166,-5-6-34,-8-7 201,-8-3 180,-6-1-382,-3 1-44,-2-1-348,-8 5-11,-4 2-246,-7 7-840,5 5 1949,6 4 0,6 2 0,4 0 0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21 7739,'9'-5'280,"-2"1"-157,-4 2 68,-1 0 78,0 1 101,-1 0 2229,-1 1-2386,0-1 90,0 1 918,0-1 650,0 0-1826,0 1 34,0-1 44,0 0 4616,0 1-4627,1-1-11,2 2-22,2 0-35,1 1 1,2 2 34,1 0-12,1 0 11,1 2-22,1 1-11,-1 0-34,1 1 12,-2-1 10,0-1 12,-1-2-11,-1 0 0,-1 0 22,0-1-34,-1-1 1,0 1 10,1 1-33,-3-1 23,1-2-23,-2 0 22,-1-1 0,0 1 46,0 1-35,1 0-10,1 0-12,1 1 11,-1 1-11,1-2 1,-1 1-1,0 0 11,4 0-22,-6-1 0,4-1 34,-5 1 11,1-1-12,-2 1-10,4-1 10,-3 0-10,2 0 21,0 0 12,-3-1-2666,1 0-259,1-1-3069,-1-3 5938,1-2 0,-2 0 0,0 1 0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324 11 7582,'0'-3'2543,"0"0"-1769,0 3 324,0 0-706,0-2 34,0 1 100,0-1 2432,0 2-2688,-1 3 155,-6 1-178,-2 4-146,-7 1 22,3 0 11,0 2-89,0-1 0,4 1 112,0 1-33,2-2-1,1 0 22,1-2 12,-1 0 22,4-3-67,-2 1-78,3-2 0,-1 0-12,2 0 12,-4 1 10,2 1 24,-2 0-1,1 0 34,-1-1 33,1 0-22,-1 1-34,0 1 46,-2 0-1,-2 7-78,0-4 78,0 6-44,2-7 33,1 1-23,0-3-21,2-1-24,-1 1 12,0 0-22,1-3-23,0 1 0,0-4 12,2 1-12,-2 1 45,1 0 11,0 0 0,-1 2 1,1-1-35,-1 2-10,0-2-1,0 0-11,0 0 12,-3 1 10,3-1 23,-2 1-22,3 0 22,-3 2-45,2-2-11,0 0 11,1-1 0,0 0 1,-1 0-1,0 1 0,-1 2 0,-2-2 0,1 2-11,1-1 12,0-1-1,2-3 12,1-1-1,1-1-22,0 1-22,0 0 22,-1 1 0,0 1 0,-1 2 0,0-1 11,2-1-11,-2-1 11,2-1 12,-1-1-23,1 0 0,-1 0-23,0 0 12,0 1 11,-1 1 0,2 0 0,-1 0 0,1 0 0,0-1-426,0-1 79,-1 0-90,0 0-5524,0 0 2307,1-1 3654,1-7 0,0 5 0,0-4 0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2 6439,'-6'0'1703,"2"0"-1378,4 0 79,0 0-359,-1 0 89,0 0 1301,0 0-819,0-1-90,0 1 12,-1 0-79,1 0 3071,1 0-3463,0 2 101,0 2 12,0 2 55,0 2 90,0 1-112,0 2-45,1 1-68,2-2 24,1 1 21,0-3-32,1 0-23,-2-1-46,0 0 68,0 0-44,0-1-46,0 0 45,0 0 12,0 1 44,2-1-11,-1 1-56,1-1 45,1 1-68,-3-2 46,1 1-35,-2 0 24,0 0-24,0 0 12,1-1 12,-1 1 44,3 1 0,-1-3-56,0 2-33,-2-2 21,-1-1-10,1 0-12,-2 0-10,1 0-1,1 2 0,1-2-11,2 3 0,-1-2 34,-2 1 10,1 1 1,-1 1-11,1 0 11,1 0-12,0 0 34,3 1-67,-3-3 56,0 1 0,-3-3-11,-1-1 0,0 0-11,1 0-1,-1 0 46,5 2-35,-4 0 12,4 1-11,-4-3 11,1 1-33,0 0 10,-2 0 12,2 1 33,0 1-33,-2-1-11,4 1 33,-4-2-33,1 0-1,-1 0 12,1 0-45,0-2 22,0 0-22,-1 1 57,1 1-23,1 1 10,0 1-21,1 1 10,0 0 35,1 0-12,-3 0 0,4 0 0,-4-1-12,2 0 24,0 0-35,-2-1-10,3 0-1,-3-1 0,0-2 1,-1-1-12,1 0-11,-1 0-22,1 1 10,-1 0 12,0 1 0,1-1 12,0 2-12,1-1 11,0 0 0,-1 0-11,1 0 22,-1-2-9853,0 1 9104,-1-5 0,0 3 0,0-3 0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 3 6383,'1'0'1031,"1"0"1714,-2 0-2408,-3 0-147,-1 0-134,-2 1 11,0-1-33,1 1-23,3-1 68,0 0 33,2 1 56,-2-1 0,1 1 145,0-1 192,-2 0-80,1 0-111,0 0 22,1 0 3216,1 0-3350,2 0-34,4 0-34,2 0-22,5 0 0,1 0-22,5 0 33,4 0-11,3 0-56,2 0 12,3-1-1,-4 0-67,-1 0 23,-4 1-23,-4 0 22,-3 0 1,-3 0 44,-1 0 0,-3 0 23,-2 0-23,0-1-22,-2 1-45,1 0 0,-1 0 0,1 0-12,3 0 24,-2 0 55,2 0-56,-5 0 0,-1 0-11,-2 0 0,1 0-45,-1 0 23,3 0 0,-2 0 22,2 0 0,-1 0 11,1 0 11,-2 0-11,0 0-11,-1 0 0,2 0-11,-2 0-6746,1 0 6757,-1-2 0,0 2 0,0-1 0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141 16 9666,'0'-3'459,"0"0"-32,0 3 547,0 0-548,0-1 1132,0 1-1289,0-1-56,-1 0-124,-1 0-89,-3 0-33,-1 1 33,1-1 0,-1 1 0,2-1 11,0 1-11,-1 0 33,2 0 12,-2 0 11,2 0 90,-1 0-23,1 0-101,-2 0-22,-1 0 0,-2 2 11,-1 2 12,-2 2-12,1 0 191,-1 3-46,3-3-43,1 2-23,3-3 11,2-2-57,0 1 1,1-1-22,1 1-1,0-1 23,0 0 0,0 1-12,0 0 12,0 0-23,0 0-10,0-1 32,2 0-10,4-1-23,-1-1 0,4 0 1,-3 0-12,-1 0 11,-1 0-11,1-1 45,0 0-12,5 0 1,-1 0-12,0 0 23,1 0-11,-3 0 10,0 0 1,1 0 0,-2-3-34,1-1 12,-1-1-12,2-2-11,-2 2 11,2-3-11,-2 3 0,-1-3-11,-2 3 11,-2-3 22,0 2-11,-1 1 23,0-1 0,0 2-34,0-1 0,0 2 0,0 0 11,0 1-11,0 1 11,0-1-11,0 2-22,0-2-2843,0 2 0,0 0 1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14 6372,'-2'-3'683,"1"1"-582,1 2 706,0 0-157,0-1 67,0 0 0,0-1 45,0 2 1020,0 0-1547,0-1 34,0 0 11,0 0 34,0 0 1311,0 1-1592,-1 0 23,-1 0 12,1 0 66,0 0 23,1 3 0,0 2 67,0 3-23,0 4-77,0 1-57,0 3 45,-3 2 0,3 0-11,-4 0-67,4-4-1,-1-3 34,0-5-22,0-2 90,0-3 525,1 0-637,1-4-23,1 1 0,1-3 0,-1 3 0,2-1 0,0 0-11,1 1-1,-1-1-32,0 2-102,-1-1-380,0 1-584,0 0-1097,1-2-2577,2 1 4784,-3-2 0,-1 3 0,-2-1 0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 9991,'0'-2'1883,"0"-1"-1413,0 3 6859,0 0-7329,1 0 33,3-1 79,5 1 0,5 0 90,4 0-113,3 0 23,1 0-56,0 0 12,-1 0-68,-2 0 11,-1 0 0,-3 0 34,-1 1-34,0-1 45,0 2-22,1-2 55,5 2 1,-2-2-34,6 0-56,-2 1 11,0 1-11,-1-1 45,-2 0-34,0-1 11,-3 1 1,4 0-23,-6-1 0,4 0 0,-3 0 11,5 1 0,-2-1-11,5 1 0,-6 0 11,3-1 12,0 0-23,-1 0 0,1 0-11,6 0 11,-3 0 0,5 0 11,-8 0-11,1 0 0,2 0 0,1 0-11,-1 0 11,-1 0 0,-3 0-12,0 0 12,-2 0 0,0 0 0,0 0 23,13 0-23,-2 0 12,9 0-12,-5 0 0,3 0 0,-9 0 11,-1 0-11,-13 0 11,-2 0-11,3 0 34,3 0-12,1 1 23,3-1-45,2 0 78,12 0-78,-6 1 23,9-1-23,-13 0-23,-4 1 23,-2 0 11,-3-1-11,-3 0 0,-1 0 23,4 0-12,4 0 67,6 0-10,10 0 44,4 0-101,3 0-11,1 0 0,-6 0 0,-5 0 0,-7 0 11,-5 0 0,-6 0 0,-2 0 12,-2 0-12,5 0 11,-1 0 1,4 0-1,-1 0-11,3 0 23,1 0-12,3 0-10,-1 0-12,-2 0 0,-3 0 11,8 0 0,-7 0 0,7 0 0,-6 0-11,-2 0 34,2 0-23,7 0 0,-8 0-11,7 0 0,-10 0 0,-1 0 12,0 0-12,4 0 0,-4 0 11,2 0-11,-5 0 33,1 0 1,1 0-12,2 0 23,1 0 11,2 0-45,-2 0 23,0 0 0,-6 0 10,0 0-21,-6 0 33,1 0-11,4 0-1,-1 0 24,5-1 32,7 0-43,-3 0-1,6 0 0,-8 1-45,0-1 1,-3 1-12,-2-1 11,-2 1-11,-2 0 11,-1 0-11,-1 0 11,2 0 0,0 0 1,2-1 21,-1 1-10,2-1 10,-1 0-22,1 1 12,-2-1-23,2 1 22,0-1-22,1 1 0,-1-1 11,0 1 12,0-1-12,-1 0-11,1 0 11,1 0-11,0 0 11,2 0-11,1 1 12,-2 0-1,0 0 11,-3-2-11,4 1 1,-3 1-12,4 0 22,-1-1-11,4 1 0,3-1-11,5-1 12,2 1-12,2 0 0,-3 0 0,1 0 0,-11 0 0,1 1 11,-9-1-11,0 0 11,0 1 11,-1 0-10,-1 0-1,3 0 0,-4-2 0,1 2 0,-2 0-11,0 0-11,2 0 11,-1 0 0,0 0 0,1 0 11,0 0 1,1 0 21,-1 0-22,0 0-11,0 0 12,1 0-12,1 0 22,6 0 0,-3 0-10,5 0-1,-6 0 0,-2 0 11,2 0-22,-4 0 23,1 0-12,2 0 0,-4 0 0,0 0 12,-3 0-1,-2 0 23,1 0-23,1 0-22,-2 0-2767,1 0-796,-11 0-3642,-13 0 7205,-26 0 0,21 0 0,-5 0 0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97 6551,'6'2'2286,"-1"0"-1670,-5-2 8472,0 0-9021,1 0 0,-1 0 12,2 0-12,1 0-45,1-1 1,2-1 10,-1-1-10,-1 0 21,2 0-44,-2 0 0,4 0-22,-1 1 22,1-2 22,-1 2 12,-2 0 11,-1 1 0,0-1-1,0 1-10,1-1-34,1 0 11,0-1-11,0 1 0,-1 0 34,0-1-12,-4 2 1,2-1-1,-2 2 12,0 0 33,0 0-11,0 0 12,0-1-24,2 0-10,-2 0 0,2 0-12,-3-1 0,1 2-22,-1-1 23,0 0-23,1 1 11,0 0-11,1 0 11,1-1 0,1 0-11,1-1 12,-1 0-12,0 1 33,-2 0-33,-1 1 11,-1 0-11,0-1 0,2 0-11,1-1 22,4 0-11,-1-1 0,1 0 0,-2 1 0,-1 0 23,-2 2-12,-1-1 11,-1 0-33,0 0 11,0 1 0,1-1 11,0 0 191,0 1-202,0-1 0,-1 1 34,1 0-1,0 0-10,0 0 21,0-1-21,0 0 10,-1 1-21,3 0-1,-3 0-4493,1 0-3731,-1-2 8213,-5-2 0,4 1 0,-3 0 0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83 26 6686,'-8'-3'818,"2"1"-426,6 2 56,0 0-224,0-5-34,0 4 169,0-4-112,0 5 773,0 0-1009,-1 0-11,0 0 22,-3-1-22,1 1-89,-3 0 10,-1 0 79,-1 0 0,-3-1 44,4 1 103,0 0 43,2 0 57,3 0-57,0 0-44,1 0 3360,0 0-2990,0-1-34,1 1 2980,-2-2-3383,4 2 89,3 0 45,5-1-79,4 0-33,3 0-11,-2 1 11,-2 0-34,-1 0-22,-1 0 11,2 0 22,2 0 34,3 0 0,2 0-34,3 0 23,1 0-56,2 0 22,-2 0-11,-3 0-22,-2 0-23,-1 0 11,7 0 1,-7 0-1,7 0 12,-10 0 101,12 0-46,-8 0 23,8 0-89,-10 0 33,0 0 11,1 0-33,2 0-12,1 0-11,2 0 0,0 0 1,1 0-12,-1 0 0,-3 0 11,-3 0 34,2 0-1,-2 0 12,5 0-11,0 0-34,3 0-11,1 0 12,11 0-1,-9 0 11,7 0-22,-14 0 11,-2 0 23,-1 0 0,0 1-12,-1-1 12,12 1-23,-6-1 0,9 1 11,-8-1-10,1 0-1,3 0 11,0 0 1,1 0-23,2 0 0,-7 0 0,2 0 112,-6 0-101,2 0 0,4 0 0,1 1 12,2 0 21,4 0-44,2 0 22,-9-1 1,1 0-12,11 0-11,12 0 23,-21 0-23,-3 0 0,-4 0 22,-5 0 23,-4 0 33,5 0-66,-6 0 0,8 0-12,-3 0 22,6 0-11,2 0-11,2 1 11,-2-1 1,-1 1-12,-2 0 22,-1-1-22,0 0 11,-2 0-11,0 0 0,2 0 0,-7 0 0,3 0 0,-6 0 34,18 0-12,-2 0-22,15 0 11,-8 0-11,0 0 12,-2 0-12,-1 1 0,-5-1 11,0 0-22,-3 0 22,0 0 0,-4 0-11,9 0 0,-6 0-11,8 0 22,-3 0 0,2 0-11,-1 0 11,11 0-11,-11 0 34,8 0-23,-13 0-22,-1 0 22,-2 0 0,1 0 1,0 0-12,-1 0 22,1 0 0,-1 0-10,-2 0 21,1 0-10,-3 0-12,1 0 0,-1 0 0,2 0 0,-1 0-11,3 0 34,2 0-34,-5 0 22,1 0-10,-7 0-1,-5 0-11,1 0-11,-2 0 11,1 0 0,2 0 0,0 0 11,3 0-11,-3 0 11,2 0-11,0 0 0,3 0 0,-6 0 11,2 0-11,-7 0 0,0 0 0,0 0 0,0 0 0,1 0 0,-1 0 0,1 0 0,4 0 0,-1 0 0,1 0 0,0 0 0,-1 0 0,3 0 0,-2 0-11,1 0 0,3 0 33,-3 0-22,5 0 11,-5 0-11,6 0 0,-5 0 12,2 0-12,-4 0 22,-4 0-22,0 0-11,-1 0 11,3 0 22,1 0-22,5 0 0,5 0 0,1 0 0,5 0 0,-3 0 0,0 0 0,-8 0 11,0 0 1,-6 0-1,-1 0-11,-2 0 0,1 0 0,-1 0 0,2-1-11,-1 1 11,4-1 0,-2 1 0,2-1 11,-1 1-11,-2 0 11,0 0 0,-1 0-11,-2 0 0,2 0 0,-2 0 0,2 0 0,1 0 11,0 0-11,1-1 12,1 1 10,-1 0-11,-1 0 0,0 0-11,-2 0 0,0-1 23,-1 1-12,0 0-11,-1 0 0,3 0 11,-2 0-11,1 0 11,-1 0 1,-1 0-1,1 0-11,-1 0-9831,2 0 2205,-2-2 7626,0 1 0,0-2 0,0 2 0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21 6036,'-1'0'1569,"-1"-1"-1155,2 1-156,0-3 123,0 1 112,0-1-11,0 3 952,0 0-1244,0-2-156,0 2 112,0-1 336,0 1-482,0-1-34,0 0 34,0-1 0,0 2-11,0-2 11,0 1 11,0 0-1457,0 1 1,0 0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19.0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249 234 11705,'-63'26'284,"0"1"0,7-3 0,12 0-37,30 2-79,8-3-101,3 1-67,3-5-56,2-3-123,6-4-68,6-4 90,9-4 1,3-2 21,7-2 46,2-8-91,3-4-11,1-9-89,-2-5-123,-8-2 0,-4-5-46,-8-3-32,-3-1 357,-4-4-77,-3 1 201,0 0 33,-3 2-33,1 4 101,-1 7 538,-2 3-494,0 12 35,-2 2-34,0 9-1,0 0 404,0 8 22,0 3 1,0 9 11,0 4-135,0 6-212,0 5-57,0 6-45,0 0-44,0 0-23,0-2-45,0-2 12,3-1 44,6 0 1,6 1-12,7-1-45,3-2-179,21 4-78,-11-13-89,13-1-80,-17-17-44,-2-4 44,-3-3 46,-1-7 112,-4-2-181,0-16 103,-7 5-91,-4-7 247,-5 6 101,-4 2 67,0 0 11,1 3 90,0 2 0,3 2 11,-1 1 123,2 1-123,-4 3 90,1 2-12,-3 4-89,2 0 123,-2 2 191,0-3-270,0 2-44,0-1 919,2 1-964,-2 7 112,2 4 179,-6 9 23,0 3-281,0 3-66,1-1-23,3-2 45,0-3-45,8-5-34,4-3-33,12-5-23,2-3 68,3-1 22,-2-2 0,1-7-112,2-10 11,-8-4 34,1-7-23,-10 7 68,-4 1 11,0 2 11,-2 4 45,-1 3 246,-1 3-179,-3 4 11,1 2 11,-1 2-33,0 0 34,3 0 224,1 1 66,7 6-22,3 6 158,8 9-91,23 36-346,-3-4-74,-13-14 0,1 2-16,19 26-12,-3 3-22,-7 2-11,-14-3 11,-12-4 0,-10-9 11,-23-8 146,-13-10-56,-29-7-79,-16-7-22,-15-9-39,40-11 0,-2-2-233,-3 0 1,-2-3 69,-5-1 1,-2-4-225,-1-1 0,0-3 23,-2-3 0,0-3-669,5-3 1,1-3-167,5 0 0,2-1-3435,-31-24 4665,17 1 0,36 20 0,12 6 0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 5902,'0'-2'616,"0"0"818,0 2-1042,0-1-78,0 0-202,0 0-45,0 0 12,0 1 89,0-2 0,0 2 2106,0-1-77,0 0-1996,5 1-89,1 0-89,4 0 33,0 0-23,-4 0-10,0 0-23,-4 0 0,2 0 0,-3 0 22,3 0-22,3 0 34,0 0-23,2 0 11,0 0 12,-3 0 11,0 0-1,-4 0 12,0 0-33,0 0-1,-2 0 23,1 0-11,0 0 66,2 0-77,-1 0 22,1 0-12,-2 0-22,1 0 349,-2 0-338,1 0 12,-1 0-2276,1 0 24,-1 1-1738,0 1 3956,-6 1 0,5-1 0,-5 1 0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202 22 6585,'3'-1'1826,"0"0"-1276,-3 1-382,3-3-34,-1 2 79,4-3 56,-3 2 78,1 0 113,0 0-135,-1 0-124,1 1 12,-1 0-11,-1 0 44,0 1-44,-1-1 2532,-1 1-2690,-5 0 35,-2 2-34,-6 1 34,-2 2-1,0 2-22,0 0 67,0 0 79,-1 1-34,-1 0 0,1-1-78,-1 1-12,5-1-44,0-2-34,6-1 0,1-1 11,2 0 0,-2-1 23,-2 2 55,0 1 12,-2 0 45,-2 2-102,5-3 1,-1 1-34,5-4 46,1 0-1424,1 0-2085,2-4 3452,6-5 0,-4 3 0,3-1 0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1 364 16154,'0'-2'594,"0"-2"-504,0 0-23,1-1 34,2-2-23,-1 0-11,2 0 12,-2-1-57,3 0-11,-2 0 12,2 0-23,-1-1 11,3-1-11,-1 0 89,4-1-33,-2 0 56,1-2 34,-2 0 44,1 2-122,-3 1-23,0 0 34,0-3-12,1 4 11,-1-2-44,-1 3 67,0 2-45,1-1 22,1-1-22,0 0-22,-1 1 10,1 1 35,0-2-68,-1 4 112,0-2-44,-4 4 111,1-1-168,0 2 1,0-2-1,2 0 23,0 0 11,1 1-11,-1-1-12,-3 2-10,1 0-23,-1 0 22,1 1-11,-1-2 1,2 2-1,0-3 11,-1 2-22,0-1 0,0 0 0,0 1 11,0-1-11,0 0 35,0 0-2,0 0-22,0-1-11,1 1 0,-1-1 0,2 0-22,-1 0 11,2 0 22,-1 0-11,-1 1 0,0 0 0,-3 0 11,1 1-11,-1 0 11,2 0-11,-1 1 56,0 0-56,0-1 0,-1 0 0,2 1 146,-2-1-135,1 1-11,-1-1 0,2 0-11,0-1 11,1 0 0,-1 0 0,1 1 11,-2 0-11,1 0 0,-2 0-471,0 1 471,0 2 23,1 1-23,0 2 0,2 0 11,-1 0-11,1 0 11,-2 1-11,2-1 11,-1 0 0,0 1 1,1 0-1,1 0 22,-1 0-33,1-1 12,-1 1 21,1-1-33,-1-1 11,-1 2 1,0 0-1,-1-1-11,2 1 0,0-1 12,-1 0-12,1 1 22,-1-1-11,0 2 0,0-1-11,-2 0 12,2 0-1,-2 0-11,0-1 11,1 0-11,1-2 0,-1 2 0,1-2 0,-1 1 11,0 0-11,1 0 11,0 1 12,2 0-23,-1-1 11,0 1 0,3 1-11,-5-2 11,3 1-11,-4-2 0,3-1 0,-2 0 0,2 1 12,-2-2-12,1 2 0,0 0 0,3 2 0,0 0 0,0 0 11,-3-1 0,1-1 0,-2 0 0,2 0 23,-1-1 0,1 2-23,-2-1 0,0 1 0,1-1 0,-2 1 12,3-1-12,-2 1 0,1-2 0,-1 0-11,0-1 12,2 1-12,-1-1 11,1 2-11,-1-2 11,-1 0-11,0 0 11,-1 0 0,0 0 34,0 0 0,0-1-11,1 1-23,-1 0 11,1 0 12,-1 1-23,2 0 23,-1 0-23,2 0 0,-1 0 0,-1 0 0,0-1 12,-1 1-12,2-2-11,-1 1 11,0 0 0,-1 1-11,1-1 45,0 2-34,2-2 1,-2 1-1,1-1-11,-2 0 0,1 0 11,-1 0-11,4 0 0,-2 1 11,0 0-11,1 1 0,-2-1 0,2 1 11,-2-1-11,2-1 0,-3 0 0,2 0 0,-2 0 45,3 1-34,-3-1 12,1 0-1,-1-1-9075,0 1 9053,-3-1 0,2 0 0,-3 1 0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 16614,'12'0'504,"1"1"-426,2-1-11,-1 0 12,-2 0-1,-2 0 34,-2 0 0,-1 0-11,0 0-45,1 0 11,0 0-22,0 0 12,0 0-1,0 0-12,-1 0-21,-1 0-12,0 0 11,-1 0-22,1 0 0,0 0 12,1 0-1,-2 0 56,0-1-11,-1 1 22,1-1 1,-2 1-34,0 0-23,-1 0-11,-1 0-11,1 0 0,-2 0 0,3 0 11,-2 0 23,2-1-23,-1 1 56,3-1-33,-1 1 0,1 0-23,-2 0 22,-1 0-33,-1 0 12,1 0 21,-2-1 1,1 1 22,-1 0 67,1 0-101,0 0-10,0 0-12,1 0 11,-2 0-8135,1 0 8124,-3 0 0,1 0 0,-1 0 0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6428,'6'0'1009,"-1"-1"-628,-5 1 559,0 0-312,1 0 33,0 0 45,1 0-45,0 0-33,-2-1 1713,1 1-2094,-1-1-12,0 1 1132,0-2-1367,0 2 2062,0 0-2028,2 3 56,-1 1-12,0 3-22,1 0-22,-2 0-23,0 0 0,1-1 0,-1-1 12,3 1 21,-3-1 24,1 1-12,-1 0 22,0-1-44,0 0-34,0 0 0,0-1-12,0 1 12,0-1 23,0 1 10,0 0 1,0 1 56,0 3-46,-1-2-10,0 1-12,-1-4 1,1-1-12,1-2-9842,0-1 9658,0-2 0,0 1 1,0-1-1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26 6182,'0'-4'593,"0"1"-525,0 3 133,0 0 405,2-5-46,-1 3 79,1-5-23,-2 6-45,0 0 23,0 1 347,0-1-672,0 0 695,0 0-572,1 1 12,0 0-35,1 0-22,-2 0 1244,1 0-1187,-1 4-169,0 1 146,0 6-56,0-1-157,0 2-45,0-2-22,0 1-11,0 0 44,0 1 12,0-1 11,-2 1-112,0-1 11,-1-3-11,1-1-12,1-3 1,1-2 0,0-2 10,0 1-44,0 0-2155,0-1 0,0 1 0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26 18429,'9'0'33,"2"-1"-33,5 1 12,2-1 32,3 1-21,3 0-23,3 0 45,-1 0-34,2 0 0,0 0 11,-1 0 1,-1 0-23,-2 0 0,-2 0 0,0 0 45,-1 0 11,2 0 0,3 0 11,3 0-34,1 0-33,4 0 23,-1 0-23,0 0 33,-1 0-33,5 0 0,-10 0 34,15 0 22,-18 1 67,11-1-44,-8 0-35,2 0 1,1 0-45,3 0 0,-1 0 0,-1 1 0,-1-1 0,-3 1 11,-1-1 1,-4 1-1,0-1 45,12 3-23,-6-2-21,12 1-12,-10-1 0,-1 0 0,2 0 89,-5 1 1,0 0-78,18 0 10,-14-1 0,0 1 12,11 0-34,0 1 22,-6-2 1,1 0-23,-4 1 0,-1-1 11,-3-1 112,5 1-100,-8 0 33,4-1 22,-10 1-22,-2-1-34,0 1 158,18-1 10,-5 0-168,20 0 12,-10 0-12,3 0-22,0 0 0,-7 0 23,0 0-23,-8 0 33,-5 0-21,-3 0 66,-4 0-33,2 0 33,-2 0-22,2 0 11,1 0-21,3 0-35,3 0 67,7 0-84,-5 0 1,2-1 5,13 1 0,-12-1 0,0 1 11,7-2-11,-1 2 0,-3-2 12,-5 1-24,-4 0 24,-4 1-12,-4-1 0,-2-1 11,-1 1 11,2-1-11,1 0-11,2 0 34,2 0-34,1 1 22,3-2 1,2 1 89,20-2-112,-9 1 22,8-1 1,-17 2-1,-7 1-22,-4 1 11,-4 0-11,-3 0 34,-1 0 44,2 0 113,10 0-158,0 0-10,7-2 44,-3 2 11,3 0-78,2-1 0,1 1 23,-2-1-23,4 1 11,-14 0 0,2 0-11,-14-1 0,-1 0 11,1 0 0,2 0 1,3 1 21,4 0-22,4 0 23,5 0-23,3 0 12,0 0-12,-1 0-11,-5 0 11,-1 0-11,-4 0 0,-1 0 0,-4 0 0,-3 0-11,-3 0 11,-2 0 0,-1 0 0,0 0 0,2 0 0,0 0 11,3 0-11,-2 0 0,2 0-11,-4 1 11,3-1 0,-3 0 11,1 0-11,0 1 11,3 0-11,-3 0 11,2-1-11,-3 0 0,0 0 23,1 0-1,-1 0-11,0 0-11,3 0 12,-2 0 10,3 0-22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36 7459,'0'-2'2622,"0"2"-661,0 0-1513,-3-1 101,2 1 34,-3-1-57,4 1 2556,0 0-2937,0-1-44,0 1 33,4-1 46,2 1-80,6 0-32,3 0 22,3 0 0,2 0-1,3 0-33,3 0 23,1 0-23,4 0 11,0 0-34,2 0 1,3 0-23,-1 0 0,-1 0-11,-1 0 23,0 0 10,-1 0-21,4 0-1,-1 0-11,4 0 11,1 0 23,4 0 22,-2 0-45,1 0-11,-17 0 0,-1 0 11,14 0 11,7 0 34,-10 0 67,-1 0 1,2 0 60,-5 0 1,2 0-986,15 0 0,1 2 801,-11-2 0,-1 2 6,2-1 0,0 2 0,-2-1 0,1 0-318,-2 0 1,1 0 311,-1 0 0,2 0 11,9 0 0,-1-1-6,-13 0 1,-1 0-1,4 0 1,-2-1 17,0 0-233,-11 0 221,-3 0 1,-3 0-1,-2 0 1470,1 0-1481,2 0 0,13 0 11,-1 0-11,11 0 0,-4 0 717,-3 0-706,1 0 315,-6 0-326,-1 0 11,7 0-11,-8 0 0,4 0 12,-12 0 10,-1 0 0,2 0 23,7 0 22,4 0-55,6 0-1,0 0 0,2 0 11,-3 0 12,0 0-23,-3 0-11,0 0 79,-2 0-46,-2 0 1,-3 0 11,0 0-23,-3 0 34,1 0-22,-1 0-23,-2 0 112,2 0 23,2 0 55,4 0-145,4 0-33,3 0-23,-2 0 0,1 0 44,-7 1-44,-2-1 12,-6 0-1,-7 0 22,-2 1 35,-5-1-1,3 0-11,1 0 45,6 0 34,3 0-23,6 0-23,6 0 68,4 0-135,4 0-10,5 0-12,-15 0 11,-2 0 0,-17 0 0,-4 0 0,0-1 1,4 0 44,2 0-45,17-1-11,-6 1 0,11-1 33,-8 2-21,-25 0-12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0 5868,'-6'0'0,"1"0"0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0 117 15488,'39'-15'0,"0"1"0,0 0 0,-3 1 0,0 0 0,-10 4 0,-14 5 922,4 0-855,-3-1 252,-1 2-241,-3 1 102,-4 0-180,0 1 489,-2 0-500,1 0 11,2-1 0,0 0 0,0 0 0,1-1 0,-1 1 0,0 0 0,-1 0 0,-1 1 0,-3 1-11,0 0-1659,-1 0-1389,-2 0 3059,-6 0 0,4 0 0,-3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9:38.4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13352,'62'6'1962,"-1"-2"-1749,-1-3-169,-4 0-10,-4 0-23,-6 1-11,-6 1 90,0 1-57,0 0-33,1-1 0,-4 0 0,-6-1-44,-8 0-259,-13-1-314,-4-1-446,-6 0-3711,0 0 4774,0-8 0,0 6 0,0-5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25.3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 70 7291,'-2'-3'1165,"1"0"1043,1 3-1827,0-5-135,0 3-123,0-5-67,0 2 45,0-3 78,0-1 102,-2 0 100,1 1 55,0 2-21,-1 3-22,0 2-125,-1 1-44,-3 0-78,4 0-90,-3 1 67,3 9 56,-2 7 34,1 11-134,1 5-34,0-1-34,8-2-22,11-5-56,8-7-113,27-7 68,-9-6-79,17-10-223,-18-8-953,10-22 1053,-18 5 236,0-7 78,-20 21-11,-8 5 22,-3 8 45,-3 1 202,0 2-102,0 4 35,0 3-1,6 4 23,4 3-100,8-1-91,3 0-22,2 0 112,1-1 101,2-1-79,-1-3-66,-1-3-24,-2-2 46,11-5-90,-6-7-134,8-6-169,-9-9-202,-6-3 24,-5 0-135,-6 3-337,-5 5-1803,-3 7 2756,-1 6 0,0 4 0,0 2 0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285 4 8277,'-2'0'1378,"1"1"3149,1-1-4494,-1 0-33,0 0-78,0 0 67,1-1 11,0-1 11,0 1-11,1 0 11,0 1 180,0 0-57,-4 2 23,-3 3 67,-5 2 12,-5 2-12,-1 1-34,0 1-78,-2-1 67,2 1 101,-3 0-168,0-1-22,1 1 22,2-3-33,4 0-34,1-2-12,3 0 12,0-1-22,1 0-1,1-2 45,1 0-33,0-2 78,2 1 45,0-1 11,1 0-12,-3 3-111,3-2-45,-3 1 11,4-2-11,1 0-5131,1-1-1334,0-1 6465,0-5 0,0 4 0,0-3 0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6 499 7437,'-3'0'1524,"0"0"-292,3 0 6780,0 1-7967,0-3-12,0 1-10,0-2-12,0 0-11,0 1 11,0-2 34,0 0-12,0-1 46,0-2-1,0-1-44,0 0-1,0-2-33,0 0-22,0 1 22,0-1 0,4-3 22,-2 4-22,3-3 12,-3 4-1,2 0 0,-1 1 0,1 2-11,-1 0-11,1 0 11,0-1 146,4-4 33,-2 1 56,4-3-157,-5 3-33,0 0-11,1 1 11,0 1 11,1 1 45,-1-2 0,-1 1-90,1-1 56,-2 3 56,-2-2 23,1 2 11,-2 0-34,1-1 45,-1 2-123,0 0-23,2 0 34,1 1-22,-3 0 22,3 1 22,-2-1-11,-1-1-55,0 1-1,-1-3 34,2 1-23,-1 0 23,0-1-23,2 4-11,-2-2 12,1 1 22,0-1 34,-2 1-35,1 0-32,1 0-1,-2-3 0,1 3-11,0-2 0,-1 0 0,3 1 11,-1-1-11,-1 0 23,1 0-23,1-2-12,0 2 1,1-2 11,-2 2 0,1 1 11,-2 1-11,0 0 12,1 0-12,0 0 22,-1 1-22,1-1 0,-1 1 0,1-1-22,-1 0 22,2-1 0,0 1 0,-2-1 0,0 1 0,0-1 0,0 1 0,0-1-12,-1 1 1,1 1-11,0-1 11,2 0 11,0 0 0,0 1 11,-2 0-11,0 0 0,-1 2 0,0-2-11,0 1-1,0 0 1,1 1-11,0 0-348,0 0 325,0 0 22,-1 2-10,1 2 22,1 4 11,-1 2-12,3 3 12,1 2 12,1 2-12,0 2-23,-2 1 23,-1 0-11,-2-1 11,-1-1 0,0-1 0,0-1-11,0-4 11,0 4 0,0-4 0,0 3 0,0-4 0,0 0 0,0 0 0,0-1-23,0-2 23,2 1 0,0-2-11,2 0 0,-1 0 11,-1 0 0,0-2-22,-2 1 22,2-2-12,0 1 1,0-1 0,2 1-23,-2 0 34,0 0-11,-1 1 22,1-1-22,1 0 11,0 0-11,-2 1 0,0-1 0,0-1-23,1 0 0,0 0 34,1 0-11,-2 0 11,2 0 0,-2 2 0,2-1-11,1 0-11,-1 0 10,1 0-44,-2-1 56,1 0 0,-1-1 0,1 0-22,0 1 22,-1 0 0,1 0 0,-1-1 11,0-2-11,-2 1 0,1-2-1277,-1 1-34,2-1-874,-2 0-1434,1 0 3619,-1-5 0,0 4 0,0-3 0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1 7269,'-2'1'2756,"-1"0"-1815,3-1 1345,0 0-1927,5 0 44,4 0-202,6 0-77,3 0-24,0 0-55,-3 0-11,-2 0-23,-5 0 0,-1 0 12,-2 0 21,-3 0 35,3 0 66,-2 0-21,4 1-56,-1-1 32,5 1-66,2-1-12,1 0-10,-1 1 21,-1-1 12,-3 0 11,0 1 157,3-1-135,-4 0 1,1 0 44,-2 0-56,0 0-22,1 0-12,-2 0-33,0 0 34,-2 0-34,-2 0 34,3 0 78,0 0 11,2 0 0,-1 0-78,-1 0-11,0 0-23,-2 0-11,0 0 0,0 0 0,-2 0 0,1 0-941,-2 0 336,2 0 134,4 0 303,3 0-213,4 1-236,-3 0-346,-2 0-773,-4 0-1962,-3-1 3698,-5 1 0,2-1 0,-2 0 0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122 9 7011,'-8'0'-101,"0"0"67,7 0-11,-2 0 12,2 0 33,-1 0 0,0 0 0,1 0-56,-3 0-258,1 0 113,-2 0 145,2 0 56,-1 0 78,0 0-22,0 0-56,-1 0 34,-4 0 145,0 0 246,-1 0 91,2 0 89,2 0 56,4 0 23,1 0 4559,1 0-5142,4 0-23,4 0-22,4-1-32,2-1 9,0 0-22,-1 0-11,-3 1-11,-3 1 11,-2 0 0,-3 0 0,0 0-33,-1 0 9,2 0 24,0 0-33,3 0-23,0 0 56,2 1 11,-3 1 11,2 1 12,-2 3 0,-2 0 22,-1 2 23,-2-1 10,0 0-55,0 2 11,0-1-45,-2 1 78,-5 2-44,0-4-1,-3 0 12,2-4-11,0 0 33,2-1-45,-1 0-22,1-1 0,-5 1-44,-3 0-24,-10 1 57,7-1-11,-3 0-57,13-1 23,4 1 12,1-2-282,2 1 416,6-1-22,3 0-46,7 0 12,0 0-1,1 0-33,-2 2 23,-2-1-23,-3 0 0,-1-1 11,-5 0-11,-1 0 0,-3 0-684,1 0-504,2 0-392,1 1-1019,5 1 2599,1-2 0,-3 1 0,-2-1 0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 6 7650,'0'-3'2801,"0"0"-1972,0 3 695,0 0-1155,0 2 226,0 3-360,0 4 45,-2 5-68,-1 2-156,-2 1-22,0 1 44,1-1-10,2-1-57,1-1 101,1-3 90,0-2-11,-1-3-57,1-2-11,-1-1-22,1-2-11,0 0-57,0-2-1971,0 0-382,-1 0 2320,-5 0 0,3 0 0,-3 0 0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128 3 10204,'0'-1'1872,"0"-1"5657,0 2-7461,0 3 88,-2 2-100,-1 4 0,-2 2 79,-1 0-12,1 0-56,1 2-11,0 2 34,1 4 11,0 2-45,0 2-23,-1 0 23,2-2-11,0-2-11,1-1 55,-1-2 68,1 1-89,-1 1-35,2-1 12,-1 1 0,1-1-23,-1-2 1,-1 1-1,0-2-11,-1-1 1,1-2 10,0-2 12,0 1 10,-1 0-10,0 1-12,-1 0 23,1 1-11,1 1-23,-1 3 11,0 1-10,1-2 10,-3 0 0,3-5 46,-1 6-46,1-3 23,-1 3-12,3-4 1,-3 0-23,1 0 23,-3-1-1,2 0 35,1 1 21,0 1 314,2 2-211,0 1-170,0 1 68,0 0-34,0 10-12,0-8-21,0 7-1,0-9-11,0 1 68,2-5 10,-2 2-77,1-6-1,-1-1-11,1 0 0,1-3 0,-1 1 11,1-1-11,0 1 0,0 1 11,0 0-11,0 3 0,-2-1 11,3 5 12,-1-3-12,0 5 0,0-5-11,0 1 23,-2 1-1,1 7-22,-1-3 11,0 6 12,0-5-23,0 2 0,0 0 11,0 1-11,0-1 0,0 1 0,0-1 22,-3 8-11,0-6 1,-4 6-12,2-9-12,1 0 12,1-1 0,2-2 12,1-2-24,0-1 12,0 0 0,0 0 12,0-1-12,0 2 11,0-1-11,0 3 0,0-1 0,-1 0 0,1 1 0,-3 0 11,3 0-11,-1 0 0,1-1 0,0 0 11,0 1 0,-1-2-11,0 2 0,0-1 0,1 1 0,0-1-11,0-1 11,0 1 0,0-2 0,0 1 0,0 0 11,0 1 1,0 0-12,0 0 0,0 0 11,0-1 0,1-1-11,1 0 11,0 5-11,1-4 0,0 9-11,-2-12 11,1 4 11,-1-7-11,0 1 11,-1 0 1,0 2-1,1 0 0,0 3-11,1-1 0,0 1 0,-2-1 0,2-1 11,-1 0-11,-1-2 0,3 0 11,-2 7 1,3-4 21,-1 6-10,2-6-23,-2 1 11,0-2-11,0-2 11,-1 0-11,0-1 11,-1 1 12,1 4-12,-2-2-11,1 2-11,-1-6-1,2-3 12,-2-2-33,1-1-169,-1-2-2083,0 0-169,0-3-1670,3-9-1927,8-10 6051,9-16 0,-7 16 0,1-2 0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205 1 8983,'6'0'784,"-1"0"-392,-5 0-358,0 0 22,-4 0-56,1 0-56,-4 0-12,1 0 46,-1 0-90,-1 0 0,1 0 78,1 0 34,3 0 34,1 0 9796,2 0-9026,0 1-804,0 1 22,0 1 0,0 3-10,0 0 21,1 2-10,-1 0-23,1 0 11,-1 0 0,0-2 0,1 1 0,0-1-11,0 1 12,-1-1 10,0 1-22,0 0 11,0 1-11,0 0 0,0 0 0,0 1 11,0 0-11,0 4-11,0-3 22,0 4-11,0-3 23,-2 5-34,0-4 11,-2 2 11,2-6 22,-3 0-33,2-1 12,-2 2-12,1 2 33,0 1 57,2 4-12,1 6-55,1-5 22,0 4-11,0-9-12,0 1 23,0-1 56,0 0-45,0-1 0,-3-1-45,2-2 22,-6 3-10,4-3 89,-2 4 112,2-3-202,1 2 12,-1 1 78,1 0-90,-2 1 34,2-2 11,-1 1 12,2 0-46,0 0 102,-1 5-90,2-2-1,-1 5 24,1-7 0,0 0-35,-1 0 1,-1 4 33,0-3 0,0 2 12,0-3-79,1-2 44,-2 0-21,0 0-23,0-1 22,0 5 1,0-3-1,-1 4-11,1-5 12,1 1-12,0 0 22,0-1-21,2-1 21,-3 0-33,1 1 23,0 0-23,-1 0 0,1 1 0,-1-1 0,-1 0 0,0 1 22,0-1 0,0 0-22,1-1 0,1-1 0,0 0 12,0 1-12,2 1 0,-3 0 11,3-1-11,-1 1 0,0 0 22,0 0-11,0 0-11,0 2 12,1 0-1,-1 0 0,1 5 0,-1-3-11,0 4 11,0-6 1,1-1-1,0 1 0,0-1 0,0-2 0,0 0 1,0 0 21,1 2-33,0-2 23,1 2-12,-1-4 11,2-1-11,0 1-11,-1-1 12,1-1 44,0 4-34,0-2 34,0 3 34,-1-2-68,-2 2-11,0-1-11,1-1 11,1 0-11,1-2 12,1 0 32,-1 0-10,-2 0-23,1-1 0,-1 0 12,0 0-1,0 1 34,0 0 23,1 1-23,1 0-22,-3 1-23,2-1 23,-1 0-1,1 0-33,-1 0 0,2 0 11,-2-1 12,2 0-23,-2 0 22,3 0 1,-1 1 33,1 3-34,-3-3 0,2 2 12,-2-3-12,1-1 23,-1-1 0,-1 2 56,0-1-90,1 5-11,0-4 0,1 3 11,-1-4 23,0 0-1,-1 1-10,2-2 33,-2 2-11,0-1-34,0-1-22,0 3-1,1-3 12,-1 4 45,1-1-34,-1 1 12,1 2-23,0-1 11,0 1 0,-1 2 12,0-3-12,0 2-11,0-5 0,0 4 11,0-3 23,0 3-23,0-2-11,0-1 22,0 0-22,0-1 0,0 0 0,0-2 0,0 1-11,0-1 11,0 0 34,0 1-34,0-1-12,0 3 35,0-1-1,0 2 12,0-1-34,0-2-11,0 0-1,1-1 1,-1 0 22,1-1-33,1-1 22,-2 1 0,2 0 34,-1-1-34,0 2 0,2-3 11,-1 0 0,0-1 0,-1 0-1938,-1-1 829,1 0-314,2 1-672,4-5-896,6-3-2051,6-7 5031,3-7 0,-8 9 0,-3 0 0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18 6025,'6'-7'1580,"-2"1"-1132,-4 6 874,0 0-471,4-2 147,-3 1-23,2-1 100,-3 2 7262,0 0-8315,1 0 1,0 0 425,0 0-448,-1 2 11,0 0-11,0 1 0,0 1 0,0-1 0,0 0 0,0 0 0,0 2 0,0 0 11,0 1 0,0 1-11,0 0 0,0 1 0,0-1 0,-3 2 11,2-1-11,-4 0 0,3 0 12,-1-1 10,1 1 0,1 0 1,-2 0-23,3 0 0,-2-1 0,1 1 22,0 6-22,1-2 0,0 4 0,0-6 0,0 0 11,0 0 34,0 5-34,0-2-11,0 3 23,0-3 10,0-1-21,0 2-12,0-2 11,1 0-11,1 0 11,-1-2 34,3 4-45,-1-5 11,2 3-22,0-5 22,1 0-11,-1 0 0,0-1 11,0 0 56,2 3-32,-2-1 21,-1 1-56,0-1 11,0-1 23,1 0-1,5 3-10,-3-2 10,2 3 57,-2-4-34,-3 3 11,-1 0 0,1 0-11,-1 2-45,2-2 1,-1 2 44,2 0-45,-1 0 11,-1 2 1,0 0 21,-2 6 12,1-5 12,0 4-12,-1-4-12,0-1-10,-2 0 33,1 5-67,-1-5 0,0 2 11,0-6 34,0 0-22,0 0 10,1 0-22,0-1 1,0 1 10,-1-1-11,0 0-11,0 0 11,0 4 1,0-3-12,0 3 0,1-4 0,0-1 0,2 1 22,1 4-11,-1-2-11,0 3 0,1-3 0,-3 0 23,0 0-12,-1-1-11,0-1-11,0 0 11,0 0 11,1 1-11,1 0-11,0-1-1,0 0 1,0 1 22,-2 1 1,3 0-12,-1 3 0,1-1 0,1 2 22,-2-1-22,1 7 11,-2-6 12,1 2-23,-2-6 11,0-1 0,0-2-11,0-1-11,0 0 0,0 5 44,0 0-10,0 4-12,0-2 0,0-2-11,-2 0 0,-1 0 0,-2-2-11,1-1 11,1-2-11,0 0 11,1-1 0,0 1 11,0 1-11,-3 3 0,2-3 0,-1 4 0,2-2 11,-2 2-11,0 0 0,-3 3-11,2-5 11,-1 3-11,4-7 11,0 3 0,-1-1 0,1 2-12,-2 1 24,2 3-12,1-3 0,1 2 0,0-3-12,0 0 12,0 2 12,0-1-1,0 2 0,0-1-11,0 0 0,-1 1 0,-1-1 0,-1 0-11,2 1 0,-1 1 11,1 2 0,0 1 0,1 2 0,0-2 0,0 0 0,0-2-12,1 1 12,1 1 23,-1-1-23,2-1 0,-3-3 0,1-2 0,1-2 0,0 3 11,0-3-11,0 3 0,0-1 11,-2 3-11,1 2 34,-1 2-34,0-1 0,0-3 0,0-2 0,0-1 0,0-1 0,0 2 0,0-1 0,0 4 0,0-2 0,0 4 22,0-4-22,0 4-11,0-5 11,0 3 0,0-6 0,0 1 0,0-1 11,1 2 12,1 1-23,-1-1 0,0 1 11,0 1-11,0-2 0,2 4 0,-1 0 23,2 1 33,-1 2 22,-1-2-55,1-1-12,2 1-11,-2-6 0,2 4 22,-3-6 45,2 1 1,-2 0-46,1-1 0,-2 1-22,0 0-11,-1 0 11,0 0 0,2-2 11,-2-1-11,1-2 0,-1-2 0,0 0 0,1-1 0,-1 0-33,2 0 22,-2 1 11,0-1 22,0 1-22,1-1 0,-1 0-11,2 0 11,-1 0 0,0 0-11,-1 1 11,0 0 0,0 1 0,1 0 0,-1 1-12,1 0 12,-1 0 23,0 0-23,0 0 0,0 1-34,0-1-100,0-1-158,0 0-1445,0-1-335,0-1-1323,2 0-281,3-5-402,4-9 4078,4-11 0,-3 9 0,-3-1 0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18 6059,'0'-3'1243,"0"1"707,0 2-1368,-5-5 35,3 3-35,-5-4-66,6 6-180,0 0-145,-1 0-57,2 0 2207,-1 0-2273,0 0-46,1 0 12,-3 0 10,3 0 1,-1 0 0,0 0-45,-1 0 0,0 0 0,-1 0-34,2 0 12,-1 0-1805,2 0 1,0 0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 7493,'7'-5'1524,"-1"1"-1144,-6 4 1335,0 0-830,4 0-168,-4 0-101,4-1-190,-4 1 2745,0 0-3048,0 4-11,0 0-11,0 6-45,0 2 23,1 2 44,2 2 34,1 3 11,0 2-22,0 0 0,0 3-23,0-1 67,3-1-134,-2 0 11,3-2 1,-3 0-1,3 1 11,-2 0 1,1-1-12,-1 1 11,-1-2-55,-1-1 21,-1 0 46,-1-1 0,1 0-1,0-1 91,3 14-135,-2-12 0,2 10-12,-4-13 68,-1 0-45,1 0 56,0 1-34,1-2 1,3 6-57,-2-4 1,4 5-12,-3-6 34,0 1-12,-1 0 1,-2 0 44,1-1-44,-1 1 33,0 0-33,-2-1 10,2 0 24,-2 1 21,0 0 57,0 7-68,0-5-44,1 5 11,0-9 34,2 6-46,-1-4 34,0 6-11,-1-6 23,-1 1-1,0-1-44,0 0 11,0-1-34,0-3-11,0 0 45,1 3-34,1-3 22,0 4 1,0-2 0,-1 2 10,-1-1 12,0 2 45,0-4 34,0 3-79,0-6-23,0 4-10,0-5-1,0 3-22,3 1 134,-2 3 23,2 1-90,-1-2-22,-1 0 34,0 2-56,-1-4-12,0 2-11,0-4 0,0-1 157,1 0 67,0 2-213,2-1 45,-2 5-22,0-4-23,-1 3-11,0-6-11,0-2-12,0-2 23,0-2 0,0 1 11,0 0 12,0 2-1,0 1 23,0 2 0,0 4-23,0 1 45,0 2 113,0 0-147,0-2-22,0-4-11,0-3 0,0-2 12,0 0-12,0 1 11,0-1 22,0 0-10,0 1-12,0-1 0,0 0 0,0 0-11,0 0 0,0 0 23,0 1-1,0 1-11,0 1 1,0 2 10,0 2-22,0 1 78,0 1 57,0 1-124,0-2-11,0 1 22,0-3-10,0-1-12,0-1 11,0-2-11,0-1-11,0-1 11,0-1 0,0-1 0,0-1 0,0 2 11,0-2-11,0 3 0,0 0 0,0 3 22,0 3-11,0 2-11,0 0 0,0-1 0,0-2 0,0-1-11,0-1 11,2-1 11,-2 0-11,3 5 12,-2-3-12,3 5 0,-4-5 11,1 1-11,-1 0 0,2-1 0,-2 1-11,2 0-12,0-3 23,-1-1 0,1-2 11,1 7 12,0-1-23,-1 6 11,1-6-22,-2 0 11,1-2-11,2 0-12,-3 0 12,4 0 22,-1 0-11,0-1 23,1 1-23,-1-2 0,-1 1 11,0 0 0,-2-2 0,1 2-22,-2-3 0,1 0 11,-1-1-11,1-2 11,-1 1 11,0-1-11,0 1 11,0 1 0,1 3 12,0 0-12,0 2-11,-1-4-11,0 1 11,0 0 11,1 7 101,-1-3-11,1 5-90,-1-6 1,0 1-12,0-1 11,0 4 0,0-3 11,0 0 68,0-5-34,0-1-45,0-2 0,0 1 1,0 0-1,0 1 11,0 2 1,0-1-1,0 1 0,0-1-10,0 0-1,0-2-22,0 0 11,0-1 0,0 1 11,0 0-11,0 2 0,0-1 11,0 0 0,0-1 0,0 2-11,0-3 12,0 1-12,0-1 11,0 0 0,0 1-11,0 0 0,0-1 0,0 2 0,0-1 11,0-1-11,0 0 67,0-1-67,0 1 12,0 0-12,0 0 11,0 1 11,0 0-11,0 0 45,0 0-11,0 0-11,0 1-1,0 1-33,0 1 0,0-1-11,0 0 22,0-1-11,0-1 12,0-1-12,0 0 0,0 0 0,0 0 0,0 0-12,0 0 12,0-1 12,0 1-12,0 0-9831,0-1 4367,0-3 5464,0-4 0,0 2 0,0-1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25.5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13296,'0'79'1155,"0"-13"-1413,0-39-235,3-6-79,1-6-402,0-6-1133,-1-5-1176,-3-3 3283,0-6 0,0 4 0,0-4 0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0 6731,'0'5'1647,"0"0"-1176,0-5 973,0 0-838,-1 0-12,0 0 1053,0 0-1131,0 0-225,1 0-179,-2 0-112,1 0 1132,0 0-1076,0 0 22,1 0 34,-3 0-22,3 0 223,-1 0-89,0 0-11,0 0 2891,0 0-3082,1 1 12,0-1-1,0 1-21,0-1 11,0 2-12,0 0 22,0 1-10,0 2-23,0-1 11,0 2-11,0-2 22,0 1 1,0-2 44,0 1 11,0-1-22,0 1-11,0-1-34,0 0 12,0-1-12,0 2 0,0-1 12,0-1-12,0 2 11,1-1 1,0 1-1,1-1 34,1 2-45,0-2 12,-1 2-12,0-2 0,0 0-11,0 1 11,2 0 0,-1 0-11,1-1 12,-1 0-12,-2 1 11,2 0-11,-2-1 0,1 2 11,1-2 11,-2 1 23,4 2-34,-3-2 23,4 2-23,-5-2 0,2-1 1,-3 0 10,2 1-22,0-2 45,0 1-23,0-1 1,-1 0-23,0 1 11,0 0 0,3 0 0,1 2 12,1 0-1,0 0-11,0 1 12,1-1-1,-3 0 0,0-1 12,-2 0 22,-1-1-45,2 0 0,0-1 23,2 1 33,4 2-44,-3-2-23,2 2 11,-3-2 22,-2 0-10,2-1 22,-2 1-1,2-1 2,-1 0-13,0 0-33,0-1 12,-1 0-12,-2 0 22,0 0 34,-1-1-45,2 1-11,-2 0 0,2-1 0,-2 0 0,3 0 0,-3 0-2394,1 0 0,-1 0 0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12 8568,'2'-4'2432,"-1"1"-1928,-1 3-44,0 0-460,-1-2-12,0 1-10,-1 0-393,-1 1-492,-2 0-382,-2 0 12,-2 0-426,-2 0 1703,1 0 0,3 0 0,2 0 0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279 156 7762,'-6'2'1893,"2"0"-1714,4-2-985,0 0 200,1 0 438,0 0 79,2 0 33,-1 0 45,1 0 11,0 0 11,0 0 179,-2 0 258,2 0 1,-3 0 828,1 0-1310,0 0-1,-1 0 1356,2 0-1412,-1 0 45,0 0 45,1 0 23,0 0 10,-2 0 3609,1 0-3530,-1-2 79,0 2 33,0-2 67,0 1 34,0-1 23,0-1-80,-3-1 12,-4 0-67,-4-2-168,-3-1-11,-1-1-23,-1-2-11,-2-1 101,1 0 100,-2-1 2,3 3-47,0 1 24,2 0-46,1 4-44,4 0-23,2 1-56,2 2 0,2 0 0,2 0 23,1 1 44,-1 0 57,1 0 10,-3 0-21,3 0 268,-1 0-235,0 0-34,1-1-33,-3 1-23,3-1-45,-2 1-22,-1-1-22,0-1 11,-1 0 11,1 0 0,1 1 22,0 0 23,0 0-11,1 1-23,-1-2 11,0 2 1,0 0-23,0-2 0,-1 0 22,0 0-11,-1 0-11,1-1 11,0 2 1,-1-1-1,1 1 0,0 0 34,2 0-12,1 1-21,-1 0-12,1 0 11,-3-2 11,2 1 1,-1 0 21,1 0 57,1 1-67,0-1-12,-1 1 1,1-1-8920,-2 1 4673,1 1 4224,-6 4 0,4-4 0,-4 4 0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1 6148,'-3'0'1692,"1"0"1221,2 0-2375,-1 0-90,1 0 740,-2 0-953,1 0 23,1 0 67,-1 0 67,0 0-11,0 0 1143,0 0-1524,1 1 56,0 1-56,0 1 11,0 0 23,1 0-23,2 0 34,1 0-1,2-1 1,1 1 11,0 0-22,1-1-12,-3 1 12,2 0 34,-2 0-1,2 0-22,-2 0 44,3-1 1,-4 1 22,4-1-23,-4 0 1,3 0 11,2 0-45,0 1-11,1 1 11,1-1-12,-1 0 1,-2 0 56,4 0-11,-3-1 10,3 2-55,-3-2 45,2 1-45,-2 0 56,0 0-45,-1 0 11,-1 0 34,0 0-56,1-1 11,-1 0 0,-1 0 22,-1 0-33,-3 0 22,3 0-33,-1-1-23,-1 0 12,2 1-12,-1 0 0,2 0 23,-2 0-23,1 0 34,1 1 11,0 0-45,1 0 0,5 1 11,-4-1-10,4-1-12,-8 0 0,0-1 22,-1 0 0,0 1-22,2-1 23,-1 1-23,3 0 0,1 0 0,0 1 0,-1-1 0,-1 1 45,-2-1-34,0 1 22,2-1-21,-2 0-12,0-2 33,-2 1-33,-1-1 34,1 1-12,0-1-22,-2 0 23,4 1-1,-3-1 0,2 2 12,-3-2-2252,1 1-382,1-1-1972,-1 0 4572,3-1 0,-2 0 0,0-1 0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16 380 6574,'-4'1'1468,"0"1"-875,4-2 864,0 0-919,-1 0-45,1 0 3373,-1 0-3519,-1 0-33,2 0-68,-1 1-111,0-1-46,1 0 1794,-2 0-1771,2-3-78,0-2 33,0-4-11,0-2-22,0 0 44,3-2-67,2-1 12,2-1-12,3 0-11,0-1 0,-1 2 0,2 0 0,-3 1 0,-1 1 22,1 2-22,-2 0-11,0 1 11,-2 1 34,0 1-34,0 1 0,0-1-12,2 0 12,-1 0-11,0-1 11,0 1 0,2 0 23,1-3-1,-1 3 23,0-1-34,-4 3 0,0 0 12,1 0-23,0 0 0,2-1 0,1-2 22,0 2 23,2-4-12,-4 4-21,2-3 10,-1 3 34,-3-1-56,2 2 22,-2 1 23,-2 0 0,2 3 56,-2-1-56,0 0 22,0 1 0,-1 0-56,1 0 0,0 0-11,0 1-190,0 0 179,0 2 11,0 2 11,3 2 0,0 1-11,1 2 0,0-1 11,-1 3-11,0-2 12,-2 0-12,2-1 0,0 1 11,2 5-11,-1-4 11,0 5-11,0-7 0,-2 0 0,2-2 0,0 0 0,-1 0 0,-1-1 11,0-1 0,0-1 1,-1 0-12,0 0 11,-1 1 0,0 0 11,1 1-10,2 0-12,1 1 0,-1 1 22,0-1-22,1 0 45,-2 0-45,1 0 22,-1 0-22,-1 0 0,1 0 0,-1-1 0,1 0 11,0 1-11,-2-2 0,0 2 12,0-2-12,1 0 0,0 0 11,0 0-11,1-2 0,-3 2 0,1-2 0,-1 1 11,0-1-11,1 1-11,-1 0 11,2-2 22,-2 1-11,2-1-11,-1-1 0,1 1 0,-2-1 12,0 1-12,0 1 11,0-1 0,0 2 23,0 0 22,0 0-45,0 0 11,0 0-22,0-2 0,0 1 23,0 0-12,0 0 12,1 2 10,-1-1-21,3 2 44,-2-1-45,2 0-11,-2-2 33,0 1-21,-1-2 21,0 1-33,0-1 0,0 0 0,0 1 0,0-1 0,1-1 0,0 2 0,1-2 23,-1 2-23,0-2 0,-1 2 0,0 0 0,0-1 0,0 1 0,0-1 22,0-1-22,1 1 0,-1 0 22,1-1-22,-1 1 0,0-1 0,0 1 0,0 1-22,2-1 22,-2 0 0,1 0 0,-1 1 0,0-2 0,0 1-1658,0-1 179,1 1-796,0-1-1467,0 0 3742,-1 2 0,0-1 0,0-1 0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19 6596,'-4'0'1334,"0"0"-998,4 0 1591,0 0-1355,-1 0-214,0 0-33,-1 0 33,1 0 3206,1 0-3340,2 0 101,5 0 33,5 0-55,4 0-57,3 0-33,-2 0-112,0 0-45,-2 0 34,-2 0-57,-2 0 12,-1 0-11,-1 0 55,3 0 23,-1 0-33,1 0-68,-3 0-11,0 0 11,-3 0 11,-2 0-22,-3 0 0,0 0 0,1 0 0,-1 0 0,1 0 12,-1 0-1,1 0 0,-2 0 34,1 0-45,1 0-11,-2 0 11,1 0-12,0 0 24,1 0 32,3 0 35,1 0 11,2 0-79,-1-1 23,0 1 0,-3-1-12,-2 1-11,0 0 12,-1 0 10,3 0 34,0 0-33,0 0 0,0 0 10,-2 0-21,-1 0 111,-1 0-134,1 0 34,-1 0-1245,2 0-167,-2 0-1468,0-3-2633,0 0 5479,0-2 0,0 3 0,0-1 0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5 10451,'-3'0'448,"1"0"930,2 0-1255,0 0-89,0 0 33,0-1 23,2 0 22,1 1 45,3 0 44,-1 0 46,2 0 22,2-1-146,1 0-123,0 1 0,-1 0 12,-1 0-1,-2 0 34,0 0 22,-3 0 11,-2 0 34,-1 0-101,1 0 1,0 0-12,2 0 0,-2 0 0,1 0 0,-2 0 44,0 2 1,0 0 22,0 1 0,0 1-22,0 0 0,0 1 0,0-1-23,0 0-11,0 0 1,0-1 21,0-1 1,0 2-12,0-2 1,0 1-12,0-1-11,0 2 11,-2-1-11,0 2 0,-2-1 0,-1-1 0,-1 0-56,-2 0 11,4-2 23,-3 1-1,2 0-10,0-1-23,0 1 45,1-2 11,1 1 0,2-1 22,1 0-44,-1 0-12,0 0-123,0 0 392,6 0 23,3 0-79,6 0-77,0 2-24,1-1-55,-2 3-1,-1-2-22,0 1 67,-1 0-33,-2 0 22,0-2 22,-1 1 23,-1 0 11,-2-2 11,-1 0 12,-3 0-124,0 0-5502,-1 0 5491,0 0 0,0 0 0,0-2 0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123 13 6316,'0'-6'1233,"0"1"-595,0 5 2231,0 0-2791,-1-1 12,-2 1-45,-2 0-34,-2 0-11,-1 0 11,1 0-11,1 0 11,2 0-11,-2 0 0,5 0-33,-3 0 33,2 0 11,-2 0 78,-3 0-10,2 0 55,-3 0-55,1 2-79,1 0 33,-1 1 1,3-1 11,0 0-1,1-1 69,2 2-23,-1-2 66,0 3 1,-1-2-56,1 1 0,0 0-23,1 1-33,1-2 45,0 2-12,0-1 34,0 2 45,0-2-12,0 1-21,0 0-56,0-1-46,0 1 34,0-1 34,1 1-23,2-2 56,2 3-67,0-4 22,1 2 1,-4-1-1,4-1 12,-2 1 22,2 0 11,1-1-34,0 1 1,1-1 11,-3-1-45,1 1 67,4 0-66,-3 0-24,1-1 1,-2 0 11,-3 0 11,0 0 33,-1 0 12,1 0 45,1 0 22,2 0-67,2 0-57,2 0-32,0 0-1,0 0-11,-1-1 0,-3-1 45,1 1-12,-3-1 23,0 1-11,1-2-11,-1 0-1,2-1 1,-2 1-1,-2 1 12,0-1-45,0 0 11,-1-1-22,1 0-34,0-1 23,0-1 11,-1 2 11,0-2 11,-1 3 34,0 1-23,0 0-22,0 1 0,0-1 0,0 0 0,0 0-11,0 0 11,0 1-56,0 0 56,-1 1 0,0 0 0,-2 0 11,0 0-11,2 0 34,-1 0-34,1 0-23,-1 0 12,-1 0 0,1 0-23,-5 0 23,3-1 0,-4 1-23,3 0 12,-1 0 11,2 0 0,3 0-12,0 0-5064,1 0 1266,0-1 3821,0 0 0,0 0 0,0 0 0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6854,'6'-6'2398,"-1"2"-1693,-5 4 775,0 0-1032,2 0-101,-1-1-78,1 1 4247,-2 0-4259,1 0-145,-1 0-78,3 0-12,-3 0 314,1 0-246,0 0-45,0 0-12,0 0-33,0 0-11,1 0 0,0 0 11,2 0 34,-1 0-22,3 0 32,-2 0-10,3 1 22,-1 0 45,-1 1-56,0 1-23,0-1 34,2 1-11,-2 0-12,2 1-10,-1-3 22,0 2-23,2-1 56,-3 1-55,3-1 44,-2 0 45,1 0-90,-2 0 68,-1 0-45,-1 0-12,1-1-10,0 1-12,2-1 0,-1 2 0,2-1-11,-1 0 12,2-1-12,-4 1 11,1-1 22,-2 0-33,2 2-11,-2-2 11,2 1 0,-1-1 23,1 1-23,1-2 0,0 2 22,0 0-22,1 0 11,0 0 0,1 1 1,0 0-12,0 0 0,0 1 11,0-1-11,0 1 22,0-2-22,0 0 0,-1 2 0,-1-2 0,-2 0 11,0 1 23,-1-2-34,-1 1-11,2 0 11,-1 0 11,1 0-11,-1-1 11,-1 1 12,2 0 10,-2-1-10,1 1-1,-1-2-22,-1 2 22,2-1-10,-2 0 77,1 0-32,-1 1 32,0-2-33,-1 1 12,3 0-46,-3 2-11,3-1 0,-3-2 23,1 2-2477,-1-2-929,1 0-3609,-1 0 6981,2 0 0,-2 0 0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6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234 14 6731,'0'-8'1893,"0"2"-1198,0 6 9135,0 0-9710,0 2-42,0 3-11,0 3-11,0 2 12,0 1 11,0 2 55,0-1-22,1 1-34,0 0-44,1-2 56,0-1-23,-1 1 22,1 1-10,-1 2-12,0 0 0,0 2-22,0-1 0,-1-1-12,0-1 12,0-2 11,0-2-33,0-1-23,0-2 100,0 1-44,0-1-33,0 1 22,0-1 22,0-1-11,0 1-11,0 0 11,0-1-45,0 1 1,0-2 21,2 2-22,-1-1 12,2 1 10,-2-1 1,1 1 22,0 1 45,-1 3-68,-1-2 12,2 3-22,-1-3 21,1 1-32,-2-2 10,1 0 0,-1-2 1,2-1-12,-2-1 0,1 0-11,0-1 11,-1 2-11,2 0 34,-2 3-12,0-2-10,1 2-1,-1-2 34,1 1-12,-1-4-10,0 1-1,0-2 12,0 0-23,0-1 34,1 0-12,0 0 337,0 0-370,-1 2 0,0-1 0,0 2 0,0 1 11,0 1-11,-4 2 0,0 1 11,-5 0-11,0-1 0,0 1-11,1 1 0,-1-1 11,0 1 0,2-2 11,0-1-22,3-1 22,1 0-22,0-1 11,-2 0 0,0 3 0,-4 1 11,2 0-11,0 0 0,0-1 22,1 0-10,0-1 10,0-1-11,0 0 0,3-1 1,0-2-12,1 1-12,0-1 12,-1 1 12,-1 1-12,-1-1 0,-1 2 11,0-2 0,2 1 0,0-1 0,1-1-11,2 0 12,0-1-24,0 0 12,0-1 0,-1 1 0,0-1 0,1 2 0,-2-1 0,1 2 0,-2 0 0,-3 1-11,2 0 11,-1-2 0,3 0-11,1 0 11,0-1 0,0 1 0,0 0 11,-2 1 0,0 0-11,-2 0 0,1 0 0,1 0 0,0 0-11,3-2 11,-2 1-11,3-1 0,-2 0 0,2 0-113,-2-1 113,2 1 0,0-1-5669,0 1 2049,0-4-1434,0-2 5065,7-4 0,-5 3 0,5 1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25.7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24 10339,'0'-9'448,"0"3"45,0 6-1300,0 0-1255,10-5-346,-1 4 2408,13-2 0,-12 3 0,1 1 0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50 0 6843,'-4'0'1042,"1"0"-740,3 0 393,0 0-516,-10 0-78,7 0 67,-7 0 56,9 1 381,1-1-459,-2 0-45,2 2-101,-2-1 0,-1 3-90,0-2-101,0 0-44,0-1 101,2-1 134,-1 0 3574,2 0-3394,0 1 55,0 0-11,0 0 235,0-1-224,0 1 214,0-1-281,0 2 0,0-1 11,0 1-22,0 0-45,3 0 11,0 0-22,2 1-22,0 0 77,1 0-21,0 0-56,1 2-23,-2-2-11,0 1-12,2 0 12,-2-1 33,2-1-10,-2 2-1,0 0 0,0-2 0,0 2-22,-2-2 0,1 2-12,1 1 23,4 2-33,-2-1-1,3 1-22,-3-2 11,1 0-11,-3 0 34,3-1-34,-1 1 34,3 1-34,-3-2 0,1 1 11,-3-2 0,-1-1 11,0 1-22,1-1 12,-1 1-1,2-1-11,-1 0 0,-1 0 22,1 1-22,0-1 0,1 1 34,4 1-34,-4 0 22,4 1 1,-4-2-23,1 0 0,-2-1 11,1 1 22,-2-1-21,1 0-1,0 0 22,-1 2-10,0-2 10,1 1 23,0-1-44,-2 1 55,2 1-56,-2-1 0,0 0 0,0-2 12,0 1-23,0-1 11,-1 1 57,1 1-57,-1-1 12,0 2-1,0-2-11,0 0 0,0-1 12,0 1 22,0-1 22,0 1-45,2 1-11,-1 0 12,0-1-23,1 0 0,-1 1 0,0-2 33,-1 1 35,-1 0-46,2-1 34,0 1-11,-2-1-34,2 1 45,-3-1-22,2 0-23,-1 0-2249,0-1 1,-1 0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285 47 12322,'0'-7'1098,"0"2"-728,0 3-45,0 2-57,0-1-21,0 0-158,0-1-89,0 1 0,0-3 0,0 1 0,1-1 34,-1 0 33,1 1 102,0 1 44,0 0 67,0 1 0,-1 1 0,0 0-146,0-1 45,1 0-10,-1 0 44,1 0 1356,-1 1-1547,0 1 34,0 2 45,0 5-12,0 0-21,0 2 10,0 1 34,2 1 34,-2 1-68,2 1-44,-2-1 22,2 1-12,-2 0-10,0-1-12,0-1 1,0 0-1,0 0 23,1 0-23,0-1 57,2-1-11,-2 0 10,0-1-56,1-2 12,-2 0 22,1-1-34,-1-1 46,0 1-24,0-1-21,0 2 10,0 0-10,0 0-12,0 0 23,0 1-34,2-2 11,-2 1-11,1-2 22,-1-1-22,0 1 23,1-1-12,0 0 45,0-1 0,-1 1 22,0 0-22,0 1 90,0 3-79,0-3-56,0 1 0,0-2 1,0 1 10,0 1 12,0 0-1,0 0 1,0 0-12,1 0 45,-1 3-33,1-3 0,-1 1 22,0-2-34,0 0 23,0 0 0,0 0-12,0-2-33,0 1 11,0-1-11,0-1 0,0 1 12,0-1-12,0 1 11,0 0 1,0 0-12,0-1 0,0 1 22,0-2-22,0 0 112,0 0-112,0-1-34,0 1 34,0 2-11,0 0 0,-4 3 0,-3-1-12,-3 2-10,0-2 22,-1 0-1,1 0 1,1 1-1,0-1 1,1 2 11,-1-1 0,2 0 11,-1 0 1,4-1-1,-4 0-11,4-2 12,-2 2-1,0-2-11,0 1 0,0 1 0,-1 0 11,0 1-11,0-1 0,0 2 0,2-2 0,0 0 11,0-1 12,-3 3-12,2-2 0,-3 2-11,2-2 11,1 2-11,-2-2 0,0 3 23,0-2-23,0 0 0,3-2 11,1-2 0,3 0-11,-2 0 0,0 1 0,-2 0 0,-1 1 0,0 0-11,2 0 11,-1 0 11,2-1 11,-1 1-22,3-3 12,-1 2-12,1-2 0,0 1 11,-2-1-11,2 0-11,-2 0 11,3 0-5312,-1-1 1211,3-6 4101,8-2 0,-5 0 0,5 2 0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43 1 6148,'-10'11'11,"1"-1"57,7-7 66,-1 0-123,1-2-11,0 0-134,0 0 78,2 0 56,-3 0-11,2-1 11,-1 1 67,0 0 213,2 0 56,-1 0 4056,1-1-4313,-2 1-68,2-1 4784,-1 0-4772,1 1 22,0 0 44,0 1-44,1 1 0,2 0-23,1 0-22,1 0 11,1 0-11,0-1 0,2 1 23,-3 0 0,2 0-12,0 1-11,-2-1 0,1 0 22,0 0 1,-1-2-23,-1 2 11,0-1-11,0 1 0,-1 1 0,2-1 0,-1 0 0,0-1 0,2 2 0,-1-3 0,0 2 45,0 1-23,-2 0-11,1 1 1,-2-2-12,1 1 0,0-1-12,0-1 1,0 1 11,2-2 0,-1 1 0,1 0 11,0 1 90,2 5-90,0-2 12,3 1 10,-3-1 1,-1-3 0,1 1 55,0 1 1,-2-2-45,1 1-12,-3-2 12,-2 0-23,2-1 34,-2 1 12,2-1 10,-2 1 0,2-1-55,-3 0 22,2 1-12,0 1-33,0 1 0,0 0 0,0-2 11,-1 0-11,1 0 56,1 2 12,-2-2-12,3 3 11,-3-2-67,2 1 0,0 0-11,3 0 111,-2 0-100,3 1 34,-4-2 45,0 1-56,-1-1 33,2 0 33,-2 1-22,3 0-67,-2-1 23,3 0-23,-2 0 11,-2-2 34,1 1-12,-1-2 46,-1 0-2354,0 0-291,0 0-2106,-1-1 4672,1-2 0,-1 2 0,0-1 0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276 6 6619,'0'-1'1770,"0"0"-213,0 1-873,0-2-68,0 2 2533,0-2-2881,-1 2 69,0 0 1153,0 0-1333,1 2 78,0 2-11,0 4-22,0 1-56,0 0-12,0 1 0,0 1 1,0 0-22,0 1 88,0-2-55,0 2-12,0-1-11,-1 0-44,1-1-12,-1-1 34,1 0-12,0 0 46,0 0-46,0 1-66,0-1 33,0 0-45,0-2-11,0 0 22,0 0-22,0-1 23,2 4 33,0-3-23,3 2 35,-3-3 67,3 1-79,-4-2 0,1 2 44,-1-2 24,1 2-12,-2-1-12,2 2-10,-2-1 44,0 3-89,0-3 0,0 3 0,0-3 22,0-1-56,1 0 34,-1-1-11,1 0-12,-1-1 34,0-2 0,0 1-34,0-1-22,1-1 12,1 0-1,-1-1 11,0 1 617,-1-1-628,0 1-22,0-1 22,0 2 1,0-1-1,0 1 34,0 0-23,0 1-11,-2 0 0,0 1 12,-3 0 10,0 2-33,-2 0 0,-2 2 12,0 0-12,-1 1-12,0 1 12,2-1 12,-2 1-12,3-1 22,-3 0-11,1 0 56,-3 1-55,4-2-1,-2 2-11,4-3 11,-1 0 0,3-4 12,-1 1-1,0 1 12,-1 0 10,-4 2-32,1 1-12,-2-1 11,-2 2-11,3-4 0,0 2-11,5-5-23,2 1 34,2-2 22,0 1-22,-2 0 23,-1 1-12,-2 0 0,1 0 0,1 0-11,0-1 12,2 1-1,-1-1-11,1-1 11,0 1-11,-1-1-11,3 2 11,-2-1 0,0 1 0,1 1 0,-1-1 11,0 1-11,0 0 11,-1 0-11,0 1 0,1-4 0,0 1-22,1-2-2465,1 0 1142,-1 0-717,1 0-1456,-2 0-2701,2-5 6219,11-4 0,-9 2 0,9 0 0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 26 6428,'-2'-2'1849,"1"0"111,1 2 3330,0 0-5548,0-1 34,-1 0 90,1-1 32,-3 0 46,3-1 45,-1-1 11,0 1 33,0 1 1,0 0 22,1 1 1816,0 1-1783,0 2 1,1 0 11,4 2-56,2 0 11,2 0-23,1 1-10,-3 0 21,0 0-10,-1 0 44,0 0-33,0 0 56,2 1-56,0 0-23,2-1 1,-3 0-23,1-2 0,-2 3 11,2-2-11,0 0 0,0 1 0,-1-1 22,-1-1-22,-2 1 34,4 0-34,-3-1 0,2 0 11,-2-1-11,1 1 0,-1 0 34,-1 1-34,1 0 0,0-1 11,1 1 0,1-1-11,0 1 0,-1 0 0,2 0 22,-3-1-22,-1 0 12,2 1-1,-1 0 45,3 1-56,-2-1 33,1 1-33,0-1 12,-2-1-12,0 0 0,2 0 0,-3 1 0,3-1 0,-5-1 11,1 0 0,-2-1 0,-1 0 0,0 0 12,0 1 10,0 0-33,0 0 0,1 0 0,0 0 0,1-1 12,-1 1-12,1-1 12,-1 0 10,-1 0-22,1 0-22,-1 0 10,3 0 12,-2 1 0,1-1-12,0 1 12,-1-1 12,1 0 0,-1-1 44,1 0-45,-1 0 78,-1 0-66,1 0 89,-1 0 123,2 0-190,-1 2-23,-1-1 12,2 2-1,0-1-21,0 0-12,1-1 11,0 0-11,-2-1 11,1 1-11,-2 0 0,1 0 0,-1 0 11,1 1 0,1 0-11,-2-1-11,3 2-11,-2-2-57,1 0-33,-2 0-3134,0-1 0,0 0 1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74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258 6 9834,'3'0'931,"-1"0"872,-2 0-1791,-3 0 77,0 0 34,-2 0 12,3-1-46,-1 1-21,1-1-35,-2-1 46,1 2 10,-1-1 13,3 0-35,-2 1-22,2 0 44,-2 0 12,-1 0 0,0 0-90,-2 0-11,0 0 34,-3 0-23,3 0 0,-2 0 12,1 0-23,-1 0 33,1 0 12,0 0-11,0 0-12,1 0-22,-3 0 0,2 0 45,-3 0-12,3 1-10,-3 1-1,3 0-22,-1 0-22,0 1 10,1-1 12,1 2 0,1-1 0,-1 0 0,2 0 0,-1 0 0,1 1 0,-1-1 12,-2 1-12,3-1-12,0-1 1,3 0 11,-1 2 11,1 0-11,-2 2 0,1-1-11,-1 0 11,1 1-44,0-1 32,1 1 1,1-1-22,0 0-46,0 0 34,0 0-22,0-1 22,0-2 1,0 0 10,2 0 23,0-1-34,3 1 23,-1 0-1,2-1 1,0 0 22,2 0 0,-1 0 22,0 0-11,2 1-11,-2-2 12,2 1-12,1-1-12,1 1 12,-2-1 0,0 0 34,0 0-56,-3 0 22,2 0 22,-5 0-11,1 0 34,1 0 0,1 0 22,1 0-78,3-3 11,-3 1-11,4-2 22,-7 2-11,2-1 22,-3 1 34,0 0-22,-1 0 11,-2 0-45,3-1 33,-3 1 23,1 0 101,-1 0-79,0 0 12,0 1-12,0 0-11,0 0 1,0 0-12,0-1-56,0 1-12,0-1 12,0 0 0,0 0 0,0-1 0,0 1 0,0-1 23,0 2-12,0-1-11,0 0-34,0 1 1,0-1-1,0 1-33,0-1 33,0 0-10,0-1 32,0-2 12,0 2 12,0-1 55,0 1-56,0 2-11,0 0-11,0 1 0,0-1-1,0 0 12,0-1 0,0 1 0,0-2-11,0 3-34,0-1-22,0 0 11,0 1-571,0-1 627,0 0 0,0 1 23,0-2-23,0 2 0,0-1-112,0 0-136,0 0-356,0 0-797,0 0-1300,-4 1 2701,-1 0 0,0 0 0,1 0 0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75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59 4 6798,'0'-1'1109,"0"0"-78,0 1-840,3-1 44,-3 1 22,2 0 147,-2-1 2139,0 1-2307,0 2-80,0 1 1,0 3-67,0-1-1,0 0-21,0 0 11,0-1 55,0 1-11,0 0 12,0-1-34,0 1-12,0-1 1,0 0-34,0 1-12,-1 0 24,0 4-46,-3-1 12,1 3 22,-1-2-23,1-2 34,2 0 68,-1 0 89,0 0-44,0-2 10,0 1 1,0 0-35,2 0-55,-3-1 34,2-1-12,-2-1 11,2-1-22,0 0-11,1-1 0,0 0 90,0-1-124,0 1 11,0 1 1,0-1-12,0 1 34,0 1-23,0-1 1,-2 0-35,2 1-10,-3-2 22,3 2-11,-2-1-12,1 1 23,0 0-22,1 0 33,-1 1 56,-2 3-100,1-1-12,-2 1 11,2-3-10,0 1 10,2-2 12,-1 0-34,1 0 67,-2-1-22,2 0-12,-1 0-22,1-2 1,0 1-9843,0 0 9283,0-5 0,0 4 0,0-3 0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7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165 11 6865,'0'-6'2163,"0"1"-1682,0 5 2858,0 0-3238,-1 0-34,-2 0 23,-1 0-34,-1 0-56,-3 0 112,1 0 46,-2 0-46,1 0-34,1 0-33,0 0-34,-1 0 23,1 0-34,-1 0-12,1 0 12,3 0 0,-2 1 12,2 0-1,-1 2 22,-1 0-21,0 0 21,0 0-33,0 1 23,1 0-12,-1 0-11,1 2-34,2-3 23,-1 1 0,3-1 22,-1-1-22,1 2 0,0-3 11,1 1 22,-1 0-22,-1 0-11,2 0 11,-1 1 0,1-1 0,0 1 11,0 0-11,0 0 0,0 0-11,0 0 11,0 0-23,0 0-10,0 1-1,0-1 23,0-1 11,0 0 0,0 0 22,0-1-22,0 1 12,0 0-24,1 1 12,1-1-11,0 0 11,2-1 0,-1 1 23,1-1-23,-2 0-12,1 0-10,1 0 0,-1 1-1,3-1 23,-3-1 0,2 1 34,-1 0-12,-1-1-22,2 2 11,-1-1 1,1 1-1,3-2 22,-1 1-21,1 1-12,-1-1 0,-2 0-12,-1 0 12,3 0 0,-2 0 0,4 0 0,-3-1-11,0 0 11,0 0 0,0 0 0,0 1 11,0-1 1,-2 1 44,1-1-34,0 0 68,2 0-1,2 0-66,-1 0 10,1 0-33,-3 0 11,-2 0 0,0 0 12,-2 0 66,1-1-66,1 0-23,-1 0 33,2-1-10,-1 0-1,0 0 23,1 0 157,-1 0-57,-1 1-33,1-1-21,-3 0-58,2 0-22,0-1 23,0-1-12,1 1-10,0-1 10,-1 1 34,-1 2-22,-2 0 44,0 1 12,0-1 22,0 0-12,0 0-77,0-1 10,0-1 1,0 0-23,0 0-11,0 0 34,0 0 55,0 1-33,0 0 79,0 0-102,0 0 23,0 1-22,0 0-23,0 1 0,0-1 12,0 0-23,-2 0 0,1-1 33,-1 1 1,0-1 0,0 1-12,0-1-11,-1-1 0,-1 0 12,2 0 22,-2 1-23,1 1-22,-1 1 0,1-2-56,-2 2 11,1-2 34,-1 1-23,-2-1 1,3 1 22,-1-1-68,1 0 57,1 2-12,-1-1-22,1 0 45,-2 1 0,1-1-34,-2 0 45,4-2-22,-4 2 10,6 0-21,-3 1-1,2 0-503,0 0-1996,0 0 718,0-1-3025,0 0 4840,-4 0 0,3-1 0,-2 2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7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125 12 7549,'2'-7'2319,"-1"3"-2230,-1 4 3990,0 0-3989,-1 1 22,-2 2-45,0 3 23,-2 1 44,1 1-44,0 0-1,-1 0-22,2 0 12,-1-1-11,3-1-12,-2 1 0,2-1 22,-3 1-33,0 1 78,-2 2 34,1-1 56,0 1-23,-1-2-89,1 1 11,-1-2-22,3 0 10,-3 1-55,3-2 22,-2 0 12,2-3 11,1-1-12,0 0-44,0-1 22,2 0-45,0 1 0,0-1 1,0 2-12,0-2 11,0 0 11,0 0 1,-1 0-12,0 1 34,-3 2-45,1-1 0,1 2 0,0-2 0,1 0 11,1 0 22,-1 1 1,0 0 44,-1 3-78,0-3 0,0 2 0,1-5 45,1 1-3900,0-2-705,0-5 4560,6-4 0,-5 3 0,5-1 0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78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210 8 6350,'-5'-3'1781,"1"0"-1322,4 3 3116,0 0-3440,-1-1-35,-1 1-44,0 0-56,-2 0 0,3 0-22,-2 0 22,-1 0 34,-1 0-12,-3 0 68,0 0-23,0 0-67,-2 0 0,2 0 11,-2 0-11,3 0 0,1 0-11,2 0 11,0 0-11,2 0-34,-1 0 11,0 0 34,-1 1 0,0 0 11,-1 1 79,-4 2 22,3-2-78,-3 3-23,5-4 0,0 1 11,1 0-22,0 2 0,0-2 34,-2 1 11,2 0 33,-1-1 1,0 1-57,1 1-22,-2-1 67,1 1-33,0 0-23,0 0-11,2-1 22,-1 0-10,2-1-1,-1-1 0,2 1 11,0 0-22,0 0 12,0 0 10,0 2 0,0-1 13,0 1-13,0-2-22,0 1 0,0 0 11,0-2-11,0 2 0,0-1 12,0 3-12,0-2 0,0 2 0,0-3-45,2 1-1,-1-2-10,2 0 11,-1 0 45,0-1 12,0 1-1,-1 0 0,2-1-11,0 2 0,-2-2 0,4 1 0,-3-1 11,3 0 0,-2 0 45,0 1 1,0-1-34,2 1 21,-1-1 1,1 0-34,0 1 1,-2 0 21,0-1 23,3 0 11,1 1 1,2-1-12,-3 2-34,2-1 12,-1 0-23,1 0 11,-2 1-11,1-2-11,-2 0-11,-1 0 11,1 0 0,-1 0 0,2 0-33,1 1 10,-2-1 12,3 0 0,-1 0 11,-1 0 0,-1 0 0,-2 0 11,-1 0 0,-1 0-11,0 0 23,0 0 10,-1 0-22,1 0 12,1 0-1,-2 0 34,3 0 0,-3 0 0,2 0 11,0 0 12,-1 0-1,0 0 112,-1 0-100,2 0 22,-2 0 0,2 0-22,0 0-22,-1 0-35,1-1 12,0 0-23,-1-1 57,3-2-46,-4 2 1,4-2-34,-4 2 0,3 0 0,-3 0 0,2-2 11,0 3 0,-1-1 1,0 2 10,-1-1-22,2 0 0,-2-1 0,2-1 11,-2 1 34,3 0-11,-3-1-12,1 1 34,0 1-11,0 0-12,0 0-10,-1 1-23,0-1-11,0 0 11,0-1 11,0 0 11,0 0-22,0 0 0,0-1 11,0 1 1,0-1-12,0 1 33,0-1 12,0 0 33,0 2 68,0-1 22,0 1-112,0-1-34,0 1-10,-1-1-12,-1 1-12,1-1-10,0 0 0,-1 0-23,1 1 45,-2 0 0,1 0 0,0 0-56,1-1-123,-1 1 44,0-1-78,-2-1-89,3 2-259,-2-1-223,3 0-23,-1 1 124,0 0-1682,-3 0 685,-2 0-124,-3 1 1804,0 0 0,3 0 0,1 0 0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26.0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 9666,'6'-1'1860,"-1"44"-1042,-5-13-515,0 39-303,0-24-213,0 0-404,0-5 1,0-4-415,0-9-78,0-9 34,0-9 290,0-5-245,0-7 1030,0-10 0,0 7 0,0-6 0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79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3 9330,'0'-2'2028,"0"1"-694,0 1-1312,0 2 0,1 0 12,0 1-23,1 0 0,-1-1 12,1 1-12,-1-1 23,-1 1 44,0-1-44,0 0 22,0 2-23,1-1 1,-1 1-12,2-1 34,-2 0 11,0 0 34,0 0 23,0-1 44,0 0 45,0 2-191,1-2-10,-1 2 32,1-1 57,-1 2-11,0-1-12,0 0 0,0 0-33,0 0 22,0-2 23,0 4-34,0-3-34,0 2 34,0-2 12,0 0-1,0-1-34,0 2-10,0-2 10,0 1 1,0 0-12,0 0-10,0 0 11,0 1-23,0-2 11,0 1 0,0-2 23,0 1-1,0 0-21,0 0-1,0 0 0,0 1 0,0-1 12,0 1 10,0-1 46,0 0-1,0 1-44,0-1 55,0 0-10,0-1-46,0 1-22,0 0 12,0 1-12,0 0 11,0 0-22,0 1 23,0-2-1,0 0 34,0 0 11,0 0-22,0-1 0,0 1-11,0 0-12,1 0-11,0-1 0,0 1 1,-1-1 10,0 1-22,0 0 0,0 1 0,0-1 11,0 1-11,0-1 11,0 1-11,0 1 0,0-2 0,0 0 56,0-1-22,1-1-34,-1 0 0,1 1 22,-1 0-22,0 0 34,0 0-23,0 1 0,0-1 12,0 1 22,0-2-1,0 1 80,0 0-57,1-1-22,0 0-34,1 1 1,-2 0-1,2 0 0,-2 0 11,0 2 34,0-2-33,0 1 10,0 0 1,0-1-23,0 0 0,1 0 12,-1 0-1,2-1-279,-1 0-360,-1 0-593,1 0-1132,2 0-2229,-2 0 4571,2 0 0,-2 0 0,-1 0 0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234 14 6731,'0'-8'1893,"0"2"-1198,0 6 9135,0 0-9710,0 2-42,0 3-11,0 3-11,0 2 12,0 1 11,0 2 55,0-1-22,1 1-34,0 0-44,1-2 56,0-1-23,-1 1 22,1 1-10,-1 2-12,0 0 0,0 2-22,0-1 0,-1-1-12,0-1 12,0-2 11,0-2-33,0-1-23,0-2 100,0 1-44,0-1-33,0 1 22,0-1 22,0-1-11,0 1-11,0 0 11,0-1-45,0 1 1,0-2 21,2 2-22,-1-1 12,2 1 10,-2-1 1,1 1 22,0 1 45,-1 3-68,-1-2 12,2 3-22,-1-3 21,1 1-32,-2-2 10,1 0 0,-1-2 1,2-1-12,-2-1 0,1 0-11,0-1 11,-1 2-11,2 0 34,-2 3-12,0-2-10,1 2-1,-1-2 34,1 1-12,-1-4-10,0 1-1,0-2 12,0 0-23,0-1 34,1 0-12,0 0 337,0 0-370,-1 2 0,0-1 0,0 2 0,0 1 11,0 1-11,-4 2 0,0 1 11,-5 0-11,0-1 0,0 1-11,1 1 0,-1-1 11,0 1 0,2-2 11,0-1-22,3-1 22,1 0-22,0-1 11,-2 0 0,0 3 0,-4 1 11,2 0-11,0 0 0,0-1 22,1 0-10,0-1 10,0-1-11,0 0 0,3-1 1,0-2-12,1 1-12,0-1 12,-1 1 12,-1 1-12,-1-1 0,-1 2 11,0-2 0,2 1 0,0-1 0,1-1-11,2 0 12,0-1-24,0 0 12,0-1 0,-1 1 0,0-1 0,1 2 0,-2-1 0,1 2 0,-2 0 0,-3 1-11,2 0 11,-1-2 0,3 0-11,1 0 11,0-1 0,0 1 0,0 0 11,-2 1 0,0 0-11,-2 0 0,1 0 0,1 0 0,0 0-11,3-2 11,-2 1-11,3-1 0,-2 0 0,2 0-113,-2-1 113,2 1 0,0-1-5669,0 1 2049,0-4-1434,0-2 5065,7-4 0,-5 3 0,5 1 0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50 0 6843,'-4'0'1042,"1"0"-740,3 0 393,0 0-516,-10 0-78,7 0 67,-7 0 56,9 1 381,1-1-459,-2 0-45,2 2-101,-2-1 0,-1 3-90,0-2-101,0 0-44,0-1 101,2-1 134,-1 0 3574,2 0-3394,0 1 55,0 0-11,0 0 235,0-1-224,0 1 214,0-1-281,0 2 0,0-1 11,0 1-22,0 0-45,3 0 11,0 0-22,2 1-22,0 0 77,1 0-21,0 0-56,1 2-23,-2-2-11,0 1-12,2 0 12,-2-1 33,2-1-10,-2 2-1,0 0 0,0-2 0,0 2-22,-2-2 0,1 2-12,1 1 23,4 2-33,-2-1-1,3 1-22,-3-2 11,1 0-11,-3 0 34,3-1-34,-1 1 34,3 1-34,-3-2 0,1 1 11,-3-2 0,-1-1 11,0 1-22,1-1 12,-1 1-1,2-1-11,-1 0 0,-1 0 22,1 1-22,0-1 0,1 1 34,4 1-34,-4 0 22,4 1 1,-4-2-23,1 0 0,-2-1 11,1 1 22,-2-1-21,1 0-1,0 0 22,-1 2-10,0-2 10,1 1 23,0-1-44,-2 1 55,2 1-56,-2-1 0,0 0 0,0-2 12,0 1-23,0-1 11,-1 1 57,1 1-57,-1-1 12,0 2-1,0-2-11,0 0 0,0-1 12,0 1 22,0-1 22,0 1-45,2 1-11,-1 0 12,0-1-23,1 0 0,-1 1 0,0-2 33,-1 1 35,-1 0-46,2-1 34,0 1-11,-2-1-34,2 1 45,-3-1-22,2 0-23,-1 0-2249,0-1 1,-1 0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234 14 6731,'0'-8'1893,"0"2"-1198,0 6 9135,0 0-9710,0 2-42,0 3-11,0 3-11,0 2 12,0 1 11,0 2 55,0-1-22,1 1-34,0 0-44,1-2 56,0-1-23,-1 1 22,1 1-10,-1 2-12,0 0 0,0 2-22,0-1 0,-1-1-12,0-1 12,0-2 11,0-2-33,0-1-23,0-2 100,0 1-44,0-1-33,0 1 22,0-1 22,0-1-11,0 1-11,0 0 11,0-1-45,0 1 1,0-2 21,2 2-22,-1-1 12,2 1 10,-2-1 1,1 1 22,0 1 45,-1 3-68,-1-2 12,2 3-22,-1-3 21,1 1-32,-2-2 10,1 0 0,-1-2 1,2-1-12,-2-1 0,1 0-11,0-1 11,-1 2-11,2 0 34,-2 3-12,0-2-10,1 2-1,-1-2 34,1 1-12,-1-4-10,0 1-1,0-2 12,0 0-23,0-1 34,1 0-12,0 0 337,0 0-370,-1 2 0,0-1 0,0 2 0,0 1 11,0 1-11,-4 2 0,0 1 11,-5 0-11,0-1 0,0 1-11,1 1 0,-1-1 11,0 1 0,2-2 11,0-1-22,3-1 22,1 0-22,0-1 11,-2 0 0,0 3 0,-4 1 11,2 0-11,0 0 0,0-1 22,1 0-10,0-1 10,0-1-11,0 0 0,3-1 1,0-2-12,1 1-12,0-1 12,-1 1 12,-1 1-12,-1-1 0,-1 2 11,0-2 0,2 1 0,0-1 0,1-1-11,2 0 12,0-1-24,0 0 12,0-1 0,-1 1 0,0-1 0,1 2 0,-2-1 0,1 2 0,-2 0 0,-3 1-11,2 0 11,-1-2 0,3 0-11,1 0 11,0-1 0,0 1 0,0 0 11,-2 1 0,0 0-11,-2 0 0,1 0 0,1 0 0,0 0-11,3-2 11,-2 1-11,3-1 0,-2 0 0,2 0-113,-2-1 113,2 1 0,0-1-5669,0 1 2049,0-4-1434,0-2 5065,7-4 0,-5 3 0,5 1 0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8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50 0 6843,'-4'0'1042,"1"0"-740,3 0 393,0 0-516,-10 0-78,7 0 67,-7 0 56,9 1 381,1-1-459,-2 0-45,2 2-101,-2-1 0,-1 3-90,0-2-101,0 0-44,0-1 101,2-1 134,-1 0 3574,2 0-3394,0 1 55,0 0-11,0 0 235,0-1-224,0 1 214,0-1-281,0 2 0,0-1 11,0 1-22,0 0-45,3 0 11,0 0-22,2 1-22,0 0 77,1 0-21,0 0-56,1 2-23,-2-2-11,0 1-12,2 0 12,-2-1 33,2-1-10,-2 2-1,0 0 0,0-2 0,0 2-22,-2-2 0,1 2-12,1 1 23,4 2-33,-2-1-1,3 1-22,-3-2 11,1 0-11,-3 0 34,3-1-34,-1 1 34,3 1-34,-3-2 0,1 1 11,-3-2 0,-1-1 11,0 1-22,1-1 12,-1 1-1,2-1-11,-1 0 0,-1 0 22,1 1-22,0-1 0,1 1 34,4 1-34,-4 0 22,4 1 1,-4-2-23,1 0 0,-2-1 11,1 1 22,-2-1-21,1 0-1,0 0 22,-1 2-10,0-2 10,1 1 23,0-1-44,-2 1 55,2 1-56,-2-1 0,0 0 0,0-2 12,0 1-23,0-1 11,-1 1 57,1 1-57,-1-1 12,0 2-1,0-2-11,0 0 0,0-1 12,0 1 22,1-1 22,-2 1-45,3 1-11,-1 0 12,0-1-23,1 0 0,-1 1 0,0-2 33,-1 1 35,-1 0-46,2-1 34,0 1-11,-2-1-34,2 1 45,-3-1-22,2 0-23,-1 0-2249,0-1 1,-1 0 0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234 14 6731,'0'-8'1893,"0"2"-1198,0 6 9135,0 0-9710,0 2-42,0 3-11,0 3-11,0 2 12,0 1 11,0 2 55,0-1-22,1 1-34,0 0-44,1-2 56,0-1-23,-1 1 22,1 1-10,-1 2-12,0 0 0,0 2-22,0-1 0,-1-1-12,0-1 12,0-2 11,0-2-33,0-1-23,0-2 100,0 1-44,0-1-33,0 1 22,0-1 22,0-1-11,0 1-11,0 0 11,0-1-45,0 1 1,0-2 21,2 2-22,-1-1 12,2 1 10,-2-1 1,1 1 22,0 1 45,-1 3-68,-1-2 12,2 3-22,-1-3 21,1 1-32,-2-2 10,1 0 0,-1-2 1,2-1-12,-2-1 0,1 0-11,0-1 11,-1 2-11,2 0 34,-2 3-12,0-2-10,1 2-1,-1-2 34,1 1-12,-1-4-10,0 1-1,0-2 12,0 0-23,0-1 34,1 0-12,0 0 337,0 0-370,-1 2 0,0-1 0,0 2 0,0 1 11,0 1-11,-4 2 0,0 1 11,-5 0-11,0-1 0,0 1-11,1 1 0,-1-1 11,0 1 0,2-2 11,0-1-22,3-1 22,1 0-22,0-1 11,-2 0 0,0 3 0,-4 1 11,2 0-11,0 0 0,0-1 22,1 0-10,0-1 10,0-1-11,0 0 0,3-1 1,0-2-12,1 1-12,0-1 12,-1 1 12,-1 1-12,-1-1 0,-1 2 11,0-2 0,2 1 0,0-1 0,1-1-11,2 0 12,0-1-24,0 0 12,0-1 0,-1 1 0,0-1 0,1 2 0,-2-1 0,1 2 0,-2 0 0,-3 1-11,2 0 11,-1-2 0,3 0-11,1 0 11,0-1 0,0 1 0,0 0 11,-2 1 0,0 0-11,-2 0 0,1 0 0,1 0 0,0 0-11,3-2 11,-2 1-11,3-1 0,-2 0 0,2 0-113,-2-1 113,2 1 0,0-1-5669,0 1 2049,0-4-1434,0-2 5065,7-4 0,-5 3 0,5 1 0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8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50 0 6843,'-4'0'1042,"1"0"-740,3 0 393,0 0-516,-10 0-78,7 0 67,-7 0 56,9 1 381,1-1-459,-2 0-45,2 2-101,-2-1 0,-1 3-90,0-2-101,0 0-44,0-1 101,2-1 134,-1 0 3574,2 0-3394,0 1 55,0 0-11,0 0 235,0-1-224,0 1 214,0-1-281,0 2 0,0-1 11,0 1-22,0 0-45,3 0 11,0 0-22,2 1-22,0 0 77,1 0-21,0 0-56,1 2-23,-2-2-11,0 1-12,2 0 12,-2-1 33,2-1-10,-2 2-1,0 0 0,0-2 0,0 2-22,-2-2 0,1 2-12,1 1 23,4 2-33,-2-1-1,3 1-22,-3-2 11,1 0-11,-3 0 34,3-1-34,-1 1 34,3 1-34,-3-2 0,1 1 11,-3-2 0,-1-1 11,0 1-22,1-1 12,-1 1-1,2-1-11,-1 0 0,-1 0 22,1 1-22,0-1 0,1 1 34,4 1-34,-4 0 22,4 1 1,-4-2-23,1 0 0,-2-1 11,1 1 22,-2-1-21,1 0-1,0 0 22,-1 2-10,0-2 10,1 1 23,0-1-44,-2 1 55,2 1-56,-2-1 0,0 0 0,0-2 12,0 1-23,0-1 11,-1 1 57,1 1-57,-1-1 12,0 2-1,0-2-11,0 0 0,0-1 12,0 1 22,0-1 22,0 1-45,2 1-11,-1 0 12,0-1-23,1 0 0,-1 1 0,0-2 33,-1 1 35,-1 0-46,2-1 34,0 1-11,-2-1-34,2 1 45,-3-1-22,2 0-23,-1 0-2249,0-1 1,-1 0 0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8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75 1 8478,'5'0'1895,"-2"-1"-1638,-3 1 494,0 0-112,1 0-12,0 0 1827,0 0-2465,0 0-23,-1 0 1221,1 0-1187,-4 0 12,-1 1-1,-4-1-11,1 2 11,0-1 0,-1 2-11,0-2 11,1 1-11,2 0 12,2-1-12,-1 0 0,3-1 22,0 0-11,1 0 12,-1 1-1,-1 0-22,0 0 0,-1 1-11,0-1 0,1 1 11,0-2 0,1 1-23,1-1-10,0 1-1,0-1 23,0 2 11,0-1 22,0-1-22,-1 1 56,1 1-45,-2 2 1,1 0-12,0 1 0,1 0-23,0-1 23,0 1 11,0-1-11,0 0 0,0 0 0,0-1 0,0-2-22,0 1-12,0-1 23,0 0-112,0-1 123,0 2 67,0 0-44,0 1-12,1 0 0,2 1-11,1-1 0,1 0 0,0 0 0,0 0 0,0-1 0,-1 2-11,0-1 11,0-1-23,1 0-21,0 0 32,1-1 12,-2 0 0,-1 0 34,0 1-23,1 0-11,-1-1-33,3 1-12,2 0 45,-1 0 0,4-1 0,-5 0 0,1 0 0,0 0 0,-1 0-23,1-1 23,-2 0-11,0 0 0,2 1 0,-2-1-12,3 0 46,-1 0-1,1 0-22,-1 0 0,-1 0 0,-1 0-45,2-1 23,-3 1 0,2-2-1,-3 0-10,1 1 33,-1-1 44,-1-1-21,1 0-23,0 0 11,0-1-11,-2 2-11,0-1 0,-1-1-1,0 0 12,1-1 23,0-1 33,0 2-23,-1 0 35,0 0 32,0 0-32,0 1-35,0 1-10,0-1-23,0 1-12,0-1 12,0 0 23,0 0 22,0 1 0,0 0 67,-1 0-34,-1 1-44,0-1 11,-1 0-45,0-1 11,-1 1 11,1 1-10,1 0-12,-2-1 123,1 0-78,-1 0-23,0 0-11,2 1 12,-1 0 10,1 0-33,1 1 23,1 0-1,-1-1 0,0 1-22,-1-2 0,1 2 0,0-2-11,0 2 11,-1 0 0,2 0-22,-1-1-191,1 0-235,0 1-269,-1-2-807,-1 1-269,0-2-616,-1 0-706,0-1 3115,1 0 0,1 2 0,1 0 0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8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3 8949,'5'-1'1390,"-2"0"-1356,-3 1 3226,0 0-3125,1 0 156,0-1 515,0 1-615,-1 2-112,0 0-1,0 3 0,0 0-55,0 0-12,0 0 56,0 0-11,0 1 34,0 0 11,0 0-34,0 0-34,0-1-33,0 0 23,0 0 10,0-1-21,0 0 21,0 0-10,0-1 21,0 2 12,0-1 34,0 1 78,0 2-146,0-1 1,0 0 10,0-2-21,0-1 10,0 0-11,0 0 23,0-2-1,0 1 69,0-1 55,0 2-101,0-2-45,0 2 11,0 0-22,0-2 0,0 2 11,0-1 23,0 1 11,0 0 22,0 0 11,0 0-66,0 0 10,0 0-11,0-1-11,0 2 23,0-1 21,0 1-10,0 0-23,0-1-11,0 1 67,0 1-11,0-1 0,0 2 12,0-2-46,0 1-22,0-1 11,0 0-11,0 0 11,0-1-11,0-2 0,0 1 12,0 3-1,0-2 11,0 5 1,0-3-1,0 2-11,0-1 12,0 0-23,0 0 11,0-3 0,0 3-11,0-3 0,0 0 0,0 0 11,0 0-11,0 0 11,0 1-11,0-2 90,0 1 11,0 0-23,0 1-44,0-2-45,0 1 11,0-3 0,0 1 0,0-1 11,0 1-11,0 0 0,0 0-11,0 1-23,0-2-8101,0 1 8135,2-2 0,-1 1 0,1-2 0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88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146 14 7336,'0'1'123,"0"1"3115,0-2-3260,2-2-180,-1 2-11,0-2 134,2 1 79,-3-1 23,1 2 784,-1-1-807,2 1 34,-2 0 78,2 0 212,-1-1 1379,0 1-1669,-1-1 22,-4 0-22,1 0-12,-4 0-11,3 0 0,1 1 12,1 0 22,0-1-11,-1 0-34,0 1 0,-2 0 45,1 0-45,0 0-34,1 0 12,1 0-12,1 0 0,-2 0 23,-2 0 11,0 0 0,-1 0 0,1 0-12,-5 0 1,3 2-34,-3 0 45,4 1-11,0-1 11,1 1 11,2 1 23,-1-1-23,1 1-11,-2 0 23,1 1 22,0-1-22,2 0-1,-1 0 0,0 0 46,1 1-57,-1 1-34,1-1 12,0 1 11,1-2 23,1-1-12,0-1 34,0 0 11,0-1-23,0 1-22,0-1-11,0 3 23,0-1 10,0 1-10,0-1-23,0 2 22,0-2 23,1 0 33,1 0 79,2 2-101,0 0-22,2 0-12,-2 0-11,1-2 23,1 1-1,1 0-21,-2-1 10,3 1 12,-6-2-12,3 1 12,-2-2-34,1 2 0,0-2 11,-1 1 11,2 0 12,-1-1 33,1 1 90,4-1-68,-1-1-10,3 1-11,-3-1-12,3 0-23,-2 0-10,0 0 22,1 0-12,-3 0-10,0 0 21,0 0-32,-2 0 10,1-1-11,0-2 12,2-2-23,-1 0 0,0-1 33,1 1 1,0 0-23,-1-1 0,-2 3 0,0-1-11,-1 1 0,-1 0 0,1 0 23,-2 2-1,0 0 12,-2 0 55,0 1-55,0-1-34,0 0 22,0-1-44,0-1 22,0 0 0,0-1 22,0 0-22,0 0 0,0 0 12,0 1-1,0 0 0,0 1 11,0 1 57,0-1 22,-1 2-57,1-1-44,-1 0 0,-1 1 12,2-2 21,-2 2-33,-1-1-11,-3 0 22,1-1 12,0 0-12,1 1 0,1-1 11,0 1 34,-3-1-33,0 1-23,1 0 0,2-1 0,0 0-11,0 1-113,2-1-200,-1 2-484,0-1-861,-2 1 1669,-4 0 0,5-1 0,-3 1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26.1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9767,'96'13'-3036,"-13"-4"3036,-48-8 0,-15-1 0,-5 0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89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38 6619,'0'-6'1512,"0"1"-1254,0 5 470,0 0-336,0 0 112,0-1 113,0 0-169,0 0-269,0 0-179,0-1-33,0 1-57,0-1-78,0 1 157,0 0 11,0 0 11,0 0-11,0-1 0,0 0-11,0-1 11,0 0 22,0 2-22,1-1 0,-1 2 3283,1 0-3137,-1 1-1,0 2 12,0 2-56,0 3 12,0 1 10,0-1 67,0 1-78,0 0-33,0 0-1,0 1-44,0-2 33,0 1-33,0-1-23,0-1 90,0-1-23,0 1-11,0-1 12,0 0-12,0 0 34,0 0-79,0 0 12,0-1-1,0 1 34,0 1-55,0-1 32,0 4-10,0-4-34,0 4 0,0-6 0,0 0 0,0-1 0,0-2 22,0 0 35,0-1-57,0 2 78,0 0-22,0 1-56,0 0 0,0 0 0,0-2 0,0 1 0,0-2-11,0 1 11,0 1 0,0-1 11,0 2-11,0 1 0,0 0 0,0-1-11,0 0-34,0-2-190,0 0 78,0-1-34,0 1 23,0 1-224,0-1-359,0 0-492,0 0-584,0 1-1153,5-2 2980,3 1 0,-2-1 0,0 0 0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9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198 18 6775,'-1'-4'1625,"0"1"-1267,1 3 920,0 0-818,0-1 21,0 1 864,0-2-1289,-1 2-34,-1 0 1,2 0-23,-2 0-11,1 0-124,-3 0 68,-3-1 67,-2 1 22,-1-1 12,0-1 44,0 1 68,0 1-12,2-2-122,0 2-12,3 0-23,1 0 23,-1 0 0,3 0 23,-3 0 33,3 0-23,-3 0 57,-1 0 33,-3 1-101,2 0 1,1 1-23,2 0-11,2-1 11,-2 1 56,0 1-23,-1 1 23,-1-1 0,1 2-22,0 0 33,0 0-33,1 0-1,-1 1 1,2 0-34,0-1 12,1 1 10,1-1-22,1 1 34,0 0-1,0 1 1,0 0-12,0 1-10,2-1-1,2 1 34,4-2-34,1 1 11,0-1 12,2 1-34,-1-1 0,3-1 0,0 0 0,1-2 22,-1 0-22,1-1 0,-2-1-11,-1-1 22,-2 0-11,0 1 11,-2-1 1,2 0 21,-1 0-33,2 0 0,-2-1 11,1-1 1,-2 0 66,1-3-44,-2 1 10,2-2-21,-3 0-23,2-4 0,-1 3 0,-1-3 11,-1 4 0,-3 1-11,1 1 23,-2-1-23,1 1 44,-1 0 12,0 0-22,0 0-34,0 0 45,0 0 22,0 1-11,0 0-11,-2-1 11,0 0-23,-4 0-33,1-1 45,-1 2-45,0-3 0,4 4 0,-1-1-22,3 3-124,-2 0-212,2 0-349,-3 0-345,3 0-999,-3 0-2274,2 0 4325,-5 0 0,5 0 0,-2 0 0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9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17 5 6910,'0'-3'1826,"0"1"4090,0 2-5849,0 4 12,0-2-23,0 6 113,0-2-13,0 1-122,0 0 22,0 0-11,0-1-12,0 0-10,0 0 33,0-1-11,0 1-23,0-1 79,0 0 44,0 1-33,0-1 112,0 2-156,0-2-24,0 2 35,0-2-34,-1 1 11,0-1 0,0 0 90,1 0-12,-1 1-78,-1-2 34,1 1-12,0-2 34,-1 4-45,1-3-22,0 2 0,0-1 22,1 0-11,-1 1 0,1-1-22,0-1 11,0 2 22,-1-1-11,1 3-23,-1-3 1,1 1 22,0 0-11,0-3 0,0 2 11,0-1-34,0-1 34,0 4-10,0-3-2,0 4-21,0-3-1,0 1 12,0 0 67,0-1-34,0 0 22,0 0-21,0-2-24,0 1-10,0-2-23,0 0-11,0-1 0,0 0 11,0-1 34,0 1 22,0 0 23,0 1 33,0 0-33,0 0-23,0 0-33,0 0 33,0 3 67,0 0-11,0 2 12,0 1-67,0-1-24,0-1-10,0-1 0,0-3 22,0 0-34,0-1-661,0 0 572,0-1 44,0 1-234,0 0-382,0-1-213,1 1-559,0-1-830,3 0-1771,0 0 4012,1 0 0,-3 0 0,-1 0 0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9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19 20 7806,'0'-2'1502,"0"1"-998,0 1-11,-1 0-123,0 0-112,-1 0-57,1 0 2813,1 0-2969,0-1 123,0 0 213,2-1-89,5 1-35,2-1-44,3 0-101,0 1-56,-2-1-33,1 2 66,-1-1-33,3 1 0,0-1 0,2 1-11,0 0 11,-2 0 11,-3-1-44,-3 1-23,-2-1 33,1 1-33,-1-1 11,2 1 23,-2 0-34,2 0-22,-2 0 22,-1 0 22,1 0-22,-2 0 11,1 0-11,-2 0 0,1 0 23,-1 0-23,-1 0 11,-1 0-11,1 0 11,-1 0 56,2 0 57,-2 2 10,0 0-89,0 3 0,0 0-11,0 0 10,0-1-32,1 0-1,-1 0 0,1 0-11,0 0 0,0 1 0,1 0 34,-1 0-34,1-1 0,-1-1 0,-1 1 0,1-2 0,-1 1 0,2-1-12,-2 0-10,1-1 11,-1 1 11,1-2 11,-1 2-11,1-2 22,0 1-358,0-1 201,-1 1 57,1 0-45,1 0-34,-1 1 123,2-1 34,-3 2-11,1-2 0,0 0 11,-1 0 56,2-1-45,-4 1-11,-4-1 11,-1 2-11,-5-2 12,1 0-1,1 0 22,1 1 12,0 0-11,3-1-23,2 1 0,-1-1-11,1 0 11,-2 0-11,1 0 12,0 0-12,0 0 22,-1 0-11,0 0-11,0 0 23,1 0-12,0 0 11,2 0 1,-1 0-1,0 0-22,1 0 0,-3 0 0,2 0 22,-1 0 34,2 0-33,1 0 0,2 0-23,-1 0-23,-1 0 0,-2 0 23,-2 0 23,2 0 0,2 0-1,1 0 1,1 0-35,-2 0-10,2 0 11,-1 1 11,-1-1-68,1 0 68,-3 0 0,1 0 22,1 0-22,-1 0-22,2 0 11,-2 0 11,-2 0-34,-1 0 1,-3 0 21,-1 0 1,0 0 0,0 0-11,6 0-68,0 0 34,4 0 56,0-1 0,0 0 11,0 0 0,0 0 45,0-1 23,0 2 22,0-2-45,0-1-22,0 0-23,0-2-45,0-2 23,0 0-1,0-1 12,0 2 12,0 0-12,0 0 11,0-2 12,0 4-12,0-1 11,0 5-22,0-1-11,0 0 11,0 0 0,0 0 11,0-1-22,0 1 22,0 0-11,0 0-1344,0 1-270,0-2-1131,0 1-2286,0-2 5031,0 0 0,0 2 0,0 0 0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9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0 113 6339,'0'-5'492,"0"1"-357,0 4 459,0 0-325,0-5 44,0 3 23,0-4-78,0 5-33,0 1 43,0-2 12,0 2-22,0-2-56,0 1-124,0-1-44,0 0 44,0 1 169,0-1 89,0 0-179,0 0-101,0-1-22,0 1-23,0-3 0,0 0 11,0-1-22,0 2 12,0 0 21,0 0 68,0 2 45,0 0 22,2 0 33,-2 0 46,2-1 11,0 0 11,-1 1-34,3-1-56,-4 1-56,4 0 0,-3-1-44,1 1-1,0-1-11,-1 1 57,1-1 78,-1 2 67,-1-1-45,0 1-101,1 1-22,-1 0 22,2 0 34,-1 0 55,-1 0 1234,2 0-1368,-2 3 24,0 0-1,0 6-45,0-1 56,0 3-45,0 0-22,0 1 33,0 0-22,0 1 11,0-1-11,0-1-33,0 0-12,0-3-11,0 0 0,0-2 0,0 1 11,0-2-11,0-1 0,0 1 0,0 0 22,0 0-10,0-1 21,0 1-22,0-1-11,0 1 45,0 1 0,0 0-11,0 1-12,0-3-11,0 0-11,0-1 11,0-2-3074,0 0 1,0-1-1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9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11 98 7179,'0'2'1770,"0"-1"3732,0-1-5413,0-2 46,0 0-135,0-2-23,0-1 1,0 1-1,0-2 23,0-1 23,0 1 122,0-1 69,-3 1-46,3 0-22,-4 1 44,3 1-89,-1-1-90,1 1 0,1 1-11,0 0 23,0 1-12,0-1 45,0 2 56,0-1 740,0 2-852,0-1 0,0 1 33,0-2-33,0 1 0,0 0 0,0 0 0,0 0-11,1 0 11,2 0-22,2 1 22,3-1 0,3 0 33,0 1-22,-1-2-11,1 2 0,-4 0 0,1 0 0,-1 0 23,2 0 10,3 0-10,2 0-23,3 0 11,0 0 11,0 0-10,0 0-1,-4 0-11,-4 0 0,-1 0 0,-4 0-11,-2 0-1,1 0-21,-2 0 10,3 0-21,0 0 10,1 0-33,-1 0 33,-1 0-33,0 0 11,-2 0-236,-1 0 303,0 2 23,0 0-12,0 4-10,0 0 21,0 2-10,0-2 10,0 1-33,0-2 0,0-1 11,0-1-22,0 0 11,0-2 0,0 1 0,0-1 11,0 2 1,0 0-12,0 1 0,0-1-23,0 1 12,0-1-34,0-1 45,0 0-11,0-1 11,0 2 0,0 0-11,0 0 11,0-1-23,0 0-44,0-1 0,0 0-11,0-1 44,0 1-67,0-1 90,-1 2-11,-1 0 44,0-1 0,-1 0-22,-2 1 12,-3-1 10,-3 1 34,-3 0-34,-1 0 12,2-1 11,0-1-34,3 0 34,1 0-23,0 0-22,-3 0 0,-1 0 23,-4 0-1,-1 0 23,1 0 56,1 0-68,6 0-33,4 0 68,5 0-3184,1 0 753,0-1-1481,0-1 3844,0-3 0,0 3 0,0-1 0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9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59 49 6798,'0'-5'1154,"0"1"-706,0 4 359,0 0-314,-4-1-23,3 1 315,-6-1 44,7 1-213,-2 0-89,0 0 78,0 0-56,0 0-191,1 0-178,0 0-147,1 0 1,-1 0-12,1-1-22,0 0 23,0 0-23,0-1 0,0 0-12,-2-1 1,1-1 11,-1 1 11,1 0-11,1 1 0,0-1 45,0 2 11,0-1-11,0 1 247,0 1-202,0-1-1,0 0-10,0 0 10,0 0 34,0 1 1,0-2-35,0 2 348,0-1-426,0 0 393,0 1-404,0 4 34,0 2-1,0 6-33,0 2 11,-1 2 1,-2 1 10,0 0 12,-2 1-23,2-1 0,0-1 11,0-1-10,0-3-1,2-1 11,-1-1 23,1-2-45,0-2 11,1-3 12,0 0 10,0-3-9109,0 0 9076,4 0 0,-3-1 0,2 1 0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9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19 31 7044,'0'-3'1378,"0"1"-67,0 2-1165,0-2 145,0 1 147,0-1-158,0 1-56,0 0-11,0 0 11,0-1 112,0 0 45,0-1 0,0 0-23,0 2 24,0-1 32,0 1-22,0 0 550,0 1-898,0 1 57,0 3-34,0 2 1,0 3 32,-2 1-66,1-1 11,0 0 0,-2-1-45,3-2 11,-2-1 45,0-2-56,0 0 0,0-2 0,1 1 11,1-1 67,0 0 79,0 3-11,0 2-146,-1 0 0,1 0 0,-2-1-34,2-2 34,0-1 11,0 0 12,0-2 234,0 1-189,4-1-68,3 0 0,3-2 0,3 1 0,-2 0-23,-1 0 23,0 1 0,-2 0 0,3 0 11,-2 0 1,3-1-1,0 0 12,0 1-23,0 0 0,-3-1 0,4 1-23,-6-1 12,5 0-1,-7 1 1,2 0 11,-1 0 0,1 0 0,2 0-11,-1 0 11,4 0 0,-2 0 0,0 0-34,1 0 34,-6 0 0,0 0 0,-4 0 0,-1 0 0,2 0 0,-1 0 0,2 0-11,1 0 22,-1 0-22,0 0 22,-1 0-11,-1 0 79,-1 0-102,1 0 23,-1 0 102,2 0-35,-1-1-67,0-2 34,1 0-23,0 0-11,-2-1 0,1 1-34,-1 0-44,0 0-24,2 0 58,0 0 44,0 0 0,0 1 22,-1-1-11,-1 3-11,0-1 0,0 0-33,0 0-23,0 0 0,0-1 0,0 0-34,0-1 12,0 1 55,0 0 23,0 0 0,0 1 23,0 0-46,0 1-10,-1 0 21,-4-1 1,-4 0 11,-3-2 11,-1 1 23,0-1-23,0 1 12,3-1-1,1 0-22,2 1 11,2 0-22,-1 1-11,0-1-1,-3 0-44,-2 0 22,-6 0 45,3-1 11,-4 2 12,3 0-1,3 0-22,0 0 23,2 0-23,2 0 22,-1-1-22,0 2 34,-6-1-12,5 1 34,-3-1-34,8 1 1,1 0 66,3 0-44,-1 0-112,2-1-179,0 1-2623,0-1-302,0 0 3171,0 0 0,0 0 0,0 0 0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9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117 41 9341,'0'-4'1099,"0"0"-685,0 4-11,0-2-212,0 0-79,0 0-45,0-1 34,0 0 11,2 0-67,-1 0 0,2-1 78,-1 0 34,1 1 179,-1 1-112,-1 1 1837,-1 1-1836,0 2 89,0 2-79,0 2-11,0 3-22,-3 1-12,-1 2 46,-4 0-1,0 2-134,-2-2-45,1 0 56,2 0-79,0-1 12,0 0-22,2 0-23,-3 0 44,1 1 46,0 0 0,-1 1 111,-2 2-156,3-5 11,0 2-11,3-7-45,1 0 45,2-4-34,1 0-7709,0-1 7698,2-1 0,-1 1 0,1-2 0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 13 8266,'0'-4'1680,"0"0"-705,0 4 112,0 0-627,0-1-24,0 1 92,0-3-69,0 3 3911,0 0-4191,0 2-67,0 2-67,0 3 11,0 4 11,0 0 0,0 2 0,0 2-11,0 0 12,0 0-24,0-2-21,0 0 10,0-1-33,0-2 12,0 2-12,0-2 0,-1 0 11,1 0 0,-1-1 23,1 0-23,0-1 22,0-1-33,-2-1 0,2-1 0,-2 2 23,0-2-23,1 2 22,0-1-11,-1 0 12,2 0-1,-3 0 12,2 0 11,-2 1-1,1 1-21,-2 0 10,2 0 2,-1 1-24,1 0 0,1-2 23,0-2-23,0-2 0,0-2 0,0 1 191,1-2-213,0-5-45,0 0 22,0-5 0,0-1-22,0-1 0,0 1 12,0 0 32,3-1-11,-1 1-10,4 0 22,0 1-45,-2 1 44,3 0 1,-4 3 0,1-1-11,-2 2-23,1 1-11,-1 0-23,1 1 1,0 0 11,1 1 11,0 1 22,1-2-33,3 0 56,-3 0 0,3-1-12,-4 1 12,0 1-45,-1 2 0,-1-2-34,1 2-178,-2 0 133,1 0 46,-2 0 55,1 0 23,2 0 0,0 0-1,2 0 1,-1 0 0,1 0-11,3 2 22,2 3 0,0-1 0,1 2-12,-4-2-67,-1 0 57,-2-1 22,-2 1 22,-2 0 12,0 1-1,0 1 13,0 1-46,0 0 11,-1-1 34,-2 0-11,-1-2-23,-1 0 34,-1 0-12,1-1 12,1-1-11,2-2-12,0 1-22,1-1-22,-3 0-57,1 0-33,-3 0 56,-2 0 23,-4 1 33,5-1 0,-1 1-12,6 0 0,0-1-88,0 0-68,0 0 78,1 0 370,1 0-302,0 2 22,0-1 100,0 3-20,0 2-47,5 2 1,2 2-34,4 3 22,2-1-22,-2 0 0,0-3 0,0-1 0,-3-2 0,0-1 0,-4-2 0,1-1 23,-3 0 33,0-1-45,-2-1-2499,0 0 191,1 0-1188,1 0 3485,-1 0 0,1 0 0,-2 0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26.5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12714,'0'77'1580,"2"-3"-1401,3-25-89,3 4-12,1 1-78,-3-3 0,-3-6-56,-3-9-67,0-8-68,0-11-88,0-6-24,-1-7-280,0-2-179,0-13 538,1-4 191,0-13 22,0-4 11,0 0 22,6 3 34,2 4 146,7 8 89,-1 7-11,1 5-67,-2 3 11,1 1 112,1 1 101,2 7-45,-1 5-202,1 7-190,-3 3-89,-1-1-393,0-2-2341,1-1-113,-6-7 2936,3-2 0,-9-8 0,-1-1 0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1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50 13 6148,'5'0'695,"-1"0"-202,-4 0 1848,0 0-2139,-2 0-101,2-1-90,-1 1-11,1-1 0,0 0 34,-1 0 55,1 1 34,-2-1 125,2 0 88,0 0 22,0 0 1367,0 1-1321,0-1-247,0 0-34,0 1-22,3-2-45,1 2 23,4 0-23,1 0 0,1 0-23,-2 0 1,-1 0 22,-1 0 11,-4 0-11,0 0 33,-2 0-66,1 0 44,0 0 0,2 0-56,-1 1 34,0 0 22,0 2-33,0 0 11,-1 1 0,2 0-1,-3 0-44,1 0 0,-1-1 23,0 2-1,0-2-11,0 1-11,0-1 56,0 1 12,0-1 33,0 2 0,0 2-67,0-2 10,0 2-21,0-2-1,0 1 23,0-2-11,0 1-1,0-1 34,0 2-55,0-1-12,0 0 22,0-3-11,0 1 34,0 0 0,0-1 22,0 1 0,0 0-44,0-2-12,0 1-11,-1 0 11,1 0-11,-3 1 22,2 0 1,-1 0 22,0-1-12,-1 0 34,0 0-44,1 0-12,-1 2 11,2-2-10,-2 0 10,1-2-22,0 1 22,1 1 1,0 0 10,-1 1-10,-2 1-12,1-1 0,-1 0 0,1 0 1,-1-1-12,1 1 11,0-1 0,1 0 0,-2 0-11,1 0 23,-1 1-23,2-1 0,0 0 22,0 0-11,0 0-11,-1 0 0,1 0 0,0-1 0,0 1 0,-1 0 0,0 1 11,-1 0-22,1-1 22,-1 0-11,2-1 12,0-1-12,1 0 33,0 2-10,0-1-1,1 0 0,-1-1-22,-1 0 0,2 0-78,-1 0 0,0 0-202,1 0 179,-3 0 11,2 0-89,-2 0 78,1 0 79,-1 0 22,2-1 0,-1 0 0,2-1-11,0 0-23,0-1 0,0 0 34,0-1-33,0 2 22,0 0-1,0 2-10,0-2-12,0 0 12,0-1 0,0 1 10,0-1-21,0-1-1,3 2 1,0 1-1,1 0 34,-2 1 56,-1 0-56,-1 0-11,2 0 11,-2 0 0,2 0-11,0 0 33,1 0-11,2 0 0,0 0 1,0 0 32,-1 0-21,0 0-23,-1 0 11,-1 0 11,3 0 12,-1 0-23,0 0 0,1 1 23,-3 0 22,2 1 0,0 0 0,-1 1-22,2 0-12,-2 0 0,2-1-10,-2 1-1,2-1 11,-1 0-11,2 1 1,0 0-1,-1 1 34,2-1-23,0 1 45,-2-1-44,1-1-1,-1 0 12,0 1-1,-2-1-10,1 0-12,-1 0 0,1-1 11,0 1-22,1 0 12,-2 0 10,1 0-11,2-1-11,-2 0 11,1 0 1,-1-1 10,1 1 0,2-1 12,-3 1-23,2-1-11,-1 1 11,0-1 1,-1 0-1,0 0 11,1 0-11,-1 1 1,4-1-12,-3 0-23,2 0-55,-3 0-124,1 0-223,-1 0-640,1 0-1041,1 0-2208,-3-1 4314,-1-1 0,-2 1 0,0 0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212 16 6126,'0'-5'1445,"0"2"-1154,0 3 1121,0 0-673,0-2 35,0 1-236,0 0-158,0 1-43,0-1 391,0 0-549,0 0 3777,0 1-3900,0 5 33,-4 0 102,-4 6-90,-2-2-23,-4 1-22,3 1 0,-2-1-34,3 1-22,0-2 0,2 1 0,0-1 12,1 0-1,-1-1-11,-1 2 0,-1 0 22,0 0-22,-1 0 11,2 1 12,-2-1 33,-1 3-45,2-4 23,-1 1-34,8-7 0,1-1 0,1 1 11,1-1 11,-2 0-22,2 0 0,0-1-4728,0 0 1019,0-6 3709,0 1 0,0-2 0,0 3 0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 21 6775,'-1'-1'1827,"-1"0"-1121,2 1-549,0-2 44,0 1 180,0-1 23,0 2-79,0-2-213,0 2 448,0-1-482,0 0-22,4 0-11,0-1 0,4 0 11,-1 1-34,1-1 23,-4 1 0,1 0 0,-2 1 11,0 0 23,0 0-1,1 0-11,3 0-22,-1 0 22,-1 0-11,0 0 0,-1 0 34,1 0-57,0 0 12,-2 0-11,-1 2 22,1 0 0,-1-1-34,2 2 23,-2-1-23,0 0-22,0 1 12,-2-2-1,1 2 22,-1-1 12,0 1 11,0 1-22,0 2 22,0-2-11,0 2-23,0-2 12,0 0 33,0 1-22,0 0-23,0 1 45,0-1 12,-2 0-34,0-2 0,-2 2 0,1-2-12,-1 1 12,0-2 22,2-1-44,0 0 22,1-1 11,1 0-23,-4 0-22,0 1 34,-8 2-11,4-1-12,-4 2 68,7-2 66,-4 0-55,6-2 11,-1 1-45,2-1-22,-2 0-11,2 0 67,-4 0-68,4 0 1,-5 0 33,3 0-22,0 0 12,-2 0-35,3 0-11,-1 0 34,1 0-23,0 0-10,2 0-12,0 0-23,0 0-33,0-1-23,-1 1-33,2-2-78,-1 1-314,1-2-662,-2 0-1175,2-2 2341,-4 0 0,3 2 0,-3 1 0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17 7145,'-3'-5'1065,"1"0"-819,2 5 337,0 0-23,0-3 22,0 2 24,0-2-35,0 3 6041,0 0-6568,0 3 24,0 1 44,0 3-12,0 2-44,0 1 0,0 1 12,0-1-35,0 0 23,0 1 0,0 0-11,0 0-23,0 0-22,0-2 34,0 4 11,-2-5-12,2 4-10,-1-5 10,0 4 1,-1-2-12,0 1 12,0-1-34,1-1 0,1-1 22,0-1-22,-1-1 23,1-1-23,-1-2 22,1 1 23,0 0 0,-2 1-45,2-1 11,-1 1-22,1-3 369,0-1-358,0-1 0,0-1 0,0-2-45,0-1 34,0-2-11,0-1-1,0-1 1,0 0 22,0 0-22,0 2-1,0 0 12,1-1 0,1 2 11,0-1-23,1 1 12,-1 0-90,2 1 12,-1 0 33,1-1-56,0 1 33,-1-1-44,4 1 67,-3 1-11,3 1-23,-4 2 12,1 0-68,-1 0 1,-1 0-2,1 1-21,-1 0 23,0 0-1,1 0 45,-1 0 34,3 0 0,2 0-135,2 0 169,-1 1 10,2 1 23,-4 0-11,3 3 0,-1-1-45,-1 1 11,-4-1 34,-1 0 11,-2 0 11,3 1 12,-3 0-1,1 0 45,-1 0-22,0 0 11,0-1 0,0 0-22,-1-1 22,-3 1-23,-1-2-33,-4 1-22,-2 0 22,-2 1 22,-7-1 1,7-1-23,-1 0-12,10-2-21,3 0-102,1 0 180,2 2-22,6 1 33,3 3-45,7-1 11,1 1-22,1 1 11,0-1-11,-4 0 12,-2 0 44,-3 1 0,-4-2-56,1 0 11,-4-3-11,-2-1 22,0-1-5826,-2 0 5804,1-4 0,-1 3 0,1-3 0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241 18 6843,'-4'-4'1915,"1"1"-1634,3 3 716,0 0-358,0-2-180,0 2 303,0-2-493,0 2-123,0 0-101,0-1 100,-3 0 57,-2 0-23,-2 1 79,-5-1-102,2-1-100,-2 2-44,-1-1-12,0 1 11,1 0 34,1 0 0,1 0-11,2 0 55,2 1 23,-1 1-11,1 0-11,-1 2 11,0 1-1,-1-1 23,1 2 146,0-1-190,3 1 21,0-1-44,4 0-22,-3-1 33,3 1-33,-2 1-1,2-1-33,0 0 0,0 0 0,0 1 12,0-1 0,5 2-1,0-2 0,4 1-11,-2-1 0,1-1 0,-2 1 11,7 1-11,-3 0 0,3 0 11,-5-1 45,1 3-33,-6-3-12,3 3 34,-5-4-34,0 1 11,-1 1 46,0 0-46,0 1 34,0 0 22,0-1 79,-1 3-134,-2-3 21,-1 3-21,-4-4-1,3 1 1,-5-2 10,4 0 34,-1-2-11,-1 2 0,2-3-44,-3 1 10,0-1 0,1 1 1,2-2 10,1 1 23,1-1-11,-2 0-34,3 0 23,0 0-23,0 0 34,-1 0-45,1 0 0,0 0 0,0-2-11,0 0 0,0-1 11,1 1 0,-1 0-34,0-1 34,1 0-67,-2-4 56,1 2-57,1-2 24,0 1 44,2 0-23,0 0-55,0 0 55,0-1-21,0 1 21,3 0-33,1 2 0,2-1 11,1 3 1,1-2 32,-5 3 12,2-1-11,-5 1-11,2 0-34,2 0 11,-1 0 34,2 0-23,0 1 34,-3-1 11,3 0-11,-1 1 23,0 0-1,0 0-44,-1 0-1,-1 0-33,0 0 34,0 0 0,0 0-416,1-1-872,-2 1-450,1-1-1512,0 0 3272,-1-1 0,1 1 0,-2 1 0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 9980,'0'-1'2532,"0"0"79,0 1-2588,0 4 10,0-1 12,0 5 0,0-1-23,0 0-22,0 1 23,0-1-23,0 1 0,0-2 11,0-1 0,0-2-11,0 0 11,0-1 23,0 0-12,0-2-3608,0 1-413,0-3 3999,0-2 0,0 1 0,0 0 0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 8 6529,'2'-3'1849,"-1"1"-1625,-1 2 650,0 0-583,0-2 0,0 2 4808,0-1-4920,0 5-11,0 0-33,0 6 33,0 1-23,-2 2-22,-2 1 1,-4-1-57,1 0-34,-1-2 35,0 1 55,0-1 1,1-1-46,-2 1 12,2-1-1,-2-1 1,2-2-68,3-1-11,0-3 23,4-1 22,-2 0 11,0 1-33,-3 1 33,0 2 11,-5 0 23,2 1-22,2-1-79,1-2-34,3-2 34,1-1-6073,1-1 2499,0-4 3574,6-2 0,-5 0 0,5 1 0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90 31 9252,'0'-3'515,"0"1"-201,0 2 134,0-1 23,0 1-68,0-2 57,0 1-113,1 0-101,1 0-111,2 1-57,1-1-22,2-2 23,3 1 44,1 0 78,3-2-89,0 2-22,0 0 12,-1 1-2,-2-1-10,-1 2-12,-2-1 1,-3 1 10,-2 0-44,-1 0-45,-2 0 23,4 0 33,0 0-45,1 0 11,1 0 45,-3 0 34,3 1-56,-3 0-12,2 0 46,-2 1-46,-2 1 12,0-1-22,-1 1 44,0 1-34,0 0 23,0-1 23,0 2 44,0-1 113,0 2-146,0-2-23,0 2-45,0-2 23,0 0-34,0 0 12,0 0 21,-2 1 1,-1 1 45,-5-1-34,1 0 11,-3 2-67,2-3 45,0 0-23,0 0 45,4-2-44,-2 0 10,4-1 1,0 0-34,1-1 22,-1 0-10,0 0 66,-1 1-44,-1 0 10,0 0 57,-4 0 11,2 0 23,0 0-68,1-1-33,1 0-23,-2 1 0,2-1-11,-4 1 0,1 1 0,-1-1 0,2 0 12,-1 0 88,3-1 12,0 0 23,3 0 100,-4 0-201,3 0-34,-4 0-12,3 0 1,-3 0 11,1 0 11,0 0-11,0 0-22,1 0 0,0 0 22,0 0 0,1 0-23,1-1-22,0 0 34,1-1 0,0 1-34,0-1 34,-2 2-403,1-1-550,-3-2-1759,1-1-2409,-3-1 5132,0-3 0,2 4 0,0 0 0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5 9330,'1'0'2174,"1"0"-348,-2 0-1579,0-1-56,0 1 77,0-2 1,0 1-11,0 0 1512,0 1-1748,0 3 136,0 2-57,0 3-23,0 0 12,0 1-34,0 0-23,0-1-10,0 2-12,0-1 0,0 0-11,0 1-22,0-1 22,0 0 33,0-1-33,0 1 34,0-2-12,0 0-11,0 0-11,0-1 0,0-1-11,0-2 11,0-1 0,0-1 0,0 0 11,0 1 1,0 1 21,0-1 12,0 3-34,0-3-11,0 0 0,0-1 471,0-1-505,0-1 23,0-3-34,0-1 23,0-3 10,0-1-10,0-1-79,0 0 34,0-1-67,0-2-1,0 0-10,1-1 33,1 2 56,1 4 33,-1 0 12,3 4-23,-5 1-22,5 1 12,-2 0 10,1 0-45,1 0-33,-1 1-123,6-1 190,-2 1 23,5-1 22,-5 2-12,2-1 12,-3 1-22,1 0 0,-4 0-1,-2 0-10,1 0-1,-2 0 23,1 0 11,-2 0 33,2 0 23,0 2-56,2 1 0,-3 1-11,2 1-34,-3-2 45,0 1 34,0 1-12,0 1-10,0 0-1,0 0-11,0-1 0,0 0-23,-4-2 1,0 0-56,-6-1 33,1 0-78,-1 1-12,-2-2 79,0 1 45,0-1 11,0 1 11,4-1-11,0-1-11,3 0 0,2 0 11,0 0-45,2 0-101,0 0 1,-4 0 145,0 0 0,-2 0 33,2 0 35,0 0 10,4 0-11,0 0 0,0 0-44,0 0-12,0 0 135,1 2 66,1 0-77,4 3 66,4 1-133,5-1-46,1 3 0,2-2 1,-4 1-23,2-1 22,-5-1 1,0-1 21,-4-1 1,2-1-11,-3 1 11,2-3-34,-4 1 12,-1 0-57,-2-1-134,0 0-112,0 1-45,0 0-134,0 0-3441,0-1 1166,2 0 2734,0 0 0,0 0 0,0 0 0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33 9655,'-3'-1'1558,"1"-1"-1066,2 2 1862,0 0-2130,-2 0-68,1 0-55,-1 0-56,1 0 852,1 0-785,0-1 11,0 0 45,5 0-22,5 0-34,10-2-56,6 0-23,3 0 1,-1 0-12,-4 0 1,-3 1 55,-5 0 124,-3 0 45,-2 1-91,-3-1-32,-3 1 21,-1 0 12,-2 1-11,-1 0-3146,-1 0 1,0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26.8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10373,'8'0'1882,"-2"0"-728,-6 0-549,0 49-538,0-24-67,0 38-45,0-38-156,0-5-202,0-6-685,0-4-928,0-4-954,0-4 2970,0 0 0,0-2 0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21 7773,'-2'-5'358,"1"1"-324,1 4 1030,0 0-448,-1-2 136,1 2-159,-2-2-111,2 1-134,4 0-158,1-1-56,6 1-10,2-1-57,2 1-22,-2 1 44,-1 0 12,-4 0 56,-2 0 11,-3 0-11,1 0-45,1 2 34,4 1-45,0 3-56,-1 0-23,1 1 23,-5-2 145,2 5 0,-4-2-10,0 5-68,-2-1-68,0 1 1,-1 0-34,-2-1 12,-3-2 22,-6 0 33,4-4-33,-4 2 11,3-5-45,2-1-11,-1 0-11,4-1 11,1-1 0,2 1 33,1-1-33,-2 0 0,-1 0 0,-3 1 0,0 0 0,-2-1 0,4 1-33,0-1-34,3 0-225,1 0 472,2 0 77,6 0-66,4 0-23,7 0-56,0 1-78,-1-1-12,-1 0 23,-3 1 11,-1 0 11,-2 0 1,1 0 44,-1 0 0,0 0 0,-2 0 11,1 0 0,0-1-33,-1 0-68,0 1-11,0-1-33,-3 1-1,-2-1-77,-1 1-393,-3-1 67,1 0-493,-1 0-694,1 0-965,0 0-1197,0 0 3775,0 0 0,-1 0 0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 9196,'0'-4'1692,"0"2"-1244,0 2-90,0 0-189,0-1 133,0 0 157,0-1 2108,0 2-2332,0 6-11,0 0-56,0 8-67,0-1-79,0 2 68,0 0-1,0 1-66,1-1 10,0-1-10,0 1 21,-1-1-32,0 0-12,0-4 0,0-1-12,0-3 12,0-2 12,0-1-12,0-1-12,0-1 12,0 1 0,0-2-11,0 2 213,0-2-146,2 0-33,1-3-23,5-3 22,-3-3-22,6-3 0,-4-1-11,3-1 11,-1 0 0,0 2 0,-1 0 0,-3 3 0,1 2-11,-2 2 11,0 1-23,2 0-10,-1 0-24,3 0 35,1 0-57,1 0 23,2 1-67,-2 0 0,-2 2-112,-3 0 168,-1 1 44,-1 0-22,2 0 45,0 0-11,1 0 0,0 0 0,-1 2 0,0 2 22,-1 2 11,-3-1-11,0 3 68,-1 2-68,0-2 34,0 2-23,0-3-22,-2-1 23,-5-1-12,-7 1-22,0-2 11,-3 0-56,5-2-79,-1-1 124,-1-1 11,4 0 11,-1 0 12,4 0-23,1 0 0,1 0-12,1 0-10,2 0-236,2 0 415,1 1-45,5 2 34,2 2-45,5 2-45,-1 1-23,3-1-22,-5 0 34,1 0 11,-3-3-22,-3 0-23,-1-2 0,-3-1 0,2 0 23,-3-1-45,1 0 11,0 1-123,0-1-3530,0 0 45,0 0 3608,0-3 0,1 3 0,0-3 0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13 6484,'-5'-1'515,"2"1"-436,3 0 336,0 0-158,-4-1 169,4 1 134,-4-2-22,4 2-56,-1 0-79,1 0 931,-2 0-1043,2-1 101,0 1 79,0-1-34,0-1 2319,0 2-2633,6 0 34,4 0-45,8-1 34,3 1-56,0-2-45,-4 2-23,-2-1 34,-6 1-11,0 0 45,-4 0 22,-1-1 33,0 1-33,-1 0 11,2 0-33,-3 0 22,1 0-45,-2 0-3344,0 0 0,-1 0 0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160 10 7840,'3'-4'1266,"-1"1"-1266,-2 3 56,0 0 291,0-1 169,0 1 3350,0-1-3765,-2 1 10,0 0-21,-1 0 11,-1 0-12,2 0-10,-2 0-23,-1 0-34,-2 0 23,-1 0 112,-1 0 0,0 0-45,-3 2 12,2 1-57,-2 0 0,5 0 67,1 0-10,1 0-57,2 0 34,-3 1-34,1 0 0,-2 1 11,1-1 180,-3 3-157,2 1-56,1 1-12,1-1-22,3-1-22,1-1-45,1 0 56,0-1 0,0 0 0,0-1 0,3-1 0,2 0 0,3-2 11,10-1 1,-3 0 32,15-4-55,-11 0-22,4-4-1,-9 2-11,-2 0 12,-1-1-23,-3 1 11,-2-2-22,-2 2 67,0 0-23,-1 0 12,-1 0-11,-1 1 10,-1 0 1,0 0 0,0 2 11,0 0-11,0 2 78,0 1-67,1 0 0,-1 0 11,2-1 0,-1 1 684,0 0-683,-1 1 44,0 2-34,0 1 12,0 3-12,0 1-11,0 2-11,-1 0 23,-2 3-23,0 0 0,-1 2-12,0-1 24,1 0-12,0-2 11,0 0-11,0-2 0,2-1-11,0-1-23,0-1 23,0-2-12,0-1 23,1-2 0,0-2 34,0 0-34,-1 0-11,1 0 11,-1 2 112,1-2-146,-2 0 34,2 0 370,-2 0-348,2-1 34,2-2-33,4-3-12,4-1-11,4 0 11,0-1-11,-2 1 0,1 0 11,-2 0-11,0-1 0,2 0-11,-4 2 11,1-1 0,-3 3 0,-2 2 0,-1-1 0,-1 1 0,1 0-11,-2-1 11,2 2 0,-1-2-11,0 1 11,0 0 11,-1 2-22,0-1 11,-1 1-8169,-1 0 8169,-6 0 0,5 0 0,-6 0 0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28 6977,'-2'0'527,"1"0"-292,1 0-89,-1 0 111,1 0 124,-3 0 180,3 0-24,-1-1-145,1 0-134,0-1 56,0-1-45,0 1-78,0-1 66,0 2 102,0-1 11,0 1-169,0 0-77,0-1-80,0 0-44,0 0 0,0 0 0,0 1 34,0-1 1064,0 2-963,-1 0 89,1 0 919,-2 0-1121,2 3 12,0-1-23,0 4 0,0-1-11,0 1 34,0 0-34,0-1 11,0 1 11,0-2-22,0-1-33,2-1 10,-2 0-44,3-1 22,0 0 45,2 0 12,1 1-12,-2-1 11,1 0 0,-2 0-11,0 1 0,-1-1 0,-1 0-11,5 1 0,-1 0-12,2-1 1,-2 0-12,-2 0 34,2-1 0,-1 0 0,2 1 45,1 0-34,1-1-11,0 1 0,1 0 11,-1-1 1,3 0 21,0 1 23,-2-1-22,3 0 11,-6 0-12,2 0-22,1-1 23,-1-1-34,0 0 22,-3 0 1,0 0-1,-4 1 23,2 0 45,-2-1-79,2-1-11,0-2 0,0 1-11,1-1-23,-1 2 12,-1-1-12,-1 2-78,-1-1-67,0 1-24,0 0-54,0 0-68,0 1-224,0 0-1692,0 1 112,0-1-896,0 1 3025,0-2 0,0 1 0,0 0 0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29 7426,'0'-5'1019,"0"1"-997,0 4-11,0 0 180,0-3 325,0 3 21,0-3-100,0 3-280,0-1-157,0 1-11,0-1 11,0-1-45,0 1 45,0-1 0,0 1 225,0 0 189,0-1 23,0 2-45,0-1-347,0 0-45,1 1 11,0 0-1599,0 0 1,-1 0 0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14 6462,'0'-6'1770,"0"1"-1344,0 5 851,0 0-873,0-1 44,0 1 5255,0-1-5591,0 4 68,0 0 21,0 2-33,0 0-33,0-3-1,0 1-78,0 0-11,0 0 0,0 0-12,0 1 79,0-1-22,0 1 33,0 0 12,0-1 0,0 1-91,0-1 12,0-1 34,0 1-45,0 1-23,0-1 23,0 2 45,0-1 100,0 0 0,0 0-22,0-1 34,0 0 0,0 0 45,0 0-203,0 0-21,0 1-23,0-2 45,0 2-23,0-2 34,0 1 22,0-1-10,0 0-46,0 2 0,0 0-22,0 1 23,0 0-1,0 0-11,0 0 1,0-1 32,0 1-32,0-1 32,0 2-10,-2-1-12,2 0 1,-1 0-12,1-1 23,0 0-34,0-1 11,0 0 34,0 1 11,-1-2 0,1 2-23,-2-1 12,2 2 0,0 0 11,0 0 11,0-2-33,0-1 22,0-1 34,0 1-45,0 1-1,0-1-44,0 1 12,0-2-12,0 1 33,0-2 12,0 1-34,0-1 12,0 2-1,0-1 12,0 0-23,0 0 0,0 0 0,0 0 68,0-1-57,0 1-22,0 0 11,0 2 12,0-1-23,0 0 0,0 0 0,0-1-12,0 0 24,0 0-12,0-1 0,0 2 0,0-1 0,0 0-12,0 0 12,0 0-11,0-1 11,0 1 0,0 1 0,0 0-11,0 0 0,0 0 11,0-2-79,0 1 79,0 0 12,0-1-24,0 2 12,0-1 0,0 1 0,0 1-11,0-1 0,0 0 11,0-1-3213,0 0 1,0-1 0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107 13 6977,'0'-5'1838,"0"2"-1177,0 3 179,0 0-571,1-2-33,0 1 66,0-1 45,-1 2 1121,0 0-1513,-4 0 45,1 0 45,-4 0 123,2 0-34,0 0-89,1 0-34,-2 0-11,4 0 12,-3 0 21,2 0 35,-1 0-68,1 0 45,1 0 22,0 0-33,0 0-1,0 2-33,-2 0 12,-1 1 21,-2 2 1,0-1 44,0 1 57,1 0-23,3-1 111,-1 3-122,2-2-34,-1 4-55,2-4-12,0 2 11,1-2 34,0 0 44,0 1-55,0-1-34,0 0-23,0-2 23,0-1 0,1-1-22,2 0 11,2 0-34,2-1 23,5 0 33,-4-2 45,7-2-45,-6-1 0,1-2-11,-2 1-45,-2 0 34,-1 1-22,0 1 10,-2-1-44,0 3 45,-1-1-23,1 1 22,-3 1 12,1 0-11,0-1 22,0 1 0,1 1-11,-2-1 1277,1 1-1165,-1 3 44,0 2-33,0 4-22,0 3 0,0 3-46,0 2-10,0 1 11,-2 1-45,0 2 0,-1-1 22,1 1-22,-1-2 0,3-2 0,-1-3 0,1-5 11,0-2-11,0-3 0,0 0 0,0-3-22,0 0 515,0-1-392,0-4-22,3-1-46,7-5 12,3-1 11,6-3 0,0 1-45,-1 0 34,1 0-11,-3 2-1,-2 2 12,-3 3-45,-3 2 22,-2 0-22,-1 2 0,-1 1 23,-3 0 10,1-1-33,0 1 12,0-1-12,1 1 0,-2 0 11,2 0-11,-3 0-3277,1 1 0,-1-1 0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7 7123,'-1'0'2196,"0"0"-1681,1 0-324,-3 0 201,3 0 202,-3 0 4829,3 0-5378,4-1-45,4 1 11,7-1-11,3 0 0,2 0 0,-1 1 0,-5 0 12,-2 0-12,-4 0 11,-1 0 0,-3 0-11,0-1 11,0 0 23,0 1-12,1 0-11,-1 0 34,0 0 11,-1 0 67,-2 0 23,0 0-8774,-1 0 8628,-4 0 0,2 0 0,-3 0 0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10 9129,'-7'0'1490,"1"0"-1042,6 0 1546,0 0-1332,-1-3-80,0 2-112,0-2-133,1 3 268,0 0-515,1 0-34,4-1 0,3 0 0,3 1-12,-1 0-21,0 0 33,-3 0 11,-2 0 34,1 0-12,-1 0 13,0 0-24,2 0-11,-3 2-11,0 0 0,0 2 12,-1 0 21,0 3-44,-1 0 33,-1 3-33,-1-2 22,0 4-33,0-2 0,0 1 44,0 0-11,0-2 34,0 0-56,-1-1 56,-2 1-23,-1-2 0,-1 3-55,-1-4-12,1 1 0,0 1 0,0-1 1,-1 0 77,0 0-55,1-2-1,-1 1-21,1-3 0,-1 1 10,-1 1-22,-1-1 0,-2 3 0,-6 0 22,5 0-10,-3-1 10,9-4-22,2-1 0,2-1-258,1 0 258,6 0 0,3 0 0,7 0 33,2 0-33,-2 0 0,1 0 0,-1 0 0,-1-1 11,-1 1-11,-1 0 0,2 0 0,-2 0 0,2 0 0,-2 0 0,-3 0 0,-3 0 12,-3 0-1,-2 0-11,-1 0 0,0 0-11,-1 0 11,3 0-12,-3 0-2508,1 0 469,-1-2-896,1 0-1590,1-3 4537,2-2 0,-2 4 0,0-1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26.9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5857,'0'0'0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 10 7459,'-1'-5'1916,"0"1"-1278,1 4 2242,0 0-2656,-1 0-45,0 0 405,0-1-193,1 3-10,0 3-78,0 1-79,0 2-33,0 1-34,0 1-57,0-1 24,0 1-12,0 0-12,0 2-44,0 0 23,0 0-12,0 1 23,0-1 10,0 1-44,-1-2-33,0-1 0,-2-2-23,2-1 45,-1 0-1,2-2 35,0 2 33,0-2 11,0 2-67,0 0 22,0 0-55,0 0-12,0 0-11,0-3 11,0 2-11,0-4 0,0 0 0,0-1 45,0 2 45,0 0 33,0 1-78,0 1-23,0-1-22,0-1-22,0 0 22,0-1 33,0-2 314,0 1-358,0-5-11,0 0 22,0-5 0,0 0-11,3-1 22,-1-1-22,2 1 11,-1-1 0,3-1-34,1 0-11,3 0-100,-1 1 21,-1 0 24,-1 4 55,-3 1 22,-1 2-10,1 1 10,0 0 1,2 0-34,0-1-45,2 0 0,2 0-22,-1 0 45,-1 2 33,-3 0-33,-1 2 66,0 0 12,-1 0 0,1 0 12,-2 0-24,0 0 1,0 0 0,0 0 11,1 0 11,4 0-11,-1 1 23,1 3 21,-3 1-10,2 1-34,-3-2 22,1 1-10,-3 0-12,0 0 33,-1 0 12,0 0-11,0 1 22,0-1-45,0 1 56,-1-1-33,-4 0-23,-2-1-11,-4-2-11,0 1-45,-3-2-12,-1 0-10,-2 1 44,1-2 34,2 1 0,2-1-33,6 0 33,3 0 33,3 0 102,0 0-102,0 2 124,1 0-45,5 2-33,3 0-12,8 0-45,-1 1-22,1-1 11,-1 0-11,-1 1 23,-1 0-12,1 0 0,-3 1 0,1-1-11,-4-1-11,-1-1-22,-2-2-259,-3 0-347,-1-1-559,0 0-505,1 0-527,4-2-2140,2-4 4370,1-2 0,-4 2 0,-3 1 0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234 10 6999,'-4'0'1143,"2"0"-246,2 0-740,-1 0 44,-2-1 337,-1 0 112,-1 0-235,0 0-12,-1 0-179,2 1-224,-1 0 22,0 0-22,-2 0 12,-1-1 32,-1 1 147,1-1 67,0 0 0,0 0-1,3 1-33,-2 0-157,1 0-67,-1 0 12,0 0-1,-1 0 67,3 0 438,-9 4-415,6-1-11,-6 4-23,8-2-22,-2-1 22,2 1-22,0 0 22,2 0 112,0-1 34,2 0-79,1-1-33,1 1 33,0 2-134,0-1 11,0 1-11,0-1 0,0 0 12,0 0 32,0 0 24,1-1 33,6 0-67,-4 0-12,6 1-22,-4-1 0,1 0 11,0 0 1,-1 1-1,0-2 0,-1 1 34,0-2-12,0 2 1,-2-1-12,3 2-22,-2-2 12,3 2-1,-1-2 0,0 1 0,-1-1-11,-1 0 34,-1 0-34,-2-2 11,3 2 0,-3-2 0,2 1 1,-2 1 21,3 0 1,-3 1-12,1-1-11,-1 1 1,0-1 10,0 0 34,0 0 90,0 2-68,0-2-22,0 2-45,0-1 12,0-1-1,0 1 12,-2 0 22,0 0-12,-2-1 35,1-2-34,0 0-1,-2 0 1,1 1-45,-2 0 11,-3 3 23,5-3-12,-2 1 12,4-3 45,2 0 33,-1 0-56,-1 0-56,-1 0-11,-6 0-12,1 0-10,-3 0 33,4 0 0,1 0 0,1 0-23,1 0-21,2-1-24,-1-2 57,-1 1-34,1-3 45,0 2 11,0-2 0,2 2 46,-1 1-46,2-2-11,0 1 0,0 0-34,0-3 34,0 2 0,0-2 34,0 1-34,0 1 11,2 0-11,0-1 11,2 2-11,1 0 0,0 1-11,-1-1 11,-1 2 0,3-1 11,-2 0 12,2 0-23,-2 0 0,1 1 0,-3 1-11,-1 0-2735,-1 0 57,3 0-1166,2 0 3855,3 0 0,-2 0 0,-1 0 0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2 7773,'-2'0'437,"1"0"5613,1 0-5960,3-1 11,-1 1-23,5 0-22,-2 0 0,2 0-22,-3 0-1,0 0 12,-1 0-23,-1 0 23,1 0-11,-1 1 11,1 0-33,-2 1 10,2-1-22,-2 1 11,2 0 23,0 0-12,-2 1-11,2-2-11,-2 0 0,0 1-11,2-1-45,-3 0-34,1 1-11,-1 1 34,0 0 56,0-1 11,0 2 11,0-2-11,0 2 33,0-1-33,0 0 0,0-1 0,0 1 12,0-1-12,0 0-12,0 0 12,0-1 34,0 1-23,0-1-11,0 0 0,0 1 34,0-1-1,-1 2-21,-2 0-1,-1 0 22,-1 1 2,-3 0-24,2 0 11,0 0-22,3-3 45,2 0 258,1-1-135,-1 0-23,0 0-22,-1 0-44,1 0 974,1 0-963,2 0-57,2 0 12,3 1-34,2-1 23,1 0-23,-1 0 0,1 0 1,-1 1-12,1 0 11,0 0 22,-1 0-33,1 1 0,-3 0 0,1 0 0,-4-1 12,0 1-12,-3-2 11,1 1-22,-1-1-1,1 0 12,-2 0 34,1 0-12,1 0 1,-2 0-23,2 0 22,-1 0-22,-1 0-2977,1 0 0,-1 0 1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6 6719,'0'-1'2477,"0"0"-1570,0 1-234,0-2 32,0 2 3385,0-2-3989,0 6-45,0 1 0,-3 5-11,-1-1-23,-4 2 12,1 1-12,0-2-10,1 2-12,0-2 22,0-1-11,-1 0 12,3-1 10,-2 0 1,2-1-23,-3 2 34,1 0-12,-1 1-21,-3 3-24,3-5 12,0 1 0,3-5 12,0-1 32,1 0 24,-1 1 21,0 0 136,0 2-136,0-1-44,0 1-45,3-2 23,0-1-23,1-2 22,0 0 12,0 0 22,-1 0 33,0-1 68,0 2-23,1 1-22,0-1-11,0 1-78,0 1-1,0-1-22,0 0 0,0 0 11,0 2 12,0-1-23,0 1 0,0-4-23,0 1-22,0-2-3193,0 1 359,0-5-2712,3-3 5591,5-4 0,-3 4 0,3 1 0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18 6182,'-4'0'941,"1"0"-370,3 0 180,0 0-426,-8 0 112,6 0-101,-5 0-213,7 0 539,0 0-326,0-1-23,0 0-44,0 0-78,0 0-46,0 1-22,0-1-33,0 0-45,0 1 11,0-1 124,0 0 44,0-1-23,0 2 1,2-1 33,-1 1-11,3 0-90,1-1-10,1 0-34,3 0-12,-4 0 23,3-1 45,-4 1 55,-1 1-44,-2 0-45,-1 0-22,1 0-23,1 0 11,0 0-33,1 0 22,1 0-11,-3 0 0,3 0 45,-3 0-33,0 0 22,0 0-1,1 0 23,0 1-56,1 1-22,-1-1-23,1 0-11,1 2 56,-1-2-45,0 1 0,0-1 12,0 1-12,0 1 45,-2-1-22,0 0 33,0 1-56,2-1 0,-1 2 23,0-2 55,-2 1-21,0-1-46,0 1 45,0 1-11,1 0-11,-1 0-23,2 0-22,-2 0 23,0-1 10,0 0 1,0 0-23,0-2 0,0 1 1,0 0 21,0 0-33,0 1 23,0-1-23,0 0 33,0 0 34,0 0 1,0 1 33,0 0-45,-2-1-34,1 0-44,-2-1 22,0 1 0,-1 0 11,0 1 0,-1-1 23,2 0-12,-1 0-10,-3 0-1,2 0 0,-1-1 23,3 0-12,1-1-11,2 0 12,-3 0-23,2 1 0,-2 0 0,0 0 0,-1 0 0,-2 0 11,2 0-11,-1 0 22,2 0 1,-1-1 21,2 0 12,-1 0-33,2 0-1,0 0-22,-1 0 0,-1 0 0,-1 0 45,-1 0-34,0 1 34,1-1 56,0 0-34,1 0 45,-1 0-101,1 0-11,0 0 0,1 0 11,-1 0-11,0 0-22,-2 0 0,0 0 22,1 0 22,3 0 0,-2 0 34,3 0 12,-1 0-68,0 0 0,1 0 0,-3 0 0,3 0 0,-2 0 0,0 0 0,1 0 0,0 0-124,1 0 124,-2 0 0,2 0-11,-1 0 11,1-1 0,0 1-4907,0-1 660,0 0 4247,0 1 0,0 0 0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8 6932,'-2'-1'1322,"1"-1"976,1 2-1324,0-1-122,0 0-113,0-1-32,0 2 3696,0 0-4201,0 3 55,0 2-89,0 5-78,0 3 0,0 0-79,0 1 0,0 1 0,0-1 0,0 2 1,0-1-12,0 0 33,0-3 34,0-1-11,0-2-11,0-1 11,0 0-22,0 0-34,0-1 22,0 1-22,0-2 56,0 0 34,0 1-45,0 0-11,-1 1 22,0 0-23,-2-1-21,1 0 10,1-1-22,0 0 11,-1 0 23,0 1 11,-2-1 44,1 1 90,-2 2-156,3-4-12,0 2 11,2-5 23,0 1-34,-1-2 12,1 0 55,-2-1-123,2-4 12,0-1 10,0-5 1,0-1-23,2-1 45,1 0-22,2-1-12,1 1 1,-1 1-12,1 0 45,-1 1 0,-1 1 0,0 2-11,-1 1-1,-1 1 1,1 1-34,2 0-11,0 1 45,1-1-34,-2 2-55,0 0 55,-2 0-34,1 0 68,0 2-45,1-1 11,-1 0-22,1 1-12,2-1 12,2 1-34,1-1 45,4 1-56,1 0-179,8 0 213,-8 0-113,4 0 180,-10 0 11,-2 0 0,-1 1 22,-1 0-22,-1 2 12,0 1 10,-3 2 34,1 1-11,-1 0-23,0 1 12,0 0-23,-4-2-11,-2 0-56,-6-2-45,0 0 23,-1-2 22,1 1-23,-1-2 1,2 0 56,0-1-1,2 0 23,1 0 0,2 0 23,-1 0-12,3 0 11,1 0-22,2 0 0,1 0 0,-1 0-33,0 0 10,0 0 57,1 1 33,0 1 23,4 1-57,1 2 12,5 1-23,0 0-22,1 1 12,0 0 55,-1 0 0,1 0-45,-2-1 1,-1-1-12,-1-1 0,-2-1 0,-1-2 23,0 0 22,-1-1-56,-2 0 0,0 0-2129,-1 0-392,2 0-2488,0-2 5009,2-1 0,-1-1 0,0 1 0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17 6518,'-9'2'2577,"2"-1"-1827,7-1 1346,0 0-1233,-1 0-112,1 0 2184,-1 0-2498,-1 0-56,2 0 1681,-1 0-1973,3 0-55,4 0 34,2 0-35,2 0 12,3 0-23,1 0-10,0 0 10,2-1-11,-5 1 12,1 0 33,-7-1 56,0 1-23,-3-1-44,-1 1 0,0 0-34,1 0 0,0 0 0,1 0-11,1 0 12,-1 0-1,1 0-11,-2 0 22,0 0-22,-1 0 0,0 0 11,0 0 1,2 0-12,0 0 22,-1 0 12,1 0 66,1 0-77,-2 0-1,1-1 12,-2 1-202,0 0-381,-1-1-818,0 0-818,1-1-1770,0-1 3955,1-1 0,-1 2 0,-1 0 0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171 17 8210,'0'-8'1389,"0"2"-1087,0 6 2309,0 0-2252,0-1-46,0 1 1806,0-1-2052,-3 1-67,-1 0 0,-5 0 0,0 0 11,-3 0 0,2 1 12,-2 1 100,0 1-90,3 1 46,-2 0-1,2 0-67,1 0 1,3 1 21,1-1 90,1 1-67,1-1 23,-1 0 66,0 0-21,1 0-57,-1 0-11,1 1 0,0-1-33,1 0-23,1 0-11,0 0 11,0-1 33,0 0 1,0-1-12,0 0-22,0 1 11,0 1-22,2 1 0,1-2 11,2 1 0,1-2 11,-1 0-11,0 0-11,1-1-23,0 0 23,3 1 0,1-1 0,-1 1 11,0 0 0,-3-1 0,-1 2 0,-1 0 0,0 0 0,-1-1 0,2 0 11,-2 0-11,2 0-11,-2 0 11,0 2 0,1-2 11,-1 3 34,1-1-23,0 1-22,-1 0 11,1 1 1,-2-1-1,0 0 22,-1 0 23,-1 0-33,0 1 44,0-1-45,0 1 1,0-1 10,0-1 1,0 0 212,0 2-122,0-1-46,-1 1-44,-1-2-1,-2 0-22,0-1 23,2-1 22,-3 0 34,0 1-23,-1-2-22,-2 2-23,-3-1 12,3 0 22,-2 0-23,2 0-10,2-1 10,1-1-33,1 0 11,0 1-11,-3-1 0,-3 0-11,2-1 11,-4-1-22,5-1-34,0 0-11,1-1-12,-3-2 57,5 0-23,-3 1 23,5 1-46,0 0 24,1 1-35,1-1 23,0-1-22,0 1 22,0-1 0,1-1 33,2 3-21,3-1 10,0 3 12,0-1-46,1 0-100,-1-1-89,2 1 32,3-1-88,1 1-415,1-1-606,-4 2-818,-3-1-1455,-3 2 3607,-2-1 0,-1 1 0,0 0 0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13 7672,'0'-1'1457,"0"-1"-819,0 2-302,0-1-55,2 0-113,2-2 45,3 1 33,0 1-33,-3 0-68,0 1 12,-4 0-45,2 0-45,0 0 45,3 0-77,-1 0-24,4 0 22,-4 0 68,0 0 67,-3 1 179,-1 0 12,0 1-102,0 1-111,0 0-33,-3 1-57,-2 1-34,-3-2-11,1-1 34,1 1 11,2-2 0,0 0-22,2 0-45,1-1-539,1 0 572,5 1-10,0 0 10,5 2-11,1 1-11,0 0-11,0 1-11,-1 0-57,-2 0 57,-3-1 22,-1-1 56,-3 1 45,1 0 90,-2 0-79,0 0-23,0 2 68,0 0 11,-3-1 22,0 0 46,-1-1-24,0-2-32,2 0 33,-1-1 22,2 0-78,-2-1-67,2 0-68,-3 0-22,-2 1-425,-3-1-237,0 0-515,-3 0-660,1 0-1412,1-2 3249,0-1 0,5-1 0,1 1 0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78 5 7560,'2'-1'1927,"-1"0"-683,-1 1-505,0-1-234,0 0 1713,0 1-2218,-1-1 67,-3 1 34,-1 0 11,0 0 67,-2 0 102,2 0-79,0 0-68,-2 0-22,2 0-22,-2 0-57,3 1-10,0 0-12,1 0 0,1 1 11,-1 1 23,1 1 101,-1 0-57,0 2 12,1 0-101,0 1 0,1 1 0,1-1-11,0 2 0,0-2 0,0-1-12,0-1-22,0-1-11,0-2-33,0-1-1,4 0 45,2-1-11,5 0 12,4 0-24,-2 0-10,2-2-45,-4-1 78,0-3 0,-3 0-11,-1-1 34,-2-1-23,-1 1-33,0 0 32,-1 0 12,-1 3 12,1-2 22,-2 3-11,2 0 11,-3-1 11,1 2 0,-1 0-11,0 1 998,0 0-920,0 4 1,0 2-1,0 3 12,0 3 10,0 0-32,-1 3 10,-2 0 1,-1 0-57,-1 2 12,-1-2-34,1 0 0,-1 0 0,4-1 0,-1-1 0,1 1 0,0-3 11,-1 0 0,0-1-11,2-2-22,0-2-12,1-2 1,0-2-1,0-1 68,4-5-23,3 1 0,4-6-11,2 1 0,-2-1 0,1 0-11,-1 0 0,-1 1-12,-2 2-22,-3 2-56,-3 2-56,-1 2-145,-1 0-314,1 1-673,-1 0-974,1-1-1558,-1 0 3821,0-1 0,0 1 0,0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27.4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9875,'59'50'485,"0"0"1,-4-4-1,-17-3 166,-38-4-504,-4-3-147,2-4-122,0-8 21,1-6 90,1-7-303,0-6-234,0-3 224,0-2-260,0-7 271,3-5 201,7-11-56,7-4 0,9 0 168,0 3 235,5 6 179,-5 5 203,3 7-180,-7 3 22,-2 3 315,-5 1 189,-6 8-100,-2 4-158,-3 12-323,1 3-326,1 3-45,6 14-78,-4-13-45,1 5-34,-5-20-190,-4-4-437,0-7-325,0-1-370,0-4-3563,0 0 5031,4-3 0,-2 1 0,3 0 0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14305,'0'4'515,"0"0"-436,0 0-34,0 1-34,0 1 23,0-1-12,0 0 12,0 1-23,0 0 56,0-2 23,0 2-23,0-2-33,0 2-34,0-2-11,0 0-12,0 0 12,0 0-11,0 0 22,0 0 22,0 0 12,1-1-23,1 1 22,0-2 1,1 1 0,-1 1-23,1-3-11,0 1 0,0-1 0,1-1 45,3 1 22,1-1 0,1 1-33,2-1-23,-1 1 34,1 0-45,-5-1-45,3 1 0,-4-1 45,2 0-11,3 0 0,0-1-23,3-1 23,-2-3-12,1-1-10,-3 0-23,-1 2 56,-1 1-23,-3 1 23,-2 0 0,0 1-11,-1 1-45,1-1-11,-2 0 22,4-3 12,-1 0-23,2-2 33,1 0 1,-1-2 11,-1 2-12,-2 1 12,1 2-123,-3 1-237,1 2-8133,-1 0 8504,-4-1 0,2 1 0,-2-1 0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6999,'6'-1'-33,"-1"1"-449,-5 0 482,0 0 0,0 0 0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 0 15728,'2'25'28,"-1"0"0,1 15-28,-2-36 11,0-1 1,0 0-1,0-1 22,0 1-21,0-1 32,0 0-21,0 2-12,0-2-11,0 1-34,0-1 23,0 1 0,0-1-11,0 0 22,0 0 22,0 0-11,0 0 0,0-1 1,0 1-12,0-1 0,0 2-12,0-2-32,0 1 10,0 0 0,0-2 57,0 1-23,0-1-11,0 1 11,0 0 11,0 0-11,0 1 0,0 0 0,0-1 22,0 2-11,0-2 1,0 1 32,0 0 12,0 0-22,0 0-23,0 1-11,0-1 11,0 1-11,0 1-11,0-2 11,0 2 11,0-1 1,0 1 10,0 0-11,-1 0-11,1 0 0,-1-1 0,1 1 0,0-1 0,0 0 34,0 0-34,0 0 11,0 1-11,-1-2 0,0 1 0,0-1 0,1-1 0,0 1 0,0 0 0,0 0 11,0 1-11,0 0 0,-1-1 0,1 1 0,-1 1 0,-1 0 0,2 0 0,-3-1 0,2 0 0,-1-1 0,1-1 0,1 1 11,0-1-11,0 1 0,0-1 0,0 0 12,0 1-12,-2 0 11,1 1-11,-2 1 11,3 0-22,-2-2-12,2 0 12,0-1-11,0 0-1,0 0-1781,0 0 236,-1-1-1166,0 0 2734,-3-3 0,2 2 0,0-2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160 1 9521,'3'0'1154,"-1"-1"-1087,-2 1-67,2 0 23,-2 0 3450,1 0-3440,-6 0 91,-2 0 66,-6 0-33,0 0-12,-2 0-99,3 1-24,0 1 23,2 1-45,-1 2-11,0 0 0,1 2 11,-1 2 33,1 1-10,1 2-12,2-1 0,1 1-11,4 0-45,-1-1-22,3-2 67,0-1 0,0-2 0,4 0-113,6-1 91,1-2 22,7-1 0,1-2 0,0-1-67,6-2-101,-4-3 33,2 0 1,0-4 134,-7 4 11,0-3 23,-7 5 11,-3-1-45,-1 0 0,-1 0 11,0 0 11,1 0 23,-1 1 33,0 1 1,-2 2 10,-1 1 808,-1 0-863,1 0 33,0-1 560,0 1-627,-1 5 34,0 2 22,0 6-11,0 2-34,0 3-22,0 2 11,0 2 0,0 1 11,0 1-11,0-1 12,0-1-12,0-3 0,0-4-23,0-2-22,0-5-11,0-3 56,0-4 336,0-1-313,1-2-23,0 1 0,5-4 0,0 0 11,4-3-11,3 1 0,-1-3 0,3 1-45,-5 1-145,-1 0-80,-3 2-122,-2 0-235,1 1-359,1-1-213,3-1-247,0 0-940,-1 0 2386,0 0 0,-5 4 0,-1 1 0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13 7223,'-4'0'1883,"0"0"-1401,4 0 6678,0 0-7082,3 0 180,4-1-34,6 0-22,7-1-79,3-1-56,1 1-22,0 0-23,-2 1-22,-3 1 0,-3 0 0,-6 0 0,-2 0 56,-6 0-22,0 0 370,-2 0-348,2 0 11,-2 0-2846,1 0 0,-1 0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16 11201,'-4'-3'527,"0"2"-202,4 1 11,0 0-67,4-3 213,1 1-78,4-1-113,2 1-112,0 1-45,1 1 1,0 0-12,3 0 22,0 0-33,2 0 0,-2 0 35,-2 0-13,-1 3-11,-1 0-22,-3 2 22,-1 1 12,-3-1 44,-1 1-89,-3 1 10,2 1-32,-2 1-1,0 0-34,-4 2-33,-3 1 0,-5-2 56,-9 4-22,6-5 22,-3 3-11,3-4-23,5-2 34,-3 1-22,7-3 22,1-1 12,1-1 122,2-1-112,1 0 146,1-1-112,2 0 90,9 0-112,9 2-34,7-1-23,4 0 12,-4 0-45,-2 0 11,-5 0 34,-4 0-11,-3 1-12,-1-1 23,-4 0 11,1-1-45,-5 1 11,0-1-22,-1 0-179,-3 0-403,4 0-852,1-5-2017,4-1 3451,5-5 0,-7 4 0,0 1 0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9 8826,'0'-3'2095,"0"2"-470,0 1-1009,-2-2-10,2 1-103,-1 0 977,1 1-1424,-1 0 33,1 0 113,-2 3 78,2 3-145,0 3 44,0 3-78,0 1-34,0 0-45,0 0 1,0-1-1,0 0 12,0 0 11,0 0 33,0 0 0,0 1-78,0 0 23,0-1-23,-1-1 0,1 0 11,-1-1 34,1 0-12,0-2 12,0-1-22,0-1-35,0-3 12,-1 0 0,0-3 942,0 1-942,1-5-11,0-1 11,0-4-23,0-1 1,0-3 11,1-1 0,3-1-34,3 0 34,2 2-1,1 0 1,-1 3-22,-1 1 10,-1 1-10,0 2-35,0 0 0,1 0-44,1 2-22,1-1 0,2 1-12,-2 2 56,-2 1-33,-1 0 22,-2 1 45,0 0-33,7 0 66,-2 0 1,4 0 0,-3 1-113,0 3 124,-6-1 11,1 3 56,-6-2 0,0 1-22,0 1 10,-1-1 35,-6 2-46,-1-1-10,-7 0-12,0 1 11,-4-2 12,3 1-12,0-2 46,3-1-46,5-1-22,2-1-11,3-1-34,0 0 45,2 0-34,-1 0-10,1 0-248,0 0 259,1 1 33,0 0 67,0 1 112,0 0-123,0 3 11,5 0-33,1 2-12,4-1-22,2 1 12,-1-2-1,0 0-11,-2-2 33,-3 0-10,-1-2 10,0 1 102,-3-2-113,0 1-11,-1-1-3327,-1 0 1490,1 0-729,0 0 157,4 0 2398,1 0 0,-2 0 0,0 0 0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7011,'0'-5'3159,"0"0"-2396,0 5 8335,0 0-9132,1-1 34,6 1 79,6 0-12,9-1-56,9 1 0,3-1-22,-3 1 34,-5-1-12,-9 1-11,-5 0 11,-6 0-11,-3 0 34,-1 0 22,-2 0-4919,2 0-538,-2-1 5401,0 1 0,0-1 0,0 1 0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21 7212,'0'-3'1311,"0"0"-1064,0 3 2285,0 0-2185,0-1-190,-1 0-22,0 0-45,-2 0-68,1 1 1,0-1-23,1 1 302,1-1-190,0 0-56,0 1-11,0-2 22,-2 2 67,2-1 214,-1 1-56,1-1 44,0 0 44,-1 0 12,1 0 3262,-2 1-3610,2 3 12,0 0 12,0 5 10,-1 0 79,0 2-157,-1 1 56,1-1-34,1 2 12,0-2 22,0 0-34,0 0 12,0-3 22,0 1 0,0-2 11,0 0-22,0-1-23,0 0 23,0 0 11,0-1 11,0 0-11,0-1 0,0 0 34,0-1-57,0 1 80,0 2-35,0-1 102,0 1-80,0-2 24,0 1-35,0-2-55,0 1 33,0-1-56,0 3 12,0-3-35,0 3 24,0-2-1,0 2 22,0 0-10,0 0 10,0-1-33,0 0 23,0 0 22,0 3-12,0-1-22,0 2 1,0-4-12,0 0 0,-1 0 11,0 3 11,-1-1 1,0 3-1,2-3-22,-3 0 0,3-3 0,-1 0 0,1-3 0,0 2 22,-1 0-22,0 0 34,0 0-34,1 1 0,0 0 22,0-1-22,0-1 336,0-1-347,0-3-22,0-2 33,0-3-23,0 0-10,0-1-23,0 0-23,0-1 1,0 0 55,0 0-10,0 1 10,0 0 12,0 1 11,0 1 0,1 1 0,1 2-33,-1-1 21,3-2-10,-1 1-12,2-1 23,-1 2-22,1 0 21,-1 0 1,1 1 11,1 0-22,-1 0-12,0 1 12,1-1-1,-1 1-10,5-2-1,-2 1 23,3 1-23,-5 1 34,-2 1-33,0 0-23,-3 0 0,0 1-123,-1 0 89,1 0 12,2 0 78,3 0 0,2 0 0,3 0 0,0 3-34,0-1 23,-1 4 0,-1-2 11,-1 2 0,-2-1 0,-1 1 33,-3-1-33,1 1 0,-2 0-11,-1 0 11,0-1 11,0 0 0,0 1-11,0-1 0,-4 0-44,-3-1-1,-5 0 22,1-1-112,-2-1 35,3 0-1,-3-1-56,4-1-56,-3 0 12,1 0 133,-1 0 68,6 0 0,0 0-11,5 0-56,1 0 134,0 3-44,2 0 33,7 4 33,3-1-55,6 0-23,0 1 0,-2-2-11,-1 0 0,-3-1 0,-1-1 0,-3 0 23,-3-1-12,-1-1 0,-1-1 0,-2 0-11,1 0 23,-2 0-1,1 0 0,-1 0-4257,1 0 1512,3 0-1266,3-1 3989,8-4 0,-5 2 0,-1-2 0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 3 7156,'4'0'1715,"-2"0"-315,-2 0-985,1 0-101,0 0 1557,0 0-1860,-3-1 45,-3 0 34,-3 0 55,0 1-22,-3 0-10,3 0-12,-1 0 56,1 0-112,1 0-12,0 0 1,-1 0 22,0 2-45,-1 0-11,1 1-22,0 1-1,1-1 12,2 0 11,1 0 45,2 0 78,1-1-22,1 2-45,-1 1 22,-1 0-67,1 0 23,0 0 11,-1 0-23,2 1 23,-1-1 123,1 2-23,0-1-66,0 2-46,0-2-10,0-1-23,0-1 0,4 0 11,3 0-11,0-1 22,4 0 46,-4-2-56,1 1 10,0-1-22,-4 1 11,4-1 0,-5 2 12,3-1-1,-3 1-11,2-1 12,-2 0-12,1 0 56,-2 0-22,1 1 0,1 1-23,-2 0-22,1 0 0,-3-1 0,1 0 45,-1 0 0,0 1-34,0 2 90,0-1-23,0 0-33,0 2-23,0-2 12,0 2-23,0-2-11,0-1 11,-1 0 34,0 0 22,-2-1 23,-1-1-56,0 0 44,-1-1-44,-3 2-1,1-1 1,-4 0-23,0 0 34,-2 0-34,0-1 34,3-1-45,1 0 0,2 0-90,-1 0 45,4 0-33,-2-1 44,3-1-22,-1-1-11,0-1 22,1 0-78,0-2 78,0 1 12,2-2-12,-1-4 34,2 2-34,0-2 23,0 2-23,10-2 22,-5 3 1,8-1-23,-6 6 12,-3 1 10,-2 1 23,1 1 11,-3 0-11,1 0-22,0 0-12,1 0 12,0 0-12,2 0-336,2 0-268,0-1-125,3 0-547,0 1-976,1 0-482,0 0 2768,-1 0 0,-4 0 0,-1 0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29.5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0 210 11616,'11'4'706,"5"1"-292,14-3 12,1 2-168,5-2-90,3-1-33,5-1-90,0 0-34,1 0-11,-7 0-56,-6-3-34,-10-2 12,-5-4-34,-8-2 33,-2 0-22,-5-3 78,0 0-10,-2-2 33,-12-8 67,1 6 135,-7-5-134,4 11-24,6 2 24,3 2-68,3 0-68,2 0-77,0-1 111,0 1-986,10-1-481,-1 5-662,12 1-716,-1 3 2879,4 0 0,-10 1 0,-2 0 0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77 1 6462,'-5'0'369,"2"0"-21,3 0-157,0 0-12,-12 0 78,10 0-178,-10 0-12,12 0 5154,0 0-4817,0 1-101,0 4-46,-2 1-100,-1 4-56,-2 0 22,-3 1 22,2 1 103,-1-1-204,2 0 1,1-1-11,3-2 22,-1-4-34,2-1 1,0-2 55,0-1 56,2 0 1,7 0-34,7 0-68,7 0-10,7 0-12,-4-1-11,1 0 0,-7 1 22,-3-1-22,-5 1 23,-4 0-12,1-1-11,-1 1 33,4-2-21,0 2-12,1-3-12,-2 2-55,-1 0-34,-5 0 12,-2 0-214,-3 1 135,1 0-68,1 0-21,-1 0 10,0 0-245,1 0-629,-2 0-548,2 0-853,-2-1 2522,2 0 0,-2 0 0,0 1 0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 0 6014,'-3'0'2039,"1"0"-717,2 0 1244,0 0-2051,-2 4-89,1 0-45,0 4-22,-2 1-101,3 0-146,-2 1-12,0 1 46,1 1-68,-2 0 12,3-1-57,-1 0 23,1-3 12,-1-1 88,1-2-10,-2 0-100,2-1-13,0-2 46,0 0 44,0-2-22,0 2 190,0-2-2984,0 1 0,0-1 0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163 2 11112,'3'-1'1714,"-1"1"1076,-2 0-2543,0 2 21,0 2 35,0 3-45,0 0-112,0 2-1,-1 0-78,-2 0 34,-1 1 11,-3-1 11,2 1-44,-3-1-12,2 0 11,-1 0 12,0 0-12,1 0 12,0 0 12,-2-1-2,3 1-55,-3-2 67,3 1-11,-3 0 11,1 3 0,-1-2-67,-1 1 22,-3 4-45,3-5 68,-2 3-23,5-5-22,2-1-34,0-1-11,2-2 0,1-1 0,1-1-3820,0-1 1410,0-4-985,3-3 3395,5-5 0,-4 5 0,5 0 0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 6003,'-3'0'358,"1"0"1278,2 0-807,-1 0-67,1 0 2241,-1 0-2802,4 0-44,5 0-67,3 1 11,3 0-1,-3 1 47,0-2-2,-4 2 1,0 0 0,0-1 78,-2 1-12,-1 0-66,1 0-113,-1 1 57,2 0-34,-2 1 45,1 1 11,-2 1-67,1-1 23,-2 0-35,1 0 34,-1 0 45,-1 0-11,-1 2-78,0-2 10,0 0-10,0 0-12,0-1-11,0-1 11,0-1-11,0 0 45,0 0 0,0 1 235,0 1-68,0 1-88,0 0-35,0 1-10,-4-1-57,-2 0 45,-2 0-11,-1-2-22,2 1 22,1-3 23,1 1-23,1-1 123,-4 1-101,3-1-55,-3 0-1,2 0 12,-1 0 44,2 0-145,-4-1 67,2 0 11,-3 0 23,3 0-34,-2 0-34,4 0 23,-2 0 0,2 0-23,2 0-111,-2 0-1,3 0 34,1 0-12,-3 0-212,2 0-224,-3 0-549,1-2-796,-1 0-852,-2-1 2757,-3-4 0,5 4 0,-2-3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162 13 6831,'0'-5'1143,"0"1"-840,0 4 1075,0 0-919,0-1 113,0 0-113,0 0 3788,0 0-4012,-1 1-55,-2 0-180,-3 0-12,0 0 12,-3 0 45,1 0 0,-3 0-34,2 1 0,-2 2 12,-1 0 22,0 2-23,0 1-22,0 0 34,3-2-23,0 2 0,2 0 11,0 0 12,1 4-68,2-2-10,-1 4 21,3-4-33,1 0 11,1-2 1,0-1 21,0-1-33,0-2-112,3 0 23,1-1-12,5-1 0,2 0 79,1 0-1,7-1 79,-7-1-11,11-5-23,-9-1-78,2-4-90,-5 3-89,-2 1 145,-3 1 90,-1 2 56,-4 1 0,1 1 23,-2 0-23,0 0 0,0 1 11,0 0 0,0 1 0,0 0-11,0 0 0,1 1 11,-1 0 617,1 0-560,-1 4-46,1 1 79,1 5 56,-1 2-45,0 2-90,-1 3 101,0 1-100,0 1 10,0 1-10,0-1-1,0 0-22,0-4 22,-1-2 1,0-2-23,-1-2 0,1-1 22,1-1-22,0-1 0,0-1 0,-1-2 0,1-2 56,-1 0-347,1 0 291,0-4 45,3 0-45,4-4 22,3-3 12,5-1-34,-1-1 22,1-2-22,0 2-22,0 0 22,-2 2 0,-3 3 0,0 1 11,-5 2-11,0 0 11,-3 3-11,-1-1 34,-1 2-2817,0 0 0,0-1 1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96 3 6551,'1'0'1199,"0"-1"4235,-1 1-5445,-3-1 0,1 1 11,-3 0-22,2 0-57,1 0 1,0 0 67,0 0-12,0 0 12,-1 0 11,2 0 0,-2 0 34,2 0-23,0 0 11,-1 0 325,2 0-312,-1 0 21,0 0 22,-1 0-11,0 0 23,1 0-12,-2 0 1,0 2-1,0 0 1,1 0-12,-2 0 11,1 0-11,-1-1 34,3 2 0,-1-1-79,0-1-22,0 2 34,-3-1-34,2 1 56,0 1-23,0 0 68,-2 2-45,2-2-33,-1 0 10,2-2 23,2 0-11,-2 0-45,2 1-22,0-1 22,0 0 11,0 0 22,0 1 24,0 0 10,0 1-55,0 0-12,0 0 0,0 0 78,0 3-67,0-1-11,0 1-67,0-2 45,3 0 22,1-2 0,3 1 11,0-3 0,3 1 0,0-1 12,2 0-23,0 0-34,6 1 34,-6-2-56,4 0 0,-8 0-57,2 0 35,-2 0 11,1 0 22,-2 0 45,-1 0-56,-2 0 45,0 0 11,-2 0-45,-1 0-157,-1 0 202,0 2 0,1 0 0,2 1 79,-1-1-79,4 1 56,-2 1-12,0 0 35,0 0-46,-2 2-10,1 0 66,0 1-77,-2 2 21,0 0-22,-1 2 23,0-2 0,0-1 10,0 0-9,0-3-24,0 1 45,0-1 0,0 1 56,-3 2-78,-2-1-1,-4 2 23,0-2-33,-2-2 10,2 1 34,0-2-55,1-1-1,0-1 45,-2 0-56,2-1-67,-1-1 44,1 0 12,0 0-23,1 0-33,-2 0 67,1 0-33,2 0 33,-2 0-45,3-2 22,-1-1-21,2-1 21,-1-2 1,0 1 22,0 0 0,2 1 0,0 0-45,0 0-56,2-4 90,0 1-35,1-3 24,0 2-45,0 0 0,1 1-90,3-1 22,0 4 57,3 1 56,-2 0-34,0 2 44,3-3 12,-1 2-44,3-1 32,-3 1-10,3 1-90,-5 1 23,1 0-23,0 0-90,-2 0-124,0 0-166,-2 0-169,2 0-281,0 0-794,3 0-651,2 0 2387,1 0 0,-3 0 0,-3 0 0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69 7 6708,'3'-2'1042,"-1"0"-582,-2 2 55,0 0-358,4-1 78,-3 1-44,4-1-12,-4 1 11,0 0 146,1 0 4707,-2 0-5009,-5 0 67,0 0 11,-3 0-90,1 0-22,1 0-45,-3 0 45,2 0 23,-2 0-23,4 0-12,0 0 12,4 0-358,1 0 358,0 1 22,0 0 1,0 2-46,2 0 12,2-1-11,1 1 22,1 0-11,1-1-46,2-2 23,0 1-11,1-1 23,-2 0-23,0 0 12,-2 0 10,-2 1-22,-1-1 1,-1 1-46,-1 2 90,-1-2 22,2 3 23,0-1-34,0 1 1,1 1 10,-1 0 0,0 1 12,-1 0 11,1 1 11,-1 0 0,-1-1 68,0 1-57,0-2-22,0-1 0,0-1 11,0-2 44,0 1 80,0-1 21,0 0 68,-1 1-213,-3-1-56,0 0-157,-4 0-1143,-6-1 124,1-1-774,-8-2-1579,3-1 3529,-1-1 0,7 3 0,4 0 0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53 4 6574,'-9'0'291,"2"0"-213,7 0 236,0 0-89,-2 0 66,1 0 56,-1 0 370,2 0-638,-1 0-79,-3 0-23,-2 0 23,0 1 12,-1-1-1,3 0 11,2 1 57,0-1 2868,2 0-2779,3 0 11,-2 0-101,4 0-44,-1 0-1,3 0-10,1 0-1,0-1 12,3 1-23,-1-1 0,1-1 12,-3 2 10,-2-1-22,-1 1 1,-3 0-1,0 0 0,-1 0-11,0 0 0,0 0 11,0 0 12,3 0-12,1 0 11,0 0 1,0 0-1,-2 0-22,1-1 22,-4 1-1729,1 0 0,-1 0 1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95 5 6518,'0'-2'1479,"0"0"694,0 2 281,0 0-2454,-2 0-33,-1-1 33,-3 1 0,-1 0 56,-1 0-45,0 1 34,1 0-34,-2 2 0,2 2 34,-3 1 33,2 0-22,0 1-56,1-2-33,5 0-12,-1-1 11,3 0 12,0-1-34,0-1 45,0 1-23,0-2 23,5 0-23,2 0 1,4-1-1,3 0 23,2 0 22,-1-1 0,0-2 1,-5-1 32,-1-2-21,-2 2-1,-2 0 23,-1 2 45,-4 0 33,1 2 11,-1-1 1524,0 0-1635,0 5 100,0 1 23,0 5-11,0 1-57,0 2 12,0 3 11,0 0 55,-1 0-77,0 1 22,-2-1-68,0-1 34,2-2-67,0-3 0,1-3 0,0-3-22,0-1 22,0-3-34,0 0 34,0-2 0,0-2 12,2-2 10,3-3-22,5 0-22,0-1-34,0 1-56,-2 1 11,-1 2-34,-2 1-178,-3 1-102,0 3-201,-2-1-382,0 2-514,0-1-1760,0 0 3272,0-2 0,0 1 0,0 1 0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 5180,'0'-3'1760,"0"0"-635,0 3-542,0 0 120,2 0 3,-2 0 1071,1 0-1508,-1 3 208,0 1-399,0 3 45,1-1 23,1 2 44,0-1-89,1 1-45,-2-1-34,2 0-22,-2-1 0,3-1-22,-1-1-12,2-2 1,-1-2 33,0 1 11,1-1 34,-1 1-34,4 0-11,-2 0 11,3-1 0,-3 0 23,2 0 11,1 0 45,2 0-23,1 0-44,1 0-1,0 0-22,-3-1-22,-2 1 22,-3-2 0,-1 1 22,-1 0-11,-1-1 23,2-1-34,2 0-11,0-1 0,1 0-34,-1 0 11,0-1-11,-3 1 34,-1 0-22,0 0-12,-2 0 22,2 2 0,-2 1-156,3 0-269,-3 1-1315,1 0 0,-1 0 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9:38.8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0 11661,'-5'0'2207,"1"0"-11,4 0-2061,-3 0-46,2 0-2412,-3 0 0,4 0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30.1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513 1 11470,'-17'32'1087,"4"1"-818,13-1-135,0-3-66,10-3-68,7-7-56,11-6 56,5-6-12,0-3-167,0-3-34,-2-4 45,-2-7-100,0-6-58,-4-8 91,-3-2 224,-4 1 11,-5 3-11,-2 5 11,-4 7 89,-2 4 248,-3 4-113,1 1 78,-1 7 337,4 10-146,-2 15-112,-1 17-112,-1 9-1,3 11 226,1 3 245,7 4-459,0-2-78,-2-5 45,-4-3-57,-3-10-33,-4-6 22,-13-8-100,-9-7 77,-19-6-156,-13-7-156,-13-7-248,-10-7-425,-14-8-864,-5-13 881,46 3 0,-1-4-1771,-18-16 0,2-5 2583,19 7 0,3 0 0,-2 0 0,7 2 0,10 1 0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0:18.2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 6831,'0'-6'919,"0"2"-695,0 4 819,0 0-215,0-2 92,0 2 2530,0-1-3203,0 3-135,0 1-56,0 2 0,2-1 56,0 2-23,3 0-32,-2 0 22,0 0-23,-1 0-12,-2 0-10,1 0 11,1-1 33,-1-1-33,0 0 33,2 0 23,-3-1 22,2 1 34,-2 0-22,0-1 10,0 3-55,0-2-12,0 1-33,0 0-11,1-2 22,-1 0-34,1 0-11,-1-2 79,0 2-34,0-1 135,0 4-79,0-3-45,0 2-11,0-2-22,0 0-23,0 0 0,0 0 0,0-1 0,0 1 23,0-1-12,0 2 12,0-1-12,0 0 12,0 1 11,0-2-12,0 1-10,0-1-12,0 0-11,0 1 0,0-1 11,0 1 0,0 0 34,0 0-45,0 1 11,1 1 1,0 0-12,1-1-12,-2 0 12,1 0-22,-1-2 22,0 0-22,0-1 22,2 1 33,-2 0-33,1 1 0,-1 0 0,0 0 11,0 0-11,0 1 0,0-1 12,0 0-12,0 0 0,1 1 0,0-1 0,0 1 0,-1 0 0,0 1 11,0-3-11,0 2 11,0-3 0,0 2-11,0-2 23,0 2-23,0 0 0,0-1 0,0 1 0,0 0 0,0-1 0,0 1 11,0-3-90,0 0 79,1 1 0,-1-1-1131,1 0-101,0 0-685,2 0-256,3-6-2701,2-3 4874,0-5 0,-3 6 0,-1 1 0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2:52.5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94 997 13084,'0'7'2331,"0"-1"-1054,0-6-739,0 0-135,0-4 102,0-9 43,0-14-178,-3-17-269,0-14 314,-5-10-236,0-7-45,-3-3 146,0-2-268,-1 3 167,1 7 22,2 6-89,4 13 281,-2-3-359,5 22-34,-1-1-79,3 21 56,0 5-55,0 4-135,0 2 146,12 3 67,11 11 0,18 13 56,16 20-67,11 15 11,-30-27 0,0 2-504,4 2 0,1 1 465,-1 0 0,2 0-1,0 0 1,0-1-88,-2 0 1,-1-2 103,-3-3 1,0 0-90,5 4 0,-2-2 45,11 6 33,3-1-22,-35-32 12,-4-4 44,0-8 1174,-1-11-1152,5-14 434,1-19-400,0-13 6,-9 6 0,-1-2-18,1-38-44,-6 31 0,-2 0-534,-4-26 545,-5 6-67,-2 11 45,-5 14-157,0 13-1210,-1 11-516,4 16-1848,1 6-3955,1 11 7830,1 8 1,3-5 0,1 5-1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2:53.0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96 272 11549,'52'-1'571,"0"0"1,40-10-561,-45-16 258,-5-7-3703,-7-3 4140,-12 1 1173,-11 3-1039,-10 4-212,-21 4 257,-12 6-313,-22 8-303,-9 5 112,-2 5-169,2 13 3539,10 5-3627,9 19-102,11 6 224,12 10-223,9 3 78,7 0-101,12-1-124,10-6 46,14-6-662,10-7-1030,6-8-920,4-10-1152,5-9 3842,3-5 0,-26-3 0,-6 0 0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2:53.5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0 14395,'-5'54'1131,"0"-1"1,7 43-1064,18-38-68,11-8-79,7-9 34,1-12-134,0-11 123,-2-10-191,-3-5 247,-6-15 123,-5-8-123,-3-18-11,-5-7 11,-3 0-11,-5 5-11,-2 13 44,-1 13 326,-1 8-46,4 9-246,1 13 269,8 9-112,5 15-191,5 3 23,4-3 179,4-10-202,1-9 135,-2-12 124,-1-4-180,-5-5 78,-2-4 0,-6-6 68,-2-9-158,-2-9-89,-1-7 0,-2-4-302,-3-2-258,-4-2-595,-3 2-1668,-1 2-2668,-4 3 5491,-7 6 0,4 13 0,-4 7 0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2:54.4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11 925 12893,'-6'8'1065,"1"-1"22,5-7 291,0 0-695,31-73-403,-3 19-312,-1-5 0,2-3 380,17-24-343,-23 41 1,0 0 72,20-45-78,-5 5 0,-5 13 34,-10 16 139,-6 18-173,-8 18 179,-4 12-100,-2 6-79,-3 8 0,1 16 0,-1 19 33,0 23-33,1 8 0,4 0-11,5-11-179,5-12 552,4-15-497,3-13 146,16-12 1,-6-20 66,13-15-67,-10-22 56,1-15-67,-4-11 0,-3-8 0,-4 0-22,-6 8 100,-5 15-44,-6 18 190,-4 18-78,-3 13 571,-1 7-683,0 30 212,0 9-134,3 38 78,4 10-696,5 10 506,6 3-134,3-5-931,4-8-1187,0-10-1390,3-8-2072,1-12 5714,1-13 0,-12-19 0,-4-11 0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2:54.7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64 1 15941,'-18'58'474,"0"0"1,1-2-1,6-2-519,27 20 45,9-5-403,18-12-314,27-10 325,-21-25 392,11-7 100,-34-21 259,-11-8-135,-8-12-212,-4-11-24,-3-6-302,-7-3-526,-6 3-639,-6 7-504,-2 9-998,5 12 2981,6 8 0,5 6 0,4 1 0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2:55.9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127 478 14831,'-70'70'1200,"15"4"-729,54-5-135,15 0-314,5-9 90,15-12-112,1-15 34,1-15-34,1-10 89,-2-15 1,1-14 55,1-16-145,-2-20 0,0-12-112,-3-15-487,-5-8 487,-15 43 0,-2-2 39,-2 1 1,-2-1 72,1-42 67,-4 14-33,-3 24 1422,0 22-1153,0 22-236,-5 25 0,-3 21 359,-6 24 280,0 20-29,5 11-531,4 7-56,4 0-266,10-4 400,9-7-157,16-10-67,11-14 11,11-14-11,7-17-44,2-15-12,2-10-280,-7-21 190,-3-9-44,-8-19-102,-8-11 281,-7-6-191,-10-7 168,-9-1-22,-8 2 112,-5 10 707,-4 10-327,-3 24-58,-3 8-378,-4 20 0,-1 8 56,1 12 11,-6 26-67,10-11 22,-1 13-22,9-22 0,2-3 0,5-4-22,3-5-23,6-6 45,3-5 0,2-5-56,19-15 22,-7-10-66,12-18 55,-15-13-213,-2-9 57,-4-10-214,-4-11 23,-7-3 263,-8 26 0,-2 0 129,0-21 123,-3-8-89,0 55 414,-1 15-291,0 12-112,-2 4-90,1 2 482,1 0-381,0 11 370,1 15-102,2 26 354,5 10 0,1 5-532,0-14 0,1 2-222,4 23 1,2-2 92,-2-24 0,1-5 5,12 38-44,1-17-415,-4-17-583,-3-17-593,-4-12-2119,-4-12-4347,-5-6 8079,-3-9 0,-3 4 0,-1-4 0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2:56.7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662 170 13611,'-56'10'941,"-1"1"0,-39 6-885,57-14-5716,11-2 5693,11-1 1342,8-5-1375,5-5 0,3-8-22,1-9 926,3-1-904,5-3 180,4 3-91,3 5 3650,-2 6-3492,-5 5-79,-1 5 101,-3 3-235,-2 2 33,-1 2-56,2 0 336,15 37-212,2 7-79,14 42 33,-6 0-21,-2 9-68,-7-3 100,-8-2-77,-6-9 437,-4-9 100,-6-11 941,-17-1-1030,1-26-56,-16-5-415,3-25-460,-9-13-279,-15-12-1244,-10-16-662,-10-10-2745,-3-6 5390,7 3 0,31 21 0,14 8 0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2:57.4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259 398 12490,'-89'26'2723,"11"10"-2152,36 17-179,13 9-381,14 2 202,9-3-156,20-7-12,9-14-90,20-13 45,9-14 0,2-11 0,0-21 45,-5-11 156,-5-22-33,-8-13-33,-2-14 10,-7-12-123,-16 42 1,0-2-12,-2-1 0,-2 0 146,4-46 22,-6 15 696,-3 23 223,-2 26-168,0 18-314,0 12-605,-1 35 79,-6 8 112,-4 39 257,-3 6-426,5 9-946,4 1 902,5-3-807,9-7-740,5-5-1176,13-12-515,6-9-1771,6-14 5020,2-15 0,-18-15 0,-4-8 0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2:57.7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1 317 17062,'62'24'209,"1"0"0,-3-3 0,-2-8-41,17-27-79,-4-9-89,-13-10-56,-12-5 56,-14-4 0,-13-3 45,-9-3 370,-8 0 123,-14 6 370,-7 9-315,-14 12-223,-6 11-101,-3 9-224,0 18 213,0 12-157,5 19-68,9 6-66,8 3-337,11-1-224,5-3-616,16-3-1065,7-7-862,17-4-1300,8-9 4437,11-8 0,-24-11 0,-3-6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30.8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 11123,'6'-6'919,"-2"2"-561,-1 4-100,-1 0 145,3 0 91,3 8-102,1 6-236,0 12-88,0 6-68,-3 2-23,-3-2-44,-1-4-22,-2-6-57,0-5-67,0-7-79,0-4 68,0-4 90,0-1 100,3-13 12,3-3-12,7-14 34,3-1-33,6-2-12,2 1 22,3 3 23,3 6 34,-2 6 78,-1 6 67,-7 7 68,-2 1 190,-3 5 145,-2 9 114,6 23-618,-6-1-56,7 15 90,-5-16-67,4-4-45,-1-5-1680,-1-7-46,-8-8-1221,-2-5 2947,-7-3 0,0-1 0,0 0 0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2:58.1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160 1 16860,'-40'39'941,"0"1"0,-22 37-896,49-20 190,8-1-223,10-6-12,7-9 0,11-12-280,6-12 145,8-9-22,-2-6 57,3-15 88,-3-8-133,-1-17 89,-5-9 56,-6-5 0,-5-3 0,-9 1 78,-4 10 169,-5 13 637,0 16-334,-4 9-371,-3 18-78,-5 9 33,-1 20 292,3 9-426,5 4-392,5 0-639,14-5-1244,8-4 460,18-5-1782,6-6 3597,8-10 0,-24-11 0,-4-7 0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2:58.5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0 288 15952,'25'86'1009,"9"-13"-1009,23-48-314,8-8-370,0-9 628,-5-5 56,-12-10 0,-15-6 213,-17-10 572,-9-10-203,-17-7-21,-13-9-169,-18-7-34,-12-5-268,-7 1 168,4 6 728,9 12-729,15 14-257,16 13-11,9 10-168,7 1 168,7 2 0,9-2-146,13 3-280,8-1-896,6 2-1110,-4 0-4583,-4 0 7026,-11 0 0,-10 0 0,-8 0 0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04.0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5 606 13308,'-3'3'2308,"1"-1"874,2-2-2464,57-73-102,-12 21-682,3-5 1,2-3 239,-13 20 0,-1 3-51,0 0 1,-1 0-68,27-30 120,-10 12-86,-14 13-34,-13 13-56,-9 14 101,-7 7 89,-4 6 671,-3 2-423,-1 0-438,0 11 0,2 16 22,0 24 56,1 23-66,-1 17-346,4 6 339,-4-46 1,1 0 5,0 1 1,1-1-12,-1 0 0,0 0 0,3 46 11,0-7-22,-4-12 11,-1-9 0,-1-13-23,-1-12-22,0-13 34,0-14-11,0-8-1,0-6-67,0-3 155,-27 0-144,-4-1-33,-30-4 112,3 0 0,0-4 0,6 4 124,-2 2-91,23 2 12,3 1-11,23 0-34,3 0 246,2 0 68,16 0 190,12 0-56,30 0 12,20 0-180,19-6-269,-44 2 1,1 0 32,0-3 1,0-1-34,44-5-11,-16 1 0,-20 5 23,-18 2-34,-14 3 11,-10 1 0,-9 0 89,-4 1-33,-3-1 34,-1 1-45,-1 0-23,0 0-448,-1-2-235,-1 0-526,0-1-562,0 2-1063,0-1-1984,0-1 4796,0-1 0,0 0 0,0 3 0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04.3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18574,'7'0'-2365,"-1"4"1,-1-3 0,-3 3 0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04.5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27 19482,'29'6'-4774,"-4"-5"1,-17-13 4773,-1 1 0,-5 4 0,-1 3 0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11.2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1 231 14820,'33'-44'841,"1"0"0,26-29-6121,-28 54 5515,2 2-33,3 4 1401,34 1-1591,-28 6 1038,20 4-1027,-40 10 202,-4 8 167,-3 11 3120,-4 10-3143,-3 11-145,-5 11-44,-2 7 154,-2 2-312,-6 0 46,-4-2-46,-8-6 79,-4-2-68,-3-4-10,-19 26-1,6-16-11,-15 19-11,13-28 0,3-8 45,2-9-34,2-8 23,13-15-68,1-5 1,14-9-169,1-1 79,1 0 78,1-6 45,1-3 0,0-7 11,1-2 68,1 1-79,5 2 22,15 0 23,4 6 89,16 2-122,-2 3-1,8 0 67,3 0-67,24 1 12,-19 1 66,12 5 23,-31 6-112,-6 3 34,-6 2-68,-5-3 34,-5-4-224,-4-4-728,1-2-875,-3-1-929,2-6 2756,-2-29 0,-4 21 0,-1-20 0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11.4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 16782,'6'-5'-9831,"-1"2"9804,1 17 0,-3-10 0,-3 9 0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11.6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13712,'15'2'-5760,"-3"0"5760,-11-2 0,0 0 0,-1 0 0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19.9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1 923 13745,'3'-53'298,"-1"0"1,3 0 0,2 1-817,12-31 799,7-11-57,-11 44 0,0 0-73,0-1 0,-1 1 241,14-46-246,-5 12 179,-6 17 419,-9 22-352,-3 19 200,-4 15-278,-1 7 89,0 4-336,4 8 314,4 9-246,7 20-102,6 16 180,7 20-190,4 11-230,-15-37 1,0 0 206,1 2 0,-1 0 5,-1-1 1,-1 0-29,14 43-100,-5-11 90,-4-12-12,-5-14-403,-5-16-179,-3-14-236,-5-12-119,0-7-766,-2-4-124,1-1 1,-1 0 0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20.1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34 12188,'0'-10'694,"0"2"-55,0 8-493,0 0-146,56-7-494,-22 5-637,47-5-2107,-38 7 3238,-2 0 0,-20 0 0,-5 0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31.4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275 0 11414,'-59'21'235,"0"-1"1,5 0-1,10 3 236,18 15-90,8 4-68,8 0-122,6-1-135,4-6-44,8-6-12,5-9-12,13-8-21,2-7-125,3-3-99,1-7-169,0-7 12,1-10-125,-5-6 271,-8-2-91,-9 1-122,-6 5 481,-5 3 336,0 9-12,0 6-10,0 3 359,0 3-382,0 4 370,0 5-101,0 9-145,5 4-180,4 5-235,6 0 0,5-1-291,2-3-494,2-3-525,0-5-674,1-4 1984,7-7 0,-16-1 0,4-3 0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20.7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156 491 13947,'-73'52'616,"13"3"-370,47-6-77,6 4-4096,4-4 3938,9-7 849,8-8-860,9-12 11,10-10-22,2-7 11,0-8-79,-1-11 3449,-4-14-3504,-4-15-23,-4-13-23,-6-10-44,-4-11 224,-7-7-836,-2-11 836,-3-2 135,-6 4-106,-3 15 431,-6 19-34,1 21-269,3 18 111,5 11-268,4 6-33,1 3 800,1 11-756,0 10 319,0 24-67,5 3 1,2 4-185,4 37-235,-1-27 0,2 0 123,8 28-191,1-3-1110,0-3-2269,-6-32 1,1-2 3602,6 13 0,0-4 0,-13-45 0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21.2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101 1 13330,'-12'0'818,"2"0"-560,10 0-124,-35 61 146,27-22 12,-27 52 134,49-21-426,1-24 0,15 6 0,-1-33-123,1-9 111,-1-6 12,-1-10 0,-5-8 101,-2-12-78,-6-10 100,-6-6 67,-5-1-145,-4 0 213,-1 5 89,-3 9 169,0 10 200,-1 10-424,2 6-180,2 3-112,1 13-22,0 11-12,0 22 34,7 11-236,5 3-581,8-3-1088,6-9-795,1-9-1189,3-11 3889,-1-11 0,-12-9 0,-4-6 0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21.5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83 43 11336,'83'-27'1759,"-8"11"-1176,-33 32 10,-4 10-33,-8 9 80,-9 2-36,-11-2 327,-10 6-831,-12-13-55,-10-1-34,-14-18 79,-10-4 22,-6-4-56,-4-4-56,4-5 280,8-2-146,14 0 147,11 4-281,11 3 79,4 4-124,4 18 45,0 13-34,0 24 23,0 10-774,3 4-817,2-4-942,6-10-1142,2-14 3686,4-14 0,-8-15 0,0-8 0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21.8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16053,'6'61'381,"0"0"0,0-3 0,3-4-381,10 7-190,1-1-539,1-6-3495,-1 8 795,-7-25 3429,-3 1 0,-8-29 0,-2-5 0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22.0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15000,'92'27'-1154,"-10"-6"0,-57-19 0,-5-2 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22.7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13 785 13084,'-3'-62'433,"-1"-1"0,1 2 0,0 1-410,4-37-23,6 4 134,4 4 101,7 13 281,2 12-112,1 15-248,1 13 102,3 15-191,3 10 168,8 9 12,9 20-247,7 13 191,1 20-135,-3 7 134,-13-1 225,-14-4-281,-11-6 124,-10-5-78,-17-3-147,-11-4 135,-19-5-134,-39-2-45,17-13 22,-20-2-11,37-12 11,15 0 79,14-1-102,11 2 12,7 5 269,7 30-269,9 4-11,10 29-11,11-7-538,8 0-494,5-6-940,4-8-1121,4-13-762,1-16 3877,-1-11 0,-23-8 0,-9-1 0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23.1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13544,'3'70'899,"0"0"1,0-1 0,1-3-810,1-16 0,1-1-73,1 2 0,1-1 50,8 44-134,1-9-169,0 0 169,-5-33-236,-1-9-100,-8-32 90,-1-9 89,-1-16 167,5-13 23,2-20-134,9-10 146,5-2 11,6 10 11,0 14 134,-4 16 68,-4 12 694,-4 16-77,-2 13-394,-1 14-10,1 11-158,-2 2-54,-1-1-203,-1-3-91,-1-6-301,-1-4-852,-1-6-1119,-1-5-1324,1-7 3687,3-8 0,-5-4 0,1-5 0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23.5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143 32 16255,'-75'54'605,"16"-3"-538,53-16-67,4 0-78,8-7 55,7-4-133,10-9-35,7-6 123,2-6-178,1-9 89,-3-8 0,-5-7-89,-7-9 156,-8-3-402,-5 0-271,-3-4-156,-6 4-234,-7 2-640,-5 8-45,-7 8 1838,5 8 0,7 5 0,5 2 0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23.9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146 565 14048,'-75'46'2083,"15"0"-1757,53-1 43,4-2-346,8 0-23,9-7 0,9-8-90,12-11 79,3-8-135,3-8 90,-1-16-11,-2-10 22,-5-18-34,-7-9-55,-5-10 100,-12 8 1,-2-3 33,1-35-284,-5 27 0,-1-1 351,-2-28-45,-2 5 304,0 16 290,-3 23 213,3 22 123,0 17-459,1 9-358,0 4 67,1 13-113,0 15 214,0 23-57,1 16-145,7 10-23,4 2-78,6-2-672,4-6-560,1-7-139,2-8-1217,0-11-482,1-9-1110,0-11 4180,-2-10 0,-10-10 0,-5-4 0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24.3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0 257 16916,'52'22'95,"0"1"0,42 0-72,-42-42 33,-5-14 22,-11-4-78,-13-3 11,-12-2 1,-8 0 133,-14 3 146,-7 6 371,-17 10 66,-4 12-459,-4 6 34,7 10-191,4 11-56,9 12-34,6 12-22,7 7-78,6 4-57,5-3-761,12-3-337,12-10-2935,44-8 1490,-8-13-706,20-11 3384,-30-16 0,-24 6 0,-9-5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31.9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73 74 10271,'69'-20'355,"0"-1"0,-6 2 0,-9 6 194,-14 17 67,-7 10-78,-5 9-134,-15 11-169,-5 3-45,-8 1-22,-11-4-168,-8-4-235,-13-5-11,-10-6 145,1-4-23,-4-7-22,3-4-111,1-4-180,8-9 56,4-5 292,10-8 89,7 1 112,7 4 0,3 7-12,2 5 180,0 4-11,0 1 146,-3 9 828,-8 24-839,1 3 22,-5 21-292,5-12-100,2-2-34,-1-1-1087,3 4-504,3-14-695,1 0-593,9-18 2879,7-7 0,-4-4 0,3-3 0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24.7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 15280,'0'-13'952,"0"4"594,0 9-649,3 69-538,2-32-315,5 54-32,2-55-24,1-9-77,-3-10-449,1-9 113,-1-4 200,1-7 214,5-11-45,3-13-101,4-13-78,17-24 235,-10 20 56,8-4 33,-16 33 225,-4 8 303,-2 7-24,3 12-21,1 6-214,5 13-223,0 3 66,0-1-201,-5-3 0,-4-6-280,-5-3-1008,-4-4-1278,-3-2-3698,-2-2 6264,-2-5 0,0-3 0,0-4 0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25.9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141 158 12815,'-30'-26'2331,"4"5"-2085,18 25-212,-3 13-23,-2 14 224,-1 17-100,0 5-124,3-1-22,4-10-79,3-11-33,3-10 78,0-9-526,1-7 178,0-4 247,0-12 146,1-12-11,8-19-67,5-15-191,10-7-268,10-20 469,-6 29 46,6-3 22,-11 38 11,0 10 56,-1 6 180,2 17 279,-2 12-380,11 45-57,-12-13 1,3 20 145,-18-35-156,-3-10 156,-3-12-44,0-10-169,0-6 79,0-4-101,0-13-11,0-6-34,0-18 11,0-1 1,4-1-46,2 6 79,4 11 34,1 7 56,-3 10 346,6 7-144,-4 11-180,7 10-23,-4 8-78,2 6-11,-2-3-425,0-1-931,-3-5-1479,1-2-2207,-2-6 5042,2-6 0,-6-6 0,0-5 0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26.2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 1 16457,'-21'52'330,"1"-1"1,-13 42-253,41-41-123,8-10 45,10-10-190,9-13 22,-3-9-337,11-10 494,-17-11-202,1-7-56,-17-9-986,-5-5-817,-3-2-931,-2 0 3003,0 0 0,0 16 0,0 4 0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26.7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137 391 15146,'-38'53'369,"1"0"1,4-5 0,9-3-23,20 8-313,10-10-12,8-10-10,27-12-12,-2-10 0,17-18-23,-15-16-44,-3-17-79,-3-15 11,-10-8 12,-7-12-369,-9-7 492,-6-6 101,-4 0-23,-4 9 304,-1 14 32,-3 21 214,3 18 78,3 15-460,1 7-67,2 4-111,-1 11 412,1 10-144,0 20-291,0 12 11,12 41-493,0-22-695,11 24-683,-5-38-1042,4-6-1400,-2-10 4257,2-10 0,-11-16 0,-2-7 0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27.0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1 227 16232,'50'30'97,"0"0"1,-3-5-1,-2-10-52,11-29-45,-6-10 0,-14-7 33,-12-2-44,-12-2 11,-7-2 0,-7-3 191,-10 1 77,-9 6 674,-9 9-427,-1 12-392,1 7 169,4 8-136,2 12-111,5 11 90,4 16-135,7 8-101,4 3-1042,27 17-145,0-24-1446,23 2-1861,-4-35 4595,4-10 0,-20-3 0,-4-3 0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27.3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 20 15527,'-11'-11'571,"2"2"113,9 9 380,0 0-784,-13 66 572,20-17-460,-8 3 0,2 3 56,25 22-22,-1 1-337,0 0-55,-3-2-34,-4-6-190,-2-4-258,-1-7-707,-2-7-940,0-7-1681,-1-11 3776,-1-11 0,-4-12 0,-3-6 0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28.0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 13039,'1'-5'1580,"0"1"1176,-1 4-2465,4 81-201,3-22-1,-1 4 1,0 3-90,10 16-101,1-7-425,0-14-774,-2-12-907,-1-11-594,-5-14-1547,-4-8 4348,-3-10 0,-2-4 0,0-2 0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28.2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17510,'36'23'-1345,"0"-5"-649,0-11-1849,2-4 3843,0-3 0,-16 0 0,-5 0 0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28.6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127 23 5924,'0'-13'2834,"0"4"-1635,0 9 348,0 0-707,-23 0 662,8 1-494,-20 6-335,17 3-203,2 9-280,5 6 225,5 10-23,3 10-280,8 4 0,10 2-112,13-7-44,13-8 10,10-13-179,6-12 213,3-7-89,-4-15 21,-11-6-10,-13-13 56,-16-3 10,-10-1-246,-14-3-548,-11 0-707,-14 1-6812,-27 0 8325,17 14 0,2 5 0,27 13 0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29.4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41 11806,'15'-15'494,"-3"3"245,-12 12 102,54-14 99,-21 15-166,65 19-259,-53 15-111,10 27 212,-29-8-213,-10 2-56,-9 2 203,-5 0-237,-11-1-55,-7-1-180,-14-2 23,-8-3-112,-6-4 11,1-8-134,1-10 66,7-13-301,6-8 22,4-6 43,6-2-54,0-5 78,10 1 224,0-5-22,9 1 122,0-1-44,8-3 79,4-1-46,15-1 124,6 2-90,6 5 236,28 3-236,-15 9 46,16 5-91,-27 7 1,-8 2-46,-10-1-302,-4-1-549,-7-3-3989,4 3 45,-2-10 4818,6 1 0,-10-8 0,-1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32.5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8 122 8893,'-4'0'1670,"1"0"44,3 0-1344,54 32-124,-17-23-134,46 23-112,-37-31-101,-9-1-33,-14 0 89,-12-4-89,-6-3-247,-15-7-157,-12-5 269,-17-3 269,-11-2 157,-3 0 168,5 4 258,13 3 10,13 7-222,14 2-259,6 5-112,2 0-180,15 0 404,5 1-100,16-2-91,3 2-33,-4-2-393,-1 1-637,-8 1-919,-2 1 1949,-1 1 0,-12 0 0,1 0 0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29.9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385 7 14339,'-50'-3'1837,"0"0"1,-40 3-729,26 29-447,20 3 211,-4 23-526,27-8-223,9 1-124,7 1-101,7-2 67,11-3-459,7-7-661,14-6-639,8-10-671,9-9-1033,11-7-1365,7-8 4862,1-10 0,-29 6 0,-12-5 0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30.3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1 197 14831,'64'38'841,"-4"-8"-684,-19-29 168,-4-8-236,-6-6 79,-5-9 46,-8-7-192,-6-3 337,-7-2 156,-3 0 1,-14 3 537,-4 3-370,-17 9-391,-1 7-12,0 7-168,4 5 123,6 7-157,6 10 34,5 10 146,4 13-224,5 3-34,2 3 0,4-1-269,9-4-247,7-4-694,14-7-818,6-9-605,10-10-1625,5-6 4258,4-13 0,-23 6 0,-9-6 0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30.6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 16199,'-3'19'1624,"0"12"-1209,3 26-23,0 14-44,0 7-348,1 4-45,5-4-1524,4-20 0,2-2-514,3 6-327,10 17-1119,-17-65 3529,0-8 0,-4-6 0,0 0 0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30.9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12692,'1'-4'2577,"0"1"-1120,-1 3-584,10 76-88,-2-22-264,1 5 0,0 3 129,6 15-157,2 0-393,-2-5 57,1-4-224,-1-3 67,-1-7-325,0-6-313,0-6-1132,1-9-326,2-8-1008,4-8-1344,2-10 4448,1-5 0,-10-5 0,-3-1 0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31.3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31 308 14495,'-17'8'460,"3"-2"414,14-6-246,0 0-124,69 3-448,-31-5 358,54-4 349,-55-8-80,-11-6 314,-11-3-370,-8-5-134,-9-6 146,-11-4-292,-8-1 213,-8 4 248,3 6-730,6 10-78,10 7-45,5 5-257,5 3 279,0 0-167,6 1-147,9-1 35,13 2-818,10 1-382,6 1-1019,0 0 2521,14 0 0,-32 0 0,5 0 0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40.1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 90 12882,'-7'0'2835,"1"0"-2208,6 0 751,0 0-1322,0-3-56,0 1 90,0-3-90,0 1 45,0-2-34,7-1 102,4-4-91,11 1 1,5-3 33,5 3 33,5 1-89,1 4 11,0 2 23,-1 2 112,-4 1-102,-2 3 35,-2 6 145,-2 8-213,-3 12 247,-2 6-23,-6 7-34,-4 2 248,-7 20-270,-9-17-33,-8 12-101,-11-23-1,-8-1-44,-7-3 23,-2-3 33,-4-3-56,-6 0 0,19-12 11,0-1-22,25-11 11,4-1-303,2-1 303,9 0 101,6 2-67,14 5-34,5 3 0,4 8 67,0 3 34,0 7-12,0 4 23,-2 4 68,-4 3-91,-7-1 237,-4 1 66,-7-1-34,-5-1 146,-5-3-190,-3-4-22,-1-3 10,-8-6-268,-4-4 55,-11-6-380,-25-5 123,5-10-426,-19-11-179,14-8-325,0-9-1188,1-3-1177,2-2-2767,2-1 6230,5 2 0,16 16 0,8 5 0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40.6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5 16075,'-2'-3'-6487,"0"1"6487,2 9 0,0-5 0,0 5 0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41.0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1 19437,'-2'5'1165,"0"-2"101,2-3-1725,-10 5-717,7-3-1144,-7 3-2005,10-6 4325,0-4 0,0 3 0,0-2 0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51.0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 45 10125,'-2'-9'3048,"0"3"-1580,2 6 302,0 0-1422,-7-13 324,5 9-190,-5-8-179,7 18 179,0 16-90,4 21 11,5 23-44,5 17-236,3 7 123,-2 2-246,1-4 45,-1-7-56,2-4 11,0-9-123,-1-8-247,-3-14-683,-3-12-23,-1-13-717,-4-10-1176,1-7-538,-3-3 3507,3-14 0,-5 10 0,2-10 0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51.4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67 13039,'-5'-6'1781,"2"1"-1119,3 5-405,0 0-100,16-1 370,8 1-359,23-1 45,6-1-213,5-2 78,1-5-167,-4-2 89,-6 0-572,-10 3-279,-10 3-595,-8 3-481,-8 1-1121,-3 1 3048,-5 0 0,-2 0 0,-3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9:33.0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1 217 12535,'89'-11'108,"0"-1"0,-7 1 1,-9-2-109,3-10 0,-12-3-124,-15 1 124,-16 1 146,-16 3 224,-11 3-213,-22 4 638,-13 3 192,-17 6-203,-11 3-56,0 8-168,3 5-145,5 10 0,12 6-46,17 3-44,8 3-34,28 2-156,29-1 22,37-1-467,-23-18 1,5-3 309,7-1 0,2-2-124,2-3 1,1-2-533,-5 0 1,1-4-1878,11-6 1,-3-3-673,-25 1 1,-2-1 3204,7-7 0,-7 0 0,-17 0 0,-15 2 0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51.6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21 13095,'-2'11'516,"0"-2"21,2-9-537,0 0 0,72-11-33,-33 4-191,57-8-572,-57 10-560,-6 2-1142,-9 3-1009,-7 0 3507,-5 2 0,-6-1 0,-3 1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51.8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14406,'72'67'-1188,"-8"-13"-437,-26-51-1422,-2-2 3047,-2-1 0,-16 0 0,-5 0 0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52.2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15571,'53'46'-49,"0"-1"1,-4-3 0,-4-7-266,3-10-683,-6-5-740,-8-6-594,-7-7 2331,-2-3 0,-14-3 0,0-1 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52.4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163 0 15011,'-14'4'1625,"3"-1"-987,-25 55-391,19-20-236,-8 16 0,2 3-11,9-2-437,2 12-235,7-30-818,1-8-729,3-6-929,0-2 3148,1-6 0,0-6 0,0-4 0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52.7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16311,'7'65'164,"0"1"1,0-5-1,2-4-164,9 13-11,1-6-595,-2-7-3315,5 0-79,-6-23 4000,0-4 0,-10-24 0,-3-5 0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53.0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23 13555,'-13'0'291,"3"0"224,10 0-605,0 0-469,72 0-573,-33-4-885,56 0-1323,-54-3 3340,-9 3 0,-14 2 0,-7 1 0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53.4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0 303 13745,'53'4'347,"0"-1"0,40-5-44,-49-18-281,-8-5-22,-5-12 67,-15 6-33,-4-12 0,-11 10 90,-4 1 402,-9 3-11,-8 5 214,-11 8-124,-8 5-292,1 6 192,2 3-124,8 5-292,7 8 46,6 8-113,6 13 180,5 9-157,2 6 11,5 2-112,7-1-415,8-5-594,8-6-705,6-9-1278,3-8-795,7-10 3843,5-6 0,-19-4 0,-4 0 0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53.8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1 13936,'-7'0'593,"1"0"629,6 0-550,-7 60-437,10-21-44,-1 49-169,12-40 23,2-7-45,-3-9-112,-3-9 101,-2-13-258,-3-4 89,-2-6 113,1-11-202,3-8-112,3-18 146,4-6 235,1-1 11,2 6 281,-3 12 256,-1 8 58,-2 11-91,0 3 270,0 4-113,4 3-347,4 9 112,1 5-101,4 11-325,-3 2-22,-2 1-235,-4 3-584,-4-2-503,-7 0-942,-1 1-1154,-3-3 3429,0-2 0,0-13 0,0-4 0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54.3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81 647 15336,'-12'0'583,"2"0"44,10 0-156,-28 63-214,21-6-122,-17 34 10,37-33-55,9-28 112,11-11-202,5-9 0,5-6 56,2-17-34,0-8-22,-2-18 0,-4-9 22,-6-8 35,-7-5-57,-9-7 45,-8-4 33,-6-7-33,-10-3-344,-6-5 299,-7-1 0,-4 8 45,-2-3-23,11 35 157,0 5-168,13 36 146,0 4-67,2 3 344,-1 10-110,1 9 12,4 20-33,6 12 123,7 15-191,6 7 101,5 7-101,2 1-167,1-1-1,1-4-67,-4-8-112,1-6-11,-4-11-505,-1-8-358,-3-11-111,-4-6-618,-3-7-526,-3-5-1087,-3-3 3328,-2-3 0,-4-4 0,-1-2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55.5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490 96 6036,'5'-9'538,"-1"2"33,-4 7 740,0 0-504,15-28-57,-11 20 304,11-22-113,-15 28-459,0 0 201,0-1-346,1 0 145,-1 0 1064,1 2-1132,-1 6-246,-10 12-89,-7 18 201,-15 22 381,-8 18-896,18-31 0,-2 1 397,0 3 1,-2 1-56,-1 3 0,0 1-295,-2 0 1,1 0 299,-1 1 0,1-1-67,0-3 0,2-2-23,-20 38-132,12-24 99,12-19-651,11-23-895,7-11 1017,3-8-1533,11-5-972,5-8 3045,12-8 0,-10 6 0,-3 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31.9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31 552 7156,'-17'3'1502,"3"-1"-919,14-2 2173,0 0-2543,0-2-34,0 0-56,5-3 23,-2 1 0,5-2-57,-1 0-22,1-1-67,5-1 0,0 0 68,1-1-35,1-1 1,-4-3-23,1 1-11,-1-2 22,-1 2 34,-2 4 12,0 0 32,-3 4 2,0 0-24,-2 2-22,2 0-22,-3-1 0,4 0-23,1-4 0,1-1-11,5-1 0,0-2 11,3-1 0,-1 1-11,1-2 45,-3 2-22,0 0 33,-3 2-45,1 2 22,-3 2-33,2 0-22,0-1 22,3 0 34,3-1 22,4-1-23,2 1 12,4-1-23,0 1 1,-3 1-23,0 0 0,-2 2 33,11-3-22,-6 2 1,10-3-12,-13 3 0,0 1 0,-4 0 0,4 0-23,-7 1 23,7-1 0,-5 3 23,3-2-12,-2 2 0,-2-3-11,-1 1-11,0 0 11,-3 1 22,7-2 23,-6 1-23,6-2 1,-2 2 10,-2 1-33,2-1 23,-2 0-12,-1 1 79,13-1-57,-10 1-22,12 0 12,-17 2-1,5-1 34,-3 1-33,1 0 21,5 0-44,-3 0 45,5 0 11,10 0-45,-7 0-11,7 0 34,-13 0-34,1 0 0,-2 0 0,1 0 0,-4 0 11,2 0-11,-3 1 34,8 3-23,-6-1-11,4 2 0,-6-2 0,-2-1 0,3 1 0,-1-2 0,-2 2 0,-2-1 0,-1 3 22,5 1-10,-1-1-12,4 1 0,-5-3 11,-3 1-11,-2-3 0,2 2 0,-4-2 11,6 3-11,-3-1 0,3 2 0,1-1 0,-4 0 22,0 1-22,1-2 0,-1 1 0,6-1 12,-4-1-12,-1 2 0,-2-1 0,-1 1 0,1 0 0,7 0 0,-1 1 12,7 1-12,-5-1 0,13 3 11,-8-3-11,11 3 11,-13-2-11,4 1 11,-9 0-11,1-2 11,-3 0 23,0-2-34,2-1 11,2 1 0,0 0 1,-2-2-12,-2 2 11,-2-3 34,3 1-23,5-1-11,-2 0-11,7 1 11,-9-1 12,6 2-12,-9-2 67,4 0-22,-2 0 45,1 0 0,-2 0-67,-1-2 55,-1 0 23,5-3-78,-1-2-12,4-1-11,-3-2 1,1 1 32,0-1-32,-3-1 10,2 1 68,1-3-57,-5 3-22,1 0 45,-4 2-33,0-1-23,0 0 0,2-1 11,-4 2-11,3-3 34,-3 3-23,-1 0 22,0 1 12,-4 2-11,1-2-34,0 2 11,-1-3-22,1 1 11,0 2-11,-1-3 11,4 2 0,-5-2 11,5 0 0,-2 2-11,0-2 0,1 2-22,-3-3 22,3 2 22,-3-7-22,4 6 22,-5-3-22,3 7-11,-3 1 11,0 2 11,0 1-22,2 0 0,-2 0-11,3 0-617,-3 0 628,0 3 11,0 3-34,0 2 34,0 2 0,0-1 0,0 0 12,0 3-12,0 0 0,0 3 0,0 0 0,0 1 0,0 0 0,2 0 0,3 6 0,1-5 0,1 4 0,-1-6 0,1-3 0,-1 0-34,4-1 0,-4-3 34,1 0 0,-2-4 0,0-2 12,1 0-12,-1-1 11,0-1-11,3 2 0,-3 0 0,5 1 11,-2-2-11,3 1 0,-1-1 0,3 1 22,12-2-10,-5 2-12,10-2 0,-9 0 0,-5 0 0,-1 0 0,-7 0 0,0 0 0,4 1 11,4-1 34,40 1-45,-10-1 11,22 0-11,-22 0 0,-9 0 0,-3 0 45,-6 0-34,-6 0 22,5-2-10,-15 0-1,7-3-11,-11 2 23,5-2-23,0 1 12,3 0-23,-3 0 67,5-1-45,-7-1 1,7-2 21,-3 0-21,4-1 10,4-1 1,3 0 123,3-2-90,6 0-56,2-2-11,19 0-11,-16 2 22,8 1 0,-22 4-11,-6 1 12,-4 1-12,-6 3 0,0-1 0,3 2 0,1-2 0,1 2 0,-2-2 11,-2 3 0,-3-2-11,1 1 11,0 0 46,6 0-46,-4 1 11,4-3-22,2 2 112,5-2-67,11 0-45,2 1 0,4 0-11,-8 1 11,-2 0-11,-1 1 11,-11-2 0,0 2 22,-12 0-11,0 0-11,-4 0 0,3 0 0,-1 0 0,5 0 0,0 0-22,7 0 11,-4 0 0,7 0 11,-1 0 11,12 0 0,8 0-11,7 0 11,5 0-11,13 0-11,-19 0 11,1 0-11,-28 2 0,-8-2 11,-6 1 33,-2-1-33,2 0 23,1 0 21,5 0-21,0 0-12,2 0 0,0 0 0,-2 0 1,0 0-12,-1 0 0,2 1 11,1 0 34,3 2-45,-5-2 11,4 2-11,-3-2 11,3 0 11,2-1 57,6 1-46,-6-1 12,10 3 56,-7-2 33,11 2-134,-1 0-11,1-1 11,-2 1 0,0-1 11,0 4 12,0-1-12,5 2 0,5 2-11,-10-4 0,3 1 0,-18-3 11,-1-2-11,-2 1 12,-3-1 44,3 0-12,-3 0-32,0 1-12,0 0 11,1 1-11,-1-2 0,0 3 0,0-2 11,0 2-11,1-2 0,-1 1 11,2 1-11,-1-1 0,2 1 23,-3-3-23,0 2 0,0-2 0,0 2 11,-2-1-11,2 1 0,-2 1 0,2 0 0,0 1 0,0 0 0,1 0-11,-1-2 11,2 2 0,-1-1 0,4 2 11,-2 5-11,2-2 0,-4 1 0,3-3 0,-5-2-11,3 1 11,1 0 11,0 2-11,2-1 0,1-1 0,-1 7 0,-2-6 0,2 5 0,-4-5 0,4 0-11,-7 1 11,6 0 0,-7 1 0,7 2-23,-8 0 23,6-3-11,-4 1 11,0-4 0,1 1 0,-3-2-11,1-3 11,-2 0-9547,0-1 9547,-4-4 0,2 2 0,-2-2 0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55.9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326 1 14171,'-51'19'1008,"1"1"1,2 1-1,6 3-728,0 27 314,5 12-78,8 5-281,12 3-235,8-4-45,12-9-347,15-9-460,12-12-761,15-10-438,5-10-694,2-8-482,3-6 3227,-3-16 0,-21 10 0,-8-10 0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56.3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134 0 15045,'-36'43'554,"-1"-1"1,-20 33-376,54-34-134,14-7 11,9-8-79,15-9 23,9-8-56,0-6 0,-4-10-11,-6-5 0,-8-7-79,-7-4-369,-9-2 202,-5 0-517,-4 0-492,-12 0-594,-4 5-1244,-12 2 3160,0 8 0,11 5 0,5 3 0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57.2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 11515,'5'-2'538,"-1"0"291,-2 56-504,-1-19-236,4 43-77,0-35-12,0-9 0,-1-7 22,-3-11-67,0-7-100,-1-6-46,0-3 135,0-9 56,0-8-112,0-16-101,2-8-44,4-6 257,13-8 22,-2 20 359,11 3-90,-5 25 203,1 14 413,4 16-549,2 16-111,1 17-23,3 23 79,-12-22-270,-4 4 68,-12-38-101,-5-12-45,0-7 1,-1-7-35,0-12-55,0-12-1,0-15 46,0-23 156,4 21-67,3-6 336,4 31-34,3 7-44,0 7 952,11 7-661,-4 11-447,9 7 10,-8 12-224,-4 2 66,-5 3-592,-4-1-539,-5-1-1714,-2-3-1030,-2-7 3921,0-8 0,0-9 0,0-6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57.7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14462,'35'92'1009,"2"-6"-763,-8-16 269,1-1-6108,-3-1 5694,-6-1 1320,-6-2-1297,-6-3-102,-6-8-22,-2-9 872,-1-12-961,0-14-125,0-11-301,0-6 3892,0-12-3747,1-9 249,7-17-126,6-10 90,9-4 78,4 4 57,16 2 224,-11 20-23,9 6 393,-13 15 44,-1 11-33,2 11 201,-3 9-572,-3 10 103,-6-2 21,-7 3-291,-6-4 134,-3 0-179,-8-4-314,-3-3-123,-11-5-717,-3-8-717,-5-7-953,-4-4-1098,-2-6 3922,1-7 0,14 5 0,6-5 0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58.0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14227,'16'80'1624,"-2"-10"-1624,-5-38-67,-1-7-1031,-2-8-336,0-9-4886,-3-6 6320,-2-16 0,0 8 0,-1-7 0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58.1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5947,'10'21'0,"-2"-4"0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58.5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13678,'0'54'1092,"0"1"1,0 39-981,1-56-224,1-8 44,1-11-100,0-10-224,-2-5-762,3-12 796,1-9 55,6-15-145,2-10 89,6-5 359,1 5 123,2 7 157,-2 13 326,-3 11-57,-2 6 11,-2 5 101,2 11-302,-2 7-46,1 14-212,-3 5-45,-1 2-112,-2-4-325,-1-3-908,0-7-828,-1-4-1939,0-3 4056,-3-6 0,0-4 0,-3-4 0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58.9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1 316 13880,'7'4'-180,"59"-3"830,-18-13-578,1 4 1,1-3-17,19-22-22,-7-6-34,-9-3 224,-11-1-78,-15 4 650,-13 6 235,-11 7-225,-17 8 203,-11 7-595,-13 5-268,-6 6 280,2 11-236,6 4 270,8 12-214,10 3-22,11 4 426,3 3-437,4 0-56,8 0-12,6-6 1,12-3-180,9-6 34,4-5-179,5-6 146,5-5-864,4-4-862,1-2-1412,-1-7-4168,-3-7 7339,-7-9 0,-18 7 0,-10 2 0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3:59.8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418 63 16658,'-68'-36'2387,"4"10"-2331,22 40 22,-5 10-4329,-4 18 4217,1 9 16,8 4 7,11 1-661,15-5-628,10-7-862,26-9-718,18-8-471,26-11 3351,14-7 0,-31-7 0,-9-2 0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00.2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121 1 15919,'-34'53'414,"1"0"1,1-4-1,11-2-178,29 11-236,12-7 112,17-5-112,12-13-336,6-13 280,0-11-90,-4-7-89,-8-14 100,-9-7-347,-10-17-156,-10-7-214,-8-7-504,-4 1 79,-11 3-90,-4 12-101,-9 12-280,-1 12 1748,2 9 0,10 1 0,3 1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34.3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349 47 6238,'14'-15'1938,"-2"3"-1636,-12 12 393,0 0-482,0-4 56,2 3 112,-1-2 45,1 3 1703,-2 0-2073,0-3 0,-9 2 201,-3-3-44,-4 2-134,1 1-68,3 1 67,1 0-32,-4 0-1,4 0 44,-5 0-10,6 0-23,-3 0-45,2 0-11,-1 0-34,1 0 34,-4 0 0,4 0-22,-4 1-12,1 3 34,-1 2-22,-3 3-12,-7 9-22,2-3-45,-5 8 67,12-8-22,1 0-22,9-3-34,2-4 67,4 3 11,0 9 1,0-3-1,0 6-22,11-9 22,6-3 1,12-2 33,2-2 0,0-4 11,10-1-45,-10-2-33,4 0-78,-12-2-124,-4-6 67,-1-2 57,-5-8 122,0 1 23,-5-3-11,-1-1-23,-4 2-89,-1-3 44,-2 3 23,0 2 45,0 2-23,0 5-33,0-1-134,0 4 21,0-1 113,0 5 34,0 0 33,0 3 0,0 3 89,0 3 57,0 7-1,0 3-89,3 1-56,2 2 23,5-3-46,1 1 23,2-2-44,0 0-180,0-3-202,3-1-560,2-2-281,2-2-436,4-3 1703,0-2 0,-10-2 0,-5 0 0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00.7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13296,'13'90'1323,"2"-6"-1267,2-24-112,1-7 56,-1-9 0,-4-14-79,-4-12-100,-3-11-347,-4-5 447,-1-7-89,-1-11 101,1-12 22,2-14-314,6-6 180,5 3-56,5 4 235,2 12 22,1 13 113,0 9 694,1 11-112,1 14-392,0 13 56,-1 16-347,-4 3 33,-4 0-67,-5-11-34,-5-11-10,-1-14-192,-1-8-212,-2-5 380,2-7-55,0-8 123,4-11-56,2-7 34,2 0 22,1 5 33,2 6 135,-3 8 336,1 6-200,-1 4 300,2 15-32,2 10-449,9 35-123,-6-10-2263,12 26-1121,-15-39 3384,6-2 0,-13-22 0,-1-7 0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01.1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14473,'2'96'2029,"7"-1"-1817,14-19-168,1 7 247,-4 1 34,-5-7-325,-2-9-3902,-5-15 3790,0-19 1001,-2-13-1326,-2-13-78,0-5 190,2-15 474,3-13-497,5-19-100,4-12 3829,7-2-3572,1 8 191,2 13 34,1 15-34,-1 12 616,1 9 202,-2 17 516,10 35-1088,-14-1 79,1 22 22,-18-25-280,-4-7 192,-8-5-259,-9-3-326,-9-4-66,-9-5-1177,-4-7-1434,-4-7-1467,-1-6 4470,5-14 0,16 8 0,8-8 0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01.3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14775,'14'77'79,"-1"-12"-2421,-4-48-1075,1-6 3417,-2-6 0,-2-4 0,-3-1 0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01.5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15045,'0'-9'-2701,"0"2"2309,0 7-505,0 0 1,0 0 0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01.8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14171,'9'63'709,"1"0"1,-1-5-1,0-5-697,1 6-24,2-13-189,-4-13-4252,0-14 3971,-4-11 691,1-5-478,-2-12-22,3-11-628,8-42 751,-1 8 168,6-21 3493,-3 33-3324,-1 12 245,-1 13-33,-2 10 482,-1 5-79,1 10-784,1 9-34,0 9-952,1 4-997,-1-2-1233,0-4 3216,4-10 0,-9-5 0,1-7 0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02.2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183 1 15717,'-81'57'2577,"13"-1"-2465,49-12-5682,9 0 5626,5-3 1352,12-5-1508,10-8 758,9-10-1891,30-9 527,-11-14-90,12-10 3247,-23-11-3325,-6-8 594,-9-3 280,-7-2 23,-7 3 324,-4 7 582,-2 10 114,-4 9-236,-1 7-594,-4 8 134,1 11 146,2 12-393,3 11-100,2 3-380,2-2-853,10-8-616,5-8-784,13-12-863,5-6 3496,0-10 0,-13 3 0,-5-4 0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02.4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1 17062,'-2'88'846,"6"-33"0,4-3-992,5 5-448,12 14-414,-6-33-505,-3-10-1423,-5-8-952,-5-8 3888,-3-6 0,-3-3 0,0-3 0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02.6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11 14451,'0'-6'538,"0"1"268,0 5-884,51 1-953,-18 3-1042,43 4-1008,-31 2 3081,-4 1 0,-18-7 0,-7 0 0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02.8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112 0 16546,'-31'43'1048,"1"0"0,-15 34-1048,39-35-56,17-7-101,10-8-4140,16-11 3871,8-9-89,4-6 579,-2-11-781,-4-4 594,-8-10-169,-10 0 124,-13-1-134,-7 0 2484,-8-1-3930,-7 1-830,-4 3 439,-5 6 2139,4 6 0,6 6 0,5 3 0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03.1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12983,'8'4'1120,"-1"-1"-10,11 53-516,-11-24-404,13 46-190,-15-43-112,-1-8 90,0-8-348,0-12-11,1-3 348,1-6 33,3-10 0,4-9-34,0-12-33,4-7 67,-3 0 0,3 1-45,0 9-57,-2 5-514,1 12-134,-2 5-830,1 6-1771,-2 2 3351,3 4 0,-9-3 0,0 3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35.21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29 6899,'0'-15'2118,"0"3"-1693,0 12-33,0 0-246,0-1-34,0 1 22,0 1 102,0 7-23,0 5-34,0 10-67,0 4-22,0 6-1,0 2-21,0 5-24,0 1-21,0 1-23,0-1-11,0-3 11,0-3 11,0-3-11,0-4 0,0-4 0,0-4-11,0-4-12,0-1-22,0-3 45,0-5 0,0-2 23,0-5 402,0 0-380,0-2 45,0-6-90,0-5-34,0-8 12,7-1-12,1-4-11,13 0-33,-2 0 22,4 0 45,0 2-12,-4 4-89,4 1 45,-7 6 34,2 2 21,-3 3-44,1 4-11,-1 2-146,13-1 169,-8 3-68,10-1 44,-11 1 12,-6 0 23,-1 0 33,-4 4 22,3 1-22,-1 6 11,1-2 23,-3 8 44,-3-5 68,-3 7 0,-2-8-12,0 3 68,-4-1-68,-9 0 12,-6-1 190,-21 7-201,8-8 55,-6 7-156,13-12-34,9 1 0,5-5-202,4 1-359,4-3-435,-4 0-1201,-4 0 2197,-16-12 0,15 9 0,-9-9 0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03.3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18003,'0'80'661,"5"-11"-1008,1-44-1211,5-7-560,-2-7-717,-1-7-593,-5-2 3428,-1-8 0,-2 4 0,0-5 0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03.5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 18026,'4'-5'112,"-1"1"-416,-3 4-1835,2 18-1592,3-6-2309,4 16 6040,5-10 0,-7-9 0,0-1 0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03.7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131 1 19470,'-37'52'579,"1"0"0,2-4 1,10-5-580,24 2-79,15-8-123,7-9-89,15-9-728,2-10-371,3-4-8441,26-14 9537,-33 0 1,12-2 0,-40 5 0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04.1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1 259 16658,'0'6'0,"0"-1"986,71 7-695,-26-9-156,53 8-112,-52-18-23,-16-5 358,-14-7-358,-10-3-213,-20-3 79,-7 0 134,-19-2 482,-3 0 33,3 2-258,9 4 259,10 6-45,9 5 89,5 5-437,5 3-11,1 1-112,8 0 112,13-2-89,14-3-46,16-1-694,6-3-1199,0 2-1434,-2 2-3956,-12 0 7306,-8 4 0,-17 0 0,-8 1 0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06.0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17 13454,'-9'-17'1490,"2"21"-1042,7 34-257,2 22-191,4 6 0,0-3-12,2-10-32,-2-13-12,-1-14 11,-2-10-347,-2-9-113,0-5 214,-1-12 257,1-11 12,2-17-146,4-11 146,4-4-34,5 1 11,3 8 0,3 10-78,2 10 78,1 12 34,1 6 22,2 11 359,-1 12-147,-2 9-88,-2 13 134,-2 12-180,-10-16 12,-2 2-33,-8-26-136,-1-5-246,1-5-33,3-17 258,4-6-68,6-17 157,4 0 0,1 6 325,-2 8 134,-5 12 23,-4 7 807,4 17-931,-1 8-201,6 15-90,-3 5-78,0-3 11,-2-4-594,0-7-918,-1-6-1682,0-4-1176,3-3 4370,3-3 0,-7-5 0,-1-2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06.3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143 1 15079,'-38'40'857,"1"0"0,-22 32-846,51-30-11,12-7-22,13-6-191,13-12 213,8-8 0,1-6 11,-4-7 11,-6-7 46,-9-5-24,-8-7-44,-6 0-314,-5-1-167,-8-1-797,-4 2-638,-6 1-358,1 8-987,6 5 3261,5 6 0,4 2 0,1 1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06.7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75 161 14103,'-42'86'2185,"10"-7"-2185,36-32 79,13-6-102,13-11 23,9-11 0,5-10-67,-4-6 67,-3-15-45,-5-8-11,-5-15-157,-6-10 146,-5-7-202,-7-6 269,-5-4-22,-3 2 89,-4 8 180,-2 13 537,-2 15-78,2 12 23,0 8-270,3 4-224,1 13 426,0 10-448,1 19-22,0 9-315,14 26-335,-2-22-998,14 10-1097,-5-32-1536,4-8 4090,-3-7 0,-7-9 0,-5-5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07.5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7 268 14115,'49'-21'706,"0"0"0,39-20-684,-45 10-22,-4 1 190,-7-7 202,-16 11-112,-7-3-66,-22 14 615,-11 5-280,-16 6-34,-7 2 34,-3 11-179,3 4 157,5 10-79,10 2-291,10 1 145,12-1-291,5 2-11,12 1 0,10 1-145,14-4-102,15-2-514,6-7-718,6-5-23,-3-6-359,-6-3-547,-9-2 2408,-4-2 0,-19 2 0,-2-2 0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07.9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14092,'0'-3'247,"0"0"2632,0 3-2094,0 59-202,0-12 195,0 17 1,2 5-387,1 11-314,4 19-78,1-39-492,3-13-573,1-7-649,4-9-1021,3-7-2071,1-5 4806,-4-5 0,-6-7 0,-5-3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16.8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5756,'0'0'0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36.6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 19 6641,'0'-10'695,"0"1"-314,0 9 2230,0 0-2522,0 3 46,0 3-23,0 6 33,0 6 46,0 6 10,0 2-21,0 7-1,0 2 11,0 5-123,0 1-10,-3 2-35,3-1 12,-2-2-12,-1-3 57,0-1-34,-2-3-34,0-3 0,0-3 11,2-5-22,-2-6 34,2-5-34,0-6 34,1-2 10,2-3 236,0 0-280,0-2 23,0-5-23,0-4-34,0-5 23,0-4 11,2-1-34,11-7-167,6 1-23,10-1 67,2 1-12,0 5 80,2 3-79,-3 2-79,3 5 113,-7 3 78,0 4-34,-3 2-22,-6 2 112,-2 1 101,-5 0 0,0 3-11,1 5-46,2 5 12,4 14-33,-4-9 44,-1 9 123,-10-11 57,-2 1-45,0 1-23,-11 2-22,-4-2-45,-16-1-56,2-3 0,-21 1-78,15-5-146,-15-1-56,23-4 44,-3-3-347,13 0-234,2-2-304,6-6 1065,3-17 0,1 12 0,2-10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16.8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5745,'0'0'0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17.1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300 12 15751,'0'-6'1591,"0"1"-616,0 5-583,-2 0 168,-4 2-212,-8 3-147,-9 8 292,-8 6-303,-8 9 1,-3 10-135,1 12 45,3 10 11,9 9-101,8 3 45,11 1-112,7-4-23,17-7-223,10-10-359,18-9-851,9-13-371,4-11-1142,3-11 3025,19-21 0,-41 9 0,9-11 0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17.8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15 573 11291,'-6'16'1345,"1"-3"-213,5-13 134,0 0-393,-4-15-402,6-8 33,1-22-134,9-10-336,4-9 145,3-8-134,0 1-1,-1 0 147,0 10-169,-4 9 90,-2 16-56,-5 13 35,-4 14 54,-2 5-145,0 4 34,2 5 145,1 14-168,4 18 56,1 19-67,3 14-22,0 0 11,2-3 11,-2-12-157,1-13 90,-1-16-449,0-13 258,0-8 236,0-10-90,3-15 56,1-16-146,2-22 57,2-12 89,-6 21 0,-2-1 56,6-14-12,0-5 102,-12 50 515,-2 11-460,0 19 394,3 14-517,4 20-22,3 11 0,3 2-213,1-4-471,1-8-1041,-2-6-1748,1-5-2466,-5-4 5939,0-4 0,-7-12 0,-1-5 0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18.2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70 209 14003,'96'-15'-11,"-16"-2"-101,-54-7 22,-8 0 90,-10-2 302,-5 0 135,-4 1 583,-11 1 201,-7 7-392,-17 7 281,-29 18-931,14 14 269,-13 15-448,34 9-22,15 0-1,8-4-548,17-8 134,12-12-616,17-9-1458,11-8-1298,3-8 3809,-4-9 0,-22 6 0,-8-5 0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18.6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40 12871,'10'77'1344,"6"-13"-1344,14-44-279,4-10-80,0-5 326,-1-9-91,-6-9 124,-4-8-11,-5-11 45,-5-3 78,-5 1 89,-4 2 1,-3 10 302,-1 8-191,0 7-9,0 5-58,3 4 34,4 10 370,6 12-79,5 17-89,5 10 145,-1 9-324,-1 5 179,-4 3 156,-6 1-335,-6-2 145,-4-3-235,-9-7-213,-14 1-67,-2-24-639,-11-5-739,4-22-953,-4-11-773,-6-14-1614,-1-14 4785,3-17 0,16 20 0,8 4 0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19.0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43 187 17252,'63'33'34,"-6"-8"55,-27-25-89,-4-7 0,-6-6 34,-8-12-45,-6-7 100,-4-4-89,-2-1 191,-10 3-91,-5 6 540,-15 9-13,-4 9-325,-6 6 124,4 10-168,1 8-112,9 6-135,7 9 0,10-1-22,5 3-90,10-3-425,7 1-169,10-4-1020,6-3-1288,3-5-1893,1-6 4896,2-5 0,-16-4 0,-2-2 0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19.3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25 14719,'1'-13'1738,"0"2"-629,-5 69-661,3-20-448,2 44 0,7-39-135,5-12 135,-1-11-190,-4-10 190,-1-7 56,-4-4 112,1-10 202,3-9-90,0-15-168,3-6 112,1-4-224,1 5 0,1 7 0,-1 9-134,-2 9 67,0 6-57,0 4-683,0 3-436,1 2-1401,1 0 2644,6 10 0,-9-7 0,3 6 0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20.1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9 424 15079,'89'-21'145,"-16"-1"79,-52 1 347,-9 0-100,-8 1 179,-3 1-146,-2 2 303,-7 2 44,-6 5-335,-8 4-101,-6 4-191,-2 5-202,0 10 370,2 7-111,5 13-46,9 3 22,6 2-257,5-4-44,6-2-68,11-7-359,7-8-358,14-6-2936,26-9 1278,-9-14-830,18-10 1782,-19-14 1277,-2-8-538,-6-5 248,-6-6 548,-10-3 3193,-7-23-1288,-12 26 358,-2-7-235,-6 38-750,0 13-158,0 6 0,0 5-616,0 8-178,0 8 267,0 17-66,0 10-460,0 7 67,0-1-134,1-6-145,0-8-415,2-6-1076,0-7-1165,0-2-7030,-2 1 9549,0-10 0,-1 1 0,0-11 0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20.2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5 17274,'-5'-2'964,"1"0"-1053,4 2-1178,39 1-436,-15-1-1624,34 1-2534,-23-1 5861,3 0 0,-18 0 0,-2 0 0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21.0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208 210 17017,'-93'37'1546,"17"3"-1322,57 2-101,7 0 57,6-6-180,4-6-157,7-10-22,6-7-359,6-8 33,6-3 57,2-11 101,-1-4 302,-1-12 45,-6-3 23,-7-3 223,-4 2-100,-5 2 246,0 7 325,-1 8-34,0 7 416,0 4-775,0 16 248,2 4-337,2 16-123,4-3-112,2-2-56,4-5 23,0-6-102,4-7-44,3-6 44,3-3-122,4-4-124,3-10-34,3-5-235,-1-13 370,-1-7-22,-4-5-157,7-31 267,-13 14 192,3-18 80,-16 31 65,-5 8 438,-3 12 302,-1 9-213,0 9 68,0 4-471,0 20-45,-1 5 392,-1 21-201,0 2-314,1 4-45,0-3-56,1 0-124,0-9-672,0-2-716,0-5-965,0-3-1522,3-1-3666,0-4 7665,2-2 0,-2-9 0,-1-3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9:39.0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0 14081,'-2'3'1502,"0"-1"335,2-2-1736,-2 2 123,2 0-67,-2 1-9988,2-2 9725,2-5 1,-2 3 0,2-2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37.0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 1 8176,'-20'81'-78,"3"-13"-393,17-57-750,0-1 1221,0-5 0,0-2 0,0-2 0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21.2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 13352,'14'0'-761,"-3"0"761,-11 0-6857,0 0 6857,21-2 0,-15 2 0,16-2 0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21.5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 15415,'0'-5'1378,"0"1"1457,0 4-2141,57 16-44,-14 10-124,3-2 1,2 3 236,16 32-114,-3 9 57,-6 1-504,-10 3 100,-10 1 23,-11 2-179,-12 2 335,-7 0-133,-8-3-191,-9-3 101,-6-6-258,-9-5-11,-1-8-124,1-7-694,3-11-662,2-8-1534,1-10-1647,-3-7-3385,-5-5 8057,-6-3 0,15-1 0,2 0 0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43.4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1 123 10697,'0'-11'1468,"0"2"-393,0 9 214,0 0-4868,1-22 4542,0 15 603,0-17-131,1 20-1167,-1 2 225,0 1 661,-1 0-862,0 0 3279,0-2-3504,0 1 79,0-1-135,0 0 22,1-2 46,-1 0 0,2 0-79,-2-1 101,1 3-34,-1 0 90,0 2-124,0 0-33,1 7 101,-1 11-11,1 15 122,0 18-189,1 11-23,2 11 0,0 5 33,-1 2-33,0 0 0,-3-1 23,1-3-68,-1-8 45,0-8 0,0-13-22,0-14-281,0-11 292,0-12-448,0-5 369,0-21 90,1-4-56,4-22-202,3-4 258,8-3-78,3-1 78,4 8-146,4 6 34,1 8 22,2 6 79,-1 6-336,1 5 325,-2 6-46,-1 3 68,-3 3-100,-2 2 44,-4 6 56,-6 2 44,-5 18-10,-4-5-34,-9 10 0,-6-7-34,-8-2 34,-6-2-56,-2-3 23,-1-4-34,2-3 67,3-2 0,-2 3 224,11 0-191,-2 4 135,12 2 0,2 1-89,2 2 66,6-1-145,6-2-56,19 5-269,-3-9-694,10 1-819,-13-9-1366,1-1-1391,-3-2 4595,-3 0 0,-9-2 0,-4-1 0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43.8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1 244 14551,'95'17'-56,"-7"-11"-11,-39-20-493,-5-10 392,-8-5 90,-9-1 78,-9-2 11,-9 1 392,-4 0 336,-5 5 382,-11 4-247,-7 7-90,-10 7-100,-3 4-471,-1 7 190,3 11-279,2 10-91,7 13-66,9 5 33,5 4-471,12-3-459,11-1-1199,12-7-885,11-10-1423,4-9 4437,-4-10 0,-16-5 0,-8-1 0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44.2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179 0 14081,'4'54'980,"-1"0"1,11 38-992,12-56-101,4-9 112,0-12-101,-3-7 101,-5-6 112,-3-5-101,-2-8 11,4-19-134,-6 4 112,1-8 0,-9 19-11,-2 7-45,0 5 112,0 7-33,4 11 313,5 12-269,7 19 426,7 12-202,6 10-279,0 5 514,-1 1-224,-5 1 58,-11-1 32,-7-3-68,-7-7 338,-11-9-1,-8-9-124,-10-10 214,-10-7-672,-4-6 33,-6-10-112,-6-5-875,-8-7-357,-6-18-1457,-11-10-1703,-4-24 4392,37 21 0,4 0 0,-8-7 0,12 7 0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45.5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123 126 7896,'-4'6'2477,"0"-1"-1817,4-5-144,0 0-101,-2-18-102,1 5-122,5-17-124,4 11 224,10 0 146,3 3-11,5 5 22,4 3-414,1 5 100,1 6 224,-3 13-43,-6 9 10,-5 16-124,-8 2 46,-4 1 122,-5-2-223,-9-5 123,-5-4-78,-12-6-68,-5-7 258,-22-7-325,10-8-34,-12-9-22,20-10-45,5-5 45,7-5 0,7 6 258,5 7-169,5 6-77,1 4 403,0 10-382,1 16 147,-3 19 167,2 22-157,-1 7 124,3 0-314,1-6-23,1-8-10,1-10-684,2-6-561,2-9-693,3-6-864,-2-10-292,4-7 3127,-1-7 0,-3-3 0,-1-1 0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46.0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204 43 10103,'0'-7'1636,"0"1"-79,0 6-111,0 0-908,-38-22 89,18 21-55,-34-5-191,28 35 235,0 16-179,5 10-404,9 0-9,6-3-24,13-7-169,9-11 57,12-14-235,11-10 156,2-10-122,3-15-461,-3-8 494,-6-18 34,-8-3 223,-11-2-21,-8-1 88,-5 7-32,-3 6 290,-4 12 112,-1 11 13,-4 7-271,0 9-77,0 11 346,3 12-324,1 15-101,3 6-190,4 1-942,9-5-795,6-5-1143,11-9-1939,1-9 5009,1-11 0,-13-6 0,-4-5 0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46.3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74 13846,'3'54'834,"0"-1"1,4 40-835,1-58 0,-1-9 12,-2-12-1,-2-7-11,0-4 0,-3-3 89,1-6 225,0-9-146,1-13 22,4-14 248,4-5-427,4-2 291,3 2 135,1 7-392,1 7 112,-1 11-157,-2 6-146,0 8-235,-2 4-952,2 2-1076,2 2-1143,6 8 3552,4 2 0,-10 0 0,-4-2 0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46.7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167 0 12490,'-11'0'2274,"2"0"-1198,9 0-617,-54 48 136,33-11-349,-10 2 0,2 2 57,21 14-34,4-1-269,13-10-34,8-10-89,15-13-348,8-10 247,5-8-156,0-17 223,-5-6 22,-7-17 203,-8-4-68,-10-5 33,-6-1 34,-6 2 57,-2 7 178,-1 8 752,0 13-1043,0 8 190,0 14-201,0 12 34,-1 17-124,1 11-10,-1 8-1436,4-3-481,6-4-1423,5-8-650,7-11 4090,3-12 0,-10-8 0,-1-6 0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47.3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12826,'2'-7'2768,"-1"2"-1715,-1 5-683,33 73-359,-15-33 101,3 8 0,-1 2-101,-4-5-11,-7-7 0,-3-9-45,-5-11 23,-1-9-213,0-6-303,0-3 381,0-8-358,0-10 145,2-14 314,3-10-426,5-1 414,3 3 68,4 9 56,1 11 404,-1 10-34,-2 6 212,0 6 24,-2 10-270,1 5 258,-1 11-415,-3 1-212,-1-1 111,-5-3-134,-1-4-56,-2-5-325,-1-3 168,0-7-526,0-2 380,4-12 270,4-9 89,6-10-247,5-10 157,4 4 56,-4 2 34,-1 9 236,-7 10-113,-3 6 359,-3 5-56,0 1 134,2 8 45,2 4-482,2 11 135,1 3-258,0 1 11,-1-2-145,-1-3-258,-1-5-1043,-2-4-256,-4-5-7654,-1-3 9345,1-3 0,-2-1 0,2-1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37.3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 7997,'0'-1'3014,"0"-1"-4041,0 2 0,0 0 0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47.6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9 266 16288,'84'8'1054,"-16"-6"-954,-56-15 540,-6-6-125,-4-3-347,-13-6 190,-7-4 24,-13-1-58,-5-1 315,2 7-225,8 5-100,10 9-269,10 6-45,4 3-45,3 2 34,10-3-169,7 1 169,14-2-862,4 4-2971,14 0-817,-14 3 4661,7 3 0,-29-2 0,-4 2 0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48.2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 17487,'3'-3'1793,"-1"1"-628,-2 2-2083,2-2-505,0 2-863,3-2-2375,-2 11 4661,0 6 0,-2-3 0,0 1 0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48.4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0 8691,'-1'4'0,"0"-1"0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50.4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30 7952,'6'-16'-897,"-1"3"886,-5 13-333,0 0 1,0 0 0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50.7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6764,'0'0'0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51.8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88 43 11817,'-31'-4'3127,"4"1"-2141,15 3-347,2 0 234,5 0-458,3-2-45,2 0 235,0 0-538,0-3 79,0 3-146,0-1 145,0 1-145,2 0 23,5-1 22,8 0-12,7-1-33,5 1-33,1 2-135,-2 0-706,-2 1-34,-3 0-481,0 0-650,-3 0-147,0 0-637,1 0 167,-2 0 2656,1 0 0,-9 0 0,-2 0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52.1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13846,'0'-6'-146,"0"1"1132,0 5-986,55 58 56,-16-19-56,2 4 0,1 1 0,7 9 22,-11-5 125,-11-4-136,-11-6 347,-9-3 202,-5-5-280,-6-6 0,-9-3-280,-9-5-123,-10-6-135,-4-4-896,-7-6-257,0-13-517,0-6-1142,6-8 3070,12 0 0,12 13 0,8 4 0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52.6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1 14911,'-1'65'1546,"3"6"-1457,4 2-5659,4 5 5570,3-6 744,-3-9-1136,1-11 436,-4-12-1646,-1-12-494,-2-10-874,-2-11 3446,-1-7-476,-3-15 0,2 8 0,-2-8 0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52.8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50 13846,'30'-23'705,"5"5"-705,4 13-235,5 3-919,-3 1-1322,1 2-1300,-4 4 3776,-6 3 0,-14-2 0,-8 0 0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53.2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110 1 11381,'-13'0'1098,"3"0"-292,10 0-458,-35 57 33,23-14 179,-25 48-459,34-35-101,8-7-157,10-14-392,9-9 191,7-15 179,0-5 179,-3-13 190,-2-9-145,-4-12-34,-3-11-11,-3-3 0,-5-1 179,-5 3 23,-3 10 201,-3 11 382,0 11-281,0 7-280,0 12-224,-3 9-23,-1 12-44,0 7-381,1-1-930,10-3-370,9-7-818,10-7-135,11-9 2701,0-7 0,-14-4 0,-6-1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38.39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14 6663,'-3'-6'1748,"0"2"-1277,3 4 1356,0 0-1503,0-2-88,0 2 996,0-1-1086,0 7-12,0 4-100,0 8 11,0 4-45,0 3 11,3 2 0,0 0-22,-1 0 0,1-3-1,-3-4 12,0-3-44,0-6-12,0-3-157,0-5-22,0-2-1233,0-1 1378,4-7 79,2-8-23,9-10-100,1-7-90,5 0 111,-2 2 46,1 4 22,-2 6 45,1 2 0,1 6 45,-4 2 124,4 3-12,-1 0-113,2 4-32,-3 1 32,-5 2 57,0 0 168,-3 8-146,3 3 56,3 7 1,-1 0-57,1-2-56,-3-3-45,0 2-10,-7-5-12,-2 1 0,-4-4-135,0 0-201,0-2-751,0 0-1232,0 0 2319,-9-2 0,7-1 0,-7-1 0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53.5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12546,'0'92'1300,"4"-7"-1278,2-24-22,4-9-11,2-12 11,-3-11-11,-2-15 78,-3-6-67,-2-6 135,-2-2 21,0-8 281,0-9-437,1-12 34,1-14-34,2-1-68,1-1-10,1 7 33,0 10-324,1 11-23,0 7-471,1 7-448,4 2-426,4 5-571,6 5 2308,6 3 0,-11-3 0,-2-3 0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54.0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355 0 12042,'-15'0'269,"3"0"67,12 0-202,-27 57-123,20-27-11,-21 44-100,37-46-12,3-5-426,10-9 336,1-7 135,0-4 134,-2-6-22,0-7-157,4-20-23,-7 1-66,-1-13 201,-11 14 358,-3 4-279,-1 5 291,-1 11 44,-1 3-291,0 8 437,0 13-178,0 10-91,2 22-123,2 45-45,2-13 34,-3-26 0,0 0 303,1 20 391,-3-8-179,0-6-100,-2-9-214,-7-6-336,-4-7 169,-8-6-191,-4-6-79,-4-6 57,-7-7-359,-5-6-11,-6-4-448,-6-8-1132,-3-8 22,1-8-437,5-6-1232,14 0 3619,13 4 0,13 10 0,7 4 0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54.5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1 233 10686,'7'0'717,"-1"0"157,-6 0-840,0 0 156,50 0 169,-18-6-281,43-3-56,-35-6-22,-5-2 0,-8-2 135,-9-2-113,-8-2 236,-6-3 56,-3 1 123,-3 0 527,-9 5-561,-7 6 101,-10 6 415,0 4-729,0 8 79,5 9-157,5 10-89,6 11 111,6 6-134,4-3-190,9-3-90,8-5-863,14-5-337,12-6-357,7-7-684,7-5-493,1-6 3014,-4-11 0,-22 7 0,-9-7 0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54.7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18 14439,'1'-10'595,"0"2"469,-1 79-593,4-24-449,-2 5 1,2 1-23,10 5-180,2-8-335,2-9-482,-5-12-460,-4-11-627,-5-9-785,-3-5 2869,-7-4 0,5 0 0,-5 0 0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4:54.9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36 14955,'0'-8'-516,"0"1"1290,0 7-561,52 0-191,-11 0-22,46 0-45,-29 0-313,-6 0-606,-12 0-1423,-9 0-1904,-9-2 4291,-5-6 0,-8 5 0,-4-4 0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01.3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306 5 14563,'3'-3'2499,"-1"1"-2287,-6 18 214,-7 9-4307,-8 24 4586,-8 8-346,-4 8 508,1 1-554,1-1-302,1 1 69,2-1-24,0-1 11,1-5-90,4-8 23,5-13-112,6-11 22,5-13-582,4-8-112,0-4-5076,1-2 5860,1-7 0,-1 6 0,1-6 0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02.5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1 535 9319,'0'4'2611,"0"-1"437,0-3-2555,2-10-113,0-4-279,4-12-34,-2-6 90,2-7-146,-2-6 45,0-5 90,1-4-22,-2-4 268,1 3 22,-3 3-89,0 9 135,-1 12-135,0 12 89,1 9-44,-1 7 269,1 2-348,0 1-123,0 0-134,1 0-12,3 0-22,4 0 56,10 2 22,10 2-55,12 1-23,1 3-224,2 0-146,-8 0-549,-4-1-246,-9 0-281,-4-1-1108,-6-1-5110,-6 7 7664,-3-2 0,-3 0 0,-1-4 0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02.8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16614,'45'6'-483,"-2"-2"-1029,-10 3-707,-2-1-1546,-2 2 3765,-4 2 0,-10-5 0,-4 0 0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03.0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116 1 17554,'-63'53'269,"13"-3"-392,47-22-1423,17 12-415,5-16-728,16 6-1546,4-20 4235,5-4 0,-19-4 0,-5-2 0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03.5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25 12479,'-2'-5'1109,"0"1"449,2 4-1189,47-15-301,-9 22 217,13 2 1,2 5-197,6 28-44,12 23 0,-36-15-23,-11 1 23,-11 2-45,-6-3 0,-6-1 0,-8-5-56,-5-5-11,-7-8 22,-6-5-145,0-6 167,-3-8-133,1-6 156,3-4-56,5-4 67,6-9-11,4-9 33,5-14-21,2-8 100,2-8-90,11-2-22,2-2 123,14 3-56,1 5 169,2 6-236,1 6-34,0 7-156,-3 5-673,-2 7-593,-5 4-808,-3 5-2196,-3 3 4460,-1 2 0,-7 1 0,-2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39.2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177 278 8893,'-79'18'236,"12"-1"-91,54-1 34,3 0-11,4 1-11,4 0-45,2 0-56,0-2-11,0-2 0,0-1-23,9-3 23,5-1 11,12-3 45,3-3 12,0-2-113,-1 0 22,-4-1 34,-1-7-11,-4-4-45,-1-9-45,-3-6-11,-2-3 0,-2-2-146,-4-15 45,-4 12 157,0-11 0,-3 16 0,0 2-45,0 1 0,0 3 45,0 4 23,0-4-1,0 9-11,0-3 12,0 10-23,0 3 11,0 3 280,0 2-178,0 7 133,0 6 1,0 10 33,0 8-34,0 4-11,2 6-3391,3-2 3279,5 2-78,4 0-11,-1 1-34,2 0 22,-6 0-11,3 0 12,-6-1 3391,1-2-3414,1-5-22,-3-9-34,3-8-281,-5-6-1579,4-7-213,-4-2 2129,5-8 0,-5 5 0,-1-5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04.4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259 408 14798,'-94'-18'1445,"13"16"-1052,51 28 122,5 15-123,8 7-313,9 1 156,5-1-235,16-8-90,9-7 79,17-9-269,9-12 34,3-6 55,1-12-55,-3-10 111,-5-13-112,-6-16 214,-6-10-12,-7-10-45,-7-8 90,-6-7 56,-5-3 56,-4 4 393,-2 9-113,-1 16 718,0 19-718,0 17-168,0 11-146,0 11-44,0 13 336,0 16 212,6 51-526,1-11-56,-1-23 0,1-1-235,4 17-572,1-8-672,0-10-224,1-5-1379,2-12-1388,2-7 4470,4-11 0,-9-6 0,-2-5 0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04.8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7 219 10809,'-3'5'1289,"0"-1"605,3-4-1838,49 30 78,-12-22 202,41 21-325,-28-40 90,-6-7-101,-8-10 0,-9-6 78,-9 0-55,-9-3 403,-5 3 324,-9 1 1,-10 7 224,-10 5-594,-13 10-190,-4 4 246,0 6-202,1 14-56,10 6 34,6 18-180,12 4-33,7 1-67,4-1-414,11-5-303,7-4-662,12-6-616,9-7-358,3-6-437,4-7-527,1-3 3384,-3-11 0,-18 6 0,-9-6 0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05.1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1 15090,'-1'51'1103,"1"0"1,-4 42-925,0-41-101,-2-8-66,0-4-192,4-21-21,0-5-236,2-13 426,0-21-34,1-2 45,5-20 0,6 2 0,5 1 11,3 6 23,-1 8 145,-2 9 247,-4 9-191,-1 4 191,-2 3 22,2 6-123,1 5-112,1 9-213,0 5-56,0 1-370,-3-4-482,-1-4-392,-2-5-1399,-2-3-2008,-2-2 4707,-2-2 0,-1-3 0,-1-2 0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05.5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0 201 13577,'0'7'370,"0"-3"548,0-4-693,51 11-4297,-22-8 4239,40 8 872,-39-15-748,-8-4-100,-10-6-191,-6-8-56,-12-3-34,-12-4 3482,-9-2-3168,-12 2 68,3 4 89,6 3-370,10 8-11,9 5-112,7 6-292,3 2 1,1 1-112,5 0-192,6 0-323,7 0-740,7 3-830,1 3-862,0 5 3462,2 0 0,-13-4 0,-2-3 0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05.8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17196,'3'81'482,"-1"-9"-460,-2-34-44,0-4-460,0-5-795,0-7-158,0-7-749,0-7-864,0-4-470,0-6 3518,2-10 0,-2 7 0,2-7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05.9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16513,'11'0'-3642,"1"8"-201,-3 16 3843,3 2 0,-5-10 0,0-5 0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06.2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15157,'4'0'358,"-1"0"1267,-3 0-886,0 71-705,0-33 23,3 60-57,4-54-214,1-4-156,3-7-514,-5-5-315,-2-4-180,-3-4-313,-1 0-493,0-5-650,0-4 2835,0-5 0,0-4 0,0-2 0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06.4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36 7392,'0'-11'2330,"0"2"-1803,0 9 123,0 0-336,55-7-225,-28 5-89,44-5-56,-44 7-112,-2 2-829,0 2-1378,-3 1 2375,0-2 0,-11-1 0,-2-2 0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06.9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321 0 14854,'-8'0'337,"1"0"783,7 0-829,-15 51-291,11-25-224,-1 40 190,21-40-212,8-7 100,6-8-11,-3-6-145,0-4 257,-4-3-22,-2-5 67,-3-5 22,-2-4 23,6-2 0,-6 8 89,5 2 68,-8 11 156,0 11 91,0 13-91,1 20-22,1 15-44,0 10-12,1 9-44,-2 3-91,-2-5 68,-4-2 257,-4-10-167,-2-7-23,-4-9-56,-8-7-78,-8-10 89,-16-5-235,-9-10-280,-14-5-213,-10-8-840,-11-3-684,-7-10-1718,-6-6 3735,-6-9 0,43 8 0,8 1 0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14.3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129 25 9677,'-8'-1'549,"0"0"-6187,1 1 5997,-1 0 1509,0 0-960,-5 1 389,4-1-760,-4 2-279,4-2 135,-1 2 3312,0-1-2629,-1 2-594,4-3-68,2 2 12,3-2 1457,2 0-1771,3 0 33,9 0 68,7 0-112,13 0 280,4-1-348,5-1 34,0-1-67,-4 1 45,-4 1-45,-5 1 0,-8 0 11,-4 0-123,-7 0-11,-4 0-302,-3 0-102,0 0-616,-1 0-336,2 0-1143,0-3-930,2-1 3552,3-4 0,-2 3 0,-2 1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39.84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68 14 6495,'-14'-6'1580,"2"1"-1065,12 5-55,0 0-460,0-1-11,0 1-146,0-1 90,-2 8 10,-3 1 46,-3 6-67,-3-1-191,3 0 135,3-4 134,3-1 0,2-3 134,0-1 68,0 1-23,0 0 57,0-1-68,0 0 56,0-1 0,0 3 44,0 2 136,0 4-23,0 3-67,0 2-34,0 3-67,0-1-68,0 0-55,2-2-34,1-2-23,2-2-33,0-2 0,-2-2 0,0-2 0,-1-2-123,1-2-213,0-2-325,-1-1-448,-2 0-169,0-2 1278,0-5 0,0 3 0,0-2 0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14.6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 10237,'2'-2'617,"0"0"1467,-2 2-1737,60 12 147,-35 6 10,49 17 78,-50 6 248,0 5-472,-6 2-44,-4 2 168,-7-2-113,-3-3-66,-4-5-303,-2-7-67,-6-7-337,-3-8-839,-7-9-1391,-3-4-1590,-5-11 4224,-5-10 0,13 6 0,1-4 0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16.1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31 9599,'2'-12'-157,"0"2"1256,-2 10-80,0 0-941,0-4 158,0 3 145,0-3-56,0 17 67,-1 11 90,0 23-191,-1 12 12,1 11-136,0 3-155,1 4 144,0 2-66,0 0-34,0-4 56,0-7-112,0-11 0,0-17 0,0-12-123,0-14-124,0-8-525,0-4 648,0-23 45,0-3 46,4-21 22,3 2-101,6-1 100,3 5 12,3 1-22,4 8 0,4 2-57,5 7 79,2 6 0,-2 7 0,-2 6 382,0 11-136,-10 7 169,-3 14-124,-11 7 101,-5 5-44,-1 2-102,0-2 157,-3-5 34,-9 2-437,-2-15-112,-8-2-403,4-17-528,-2-3-234,0-2-11,2-11-1737,4-5 3025,4-11 0,5 10 0,3 4 0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16.4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12938,'3'97'1255,"2"-12"-1266,0-44-672,1-6-158,2-9-2789,-1-4 3630,-3-12 0,-1-3 0,-3-7 0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16.5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7706,'0'0'0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16.9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10150,'0'54'527,"0"0"0,0 39-506,0-57-44,0-8-81,0-7 48,0-12-109,0-3-104,0-6 224,1-6 11,4-8 34,4-12 0,6-7 56,4-2-33,-1 5 358,4 6-79,-4 8 202,3 8-179,-2 4 112,1 5 112,0 12-223,-2 5-181,-2 15-145,-4 2-225,-5 2-301,-2-2-796,-4-6-1009,1-5 2331,0-8 0,0-7 0,0-5 0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17.4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132 353 13689,'-36'52'362,"0"1"0,3-6 0,10-5-384,20-2 11,7-8-168,8-6 134,9-7-269,10-10 1,4-4 111,3-10-213,1-10-78,-2-12-78,-3-15-270,-8-9 102,-7-10 190,-5-7 414,-9-7 135,-2-3 11,-3 4 292,-1 5 146,-2 18 391,0 15 280,-1 19-357,3 10-338,-1 6-156,2 6 717,-1 27-504,1 4-146,0 27-11,3-5-325,2 4-34,6 2-179,3-1-817,3-5-685,0-6-660,3-9-1043,3-8 3418,1-11 0,-10-10 0,-2-8 0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17.6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1 13857,'-11'79'896,"2"-12"-974,9-36-1065,4-7-526,2-4-293,3-10 1962,0-4 0,-4-5 0,-2-1 0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17.7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11504,'14'22'-979,"-7"-8"0,1-7 1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18.1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12636,'0'90'1378,"0"-11"-1378,0-37-168,0-7-101,0-12-1491,0-9 1413,2-14 325,4-15-23,4-14 11,5-11-78,3-3-67,3 3 179,-1 9 258,-2 12 269,-1 11 234,-2 6-111,0 5-44,1 11-2,2 9-469,0 11-79,0 4-56,-3-3-975,-1-5-549,-1-5-997,0-7-706,1-6 3227,2-6 0,-6-3 0,-2-3 0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18.6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1 12210,'-21'86'2498,"4"-9"-2375,17-39-123,10-7-145,6-10 78,13-10-157,7-6 0,0-9 78,0-11-134,-4-10 157,-5-11 45,-2-3 78,-3 3 11,-3 7 11,-4 9 57,-2 10 313,-2 6 33,-1 11 181,4 12-282,2 17-324,5 14 325,1 9-78,-2 4-79,-3-1 33,-4-3-66,-5 18 89,-3-20 79,-6 11 178,-11-25-257,-7-9-224,-11-5-123,-6-10-616,-5-9-203,-8-5-514,-7-7-606,-5-10-1591,-3-7 3653,-2-11 0,29 12 0,7 3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40.1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 11 8961,'-3'-3'3148,"1"1"-2789,2 2-415,0 0-112,0-3-270,0 3-514,0-3-718,0 3 1,0 0 0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19.9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58 6731,'-1'-6'2095,"0"1"-1456,1 5 649,0 0-716,9-12-45,1 6-113,10-10-257,-1 11-23,0 0 1,-1 3-12,-5 1 246,0 1-54,-5 0-114,3 4 57,-3 2-90,2 6 101,-1 0-12,-2 0-246,-1-3 45,-2-3-56,-1-1-246,-2-3-695,1-1-1009,-1 0-1635,4-1 3585,0 2 0,-1-1 0,0 0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20.7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13 9319,'0'-7'202,"0"1"750,0 6-436,-8 78 21,6-22-262,-2 6 0,0 3 49,4 23-10,3 3-247,0-3-56,0-9 23,-1-13-12,-2-14-22,-1-14 0,-1-14-44,-1-10-12,1-9-68,1-4-223,1-11 190,-1-10 1,1-34 144,-1 8-21,2-16 33,7 27 33,3 6 23,8 11 180,0 8-102,1 6 68,0 4 111,1 8-33,-2 6 214,0 8-203,-5 3-34,-3 0 191,-7-3-212,-1 1 0,-3-2 32,-2 0-178,-4-2 168,-5-2-258,-5-4 56,-3-4-124,-2-4 35,-1-1-23,4-3 45,3 1-146,4-2 157,6 1-135,2 0 79,3 2 112,0 3 68,7 5-1,6 3-22,8 4-404,23 6-560,-11-7-560,14 0-672,-16-12-706,-1-3 2801,-3-2 0,-11 0 0,-6 0 0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21.0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8871,'6'12'1871,"-1"-2"-537,-5-10-461,0 54-716,2-29-90,2 51-358,0-53-202,2 1-650,-5-13-829,1-4-941,-2-4 2913,1-1 0,-1-2 0,0 0 0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21.1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5734,'9'6'0,"-2"-1"0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21.6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10036,'11'0'1322,"-2"0"-268,-9 0-338,0 0-503,14 61 57,-8-28 323,11 47-268,-13-44-168,-2-5-112,-1-5 44,-1-6-44,0-6-45,0-5-90,0-4-22,0-3-515,0-2 549,0-11-124,1-4 146,5-13-11,3-1-382,5 0 405,1 7 44,1 5 201,-5 9 304,1 4-180,-3 4 279,2 9-144,-1 6-247,0 12 45,-1 4-258,-1-2-56,-1-3-347,0-6-1312,1-3-571,-1-7-1109,-1-1 3395,1-5 0,-3-1 0,-1-2 0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22.0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1 141 13420,'3'0'-1400,"0"0"3584,-3 0-2173,39 0 113,-13 0-124,35-1-191,-25-6 146,-1-3-212,-9-7 100,-7 0 135,-9-1 22,-4 0 168,-5 2 212,-9 1-245,-8 3 470,-13 6 168,-6 3 23,-2 3-90,3 8-505,7 7 214,5 10-179,8 6-214,5 0-44,4 0-461,4-4-312,12-2-214,6-5-683,16-4-2386,27-4 1747,-9-6 2331,15-12 0,-39 4 0,-8-5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22.2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12938,'0'-6'22,"0"1"2119,0 5-1603,0 57-326,0-19-167,4 51-45,2-38-89,4-1-527,1-6-572,-2-7-123,-1-8-415,-4-8-638,-2-10-504,-2-5 2868,-3-7 0,2 1 0,-2-2 0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22.3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14 14283,'-1'-7'156,"0"1"-111,1 6 382,0 0-1346,37 20-493,-8-10-359,35 12-683,-17-17 2454,1-4 0,-21-1 0,-7 0 0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22.5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13958,'0'79'1031,"0"-9"-1480,0-36-648,2-5-371,2-6-785,3-8-470,1-8 2723,1-4 0,-5-3 0,0 0 0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22.7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18 14731,'-6'-10'-191,"1"2"494,5 8-852,0 0-807,11 14-1142,5-3-1727,15 12 4225,2-5 0,-13-9 0,-4-2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40.9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5 6585,'0'-3'1177,"0"1"1287,0 2-1937,0 6-135,0 4-112,0 8-134,0 7-90,0 4-56,0 6 11,0 1-11,0 3 11,0-4 1,0-6 21,0-8 12,0-11 0,0-3 11,0-6 34,0 0-225,0-1 124,0-7 11,0-2-34,0-12-67,0 1 34,0-7-45,0-1 23,2 1 44,8-1 0,6 3-22,8 2 44,-1 3 1,-2 2 0,-3 7 22,-2 4 89,4 4-44,-6 2 11,8 1 67,-8 0 34,6 0 33,-3 6-55,-2 4 45,-2 6 21,-5 3-22,0-1 1,-6 8-180,3-8-45,-4 5-202,1-9-55,-2-2-169,0 0-414,0-1-527,-7 0 1412,-6 6 0,3-10 0,-2 3 0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22.9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79 1 16838,'-44'84'694,"10"-12"-1220,38-42 257,10-5-348,8-5-447,12-7-964,4-6-1311,1-4 3339,-5-3 0,-15 0 0,-7 0 0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23.2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0 192 14283,'5'5'-459,"-1"-1"1747,-4-4-918,0 0-348,28 8-44,-15-5-12,21 6-44,-25-15 33,-3-5 45,-4-25-34,-2 3 68,-4-14-34,-3 13 269,-4 10 179,1 6 392,4 10-313,2 4-382,3 4-33,1 0-112,9 0 0,7 3-201,12 4-662,3 3-1300,-2 3-1287,-4-2 3450,-8-3 0,-9-4 0,-4-2 0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24.3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80 56 10249,'-43'-1'2767,"9"0"-2105,32 1 1399,2 0-2038,-1-2 10,12-1 203,9-2-124,17-2-101,6 1 11,-1-2-11,-6 2-11,-10 2 0,-8 1-336,-5 0-268,-2 2-674,-1 0-459,2 1-795,0 0-1210,0 0 3742,0-2 0,-4 2 0,-4-2 0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24.6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9 12344,'-6'-5'-594,"1"1"1054,5 4-12,0 0-370,34 12 270,-3 9-292,32 19 100,-12 11 47,-3 4-181,-6 4 124,-8-4-45,-7-1-12,-11-3 157,-6-2-246,-7-5-78,-13-4-258,-8-10-415,-15-8-392,-7-11-1826,-6-7 2969,0-8 0,19 3 0,6-3 0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26.5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11 6439,'0'-6'0,"0"1"0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26.6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14619,'6'73'231,"-1"-1"1,1-3 0,0-7-232,5 11-34,1-4-415,3-8-211,-3-12-405,0-11-189,-2-14-417,1-10-323,-1-7 146,0-5 1848,2-12 0,-7 7 0,1-6 0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27.0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 9297,'2'-2'1434,"0"0"-112,-2 2-672,5 50-269,1-14 45,6 46-12,-1-26 157,0 2-246,0 1-280,-2-3 12,1-1-57,-4-4-35,-1-4-222,-1-7-404,-2-8-269,-1-7-415,1-10-403,-1-4 482,2-5 269,0 0 448,0 0 202,-1 0-225,-1-1 572,0-2 0,-1-2 0,0-1 0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27.5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43 108 12255,'-24'1'302,"6"0"34,18-1 236,21-4 11,8-2-91,28-3-357,7 1-46,9 1-89,2 2-112,-5 0 112,-7 0-224,-9 3-190,-11-3 78,-9 2-236,-11 1 113,-5-2 89,-7 1-112,-2 0 269,-3-3-100,-1 0-471,-1 0-472,-2-2-469,0 3 1725,-1 1 0,-1 2 0,0 1 0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28.3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54 8590,'-5'0'684,"-1"0"-684,1 1 0,-1 1 202,0 0 571,1 1-123,1 0-168,0 0-158,2-2 3262,1 0-3306,7-1 460,8 0-281,18 1-123,18-1 23,17 1-303,11-1 67,3 0-123,-3-5 0,-8 0-67,-10-4 67,-12 0-90,-10 3 57,-11-1-124,-10 2 157,-8 3 22,-6 1-190,-2 1-11,0 0-1558,1 0 717,-1-1-806,0-1-1255,-1-4 3081,0 1 0,0 0 0,0 2 0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32.1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5 504 6932,'0'7'975,"0"-1"-135,0-6 4606,0 0-5076,-2 2-113,1-1-88,-1 2 1355,2-2-1491,0-7-33,0-6 180,1-11-124,4-8-45,2-7 56,6-24-67,-7 13 0,2-19-11,-6 17 11,-1-2 11,-1 6 11,0 10 146,0 12 34,0 11 67,0 8-68,0 4-212,0 2 11,9 0 34,7 4 134,14 3-135,7 4 125,26 9-113,-9-7-23,18 1-22,-18-8 0,-2-4-67,-8-1 67,-9-1-34,-13 0-22,-10 0-124,-8 0-256,-3 0-6567,-1 0 2958,0 3 4045,0 2 0,0-1 0,0 0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41.7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443 6 6843,'0'-3'2554,"0"1"-1837,0 2-414,-44 2 56,28 4-135,-33 3-101,43 4 0,1-3-33,5 0-23,0-2-22,0 0 0,0 0-12,0-2 23,0 0-56,0-4 0,7 0-11,0-2-11,5 0-12,-1 0-11,-1 0-56,0 0-89,1-4-56,-1-3 100,1-4 124,-1-5 10,-4 7 12,-2-1-11,-1 7-45,-3 2 56,3 1-11,-3 0 22,2 0 90,3 1 33,3 6 46,3 4 10,1 8-11,-1 4-56,4 8 23,-4 5-79,2 5 68,-5 4 11,-3 1 111,0 1 203,-4-1-147,3-2-89,-3-6 91,1-5-80,-2-7 134,-2-2-190,-6-9-33,-5-1-68,-8-9-78,-9-2-190,-10-2-448,-12-3-293,-10-10-604,-13-7-1658,-4-12 3193,-7-3 0,40 14 0,9 4 0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32.5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 1 11134,'-29'1'2421,"5"0"-1436,24-1 573,0 0-863,12 2-113,4 2-201,17 0-134,4 3 100,5-3-291,3 1-44,-2-3 10,-1-1-22,-3-1-67,-8 0-202,-5 0-202,-10 0 168,-7 0-167,-4 0-460,-4 0-1730,-1 0 1,0 0 0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33.1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169 14 10339,'11'-7'2386,"-2"1"-2106,-13 6 23,-5 0 213,-7 0-57,-6 0 145,-3 7-121,-1 4 77,2 10-22,3 4-146,3 8 134,5 1-223,6 4-135,3-2 45,6-1-213,15-6-22,12-5-124,17-7-280,9-7-358,2-6-583,-2-3-1009,-7-7-1310,-8-4 3686,-9-7 0,-15 6 0,-7 2 0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38.2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 34 7997,'-8'-7'1120,"2"1"180,6 6 56,0 0-1042,-8-9 190,6 7-67,-6-7-56,8 9 1188,0 0-1345,-1 4-90,0 11-44,0 16 134,0 20-135,1 13 102,0 10-1,0 2-179,4-1 57,3-6-68,3-8-23,1-13 23,-3-13-649,-2-14-483,-3-9-303,-1-8-2587,-1-3 863,0-17 3159,-1-8 0,0 3 0,0 0 0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38.7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52 9823,'63'-28'1468,"-2"5"-1031,-18 27-157,3 5-246,-5 6 89,-7 4 45,-9 1 11,-11 2 169,-6 1-68,-6 5-202,-14 2 0,-7 2-44,-16-1-34,-2-5 34,-1-3 22,7-9-101,7-4 45,10-5-112,7-3-23,5 2-44,2 2 179,6 7 213,7 5-213,8 8 112,6 3-56,2 6 57,6 17-35,-10-11 180,-1 9-23,-15-20-56,-5-6 280,-3-6-122,-1-5-236,-3-3-101,-5-5-135,-7-1-459,-10-4-426,-4-6 404,-6-8 45,-3-7-841,2-5-1255,4 0 2667,9 4 0,10 10 0,7 5 0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39.1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78 0 12020,'-43'85'907,"9"-9"-795,33-37 201,9-5-133,6-6-180,12-9 0,4-4-471,4-9-33,-2-3-101,-3-3-67,-5-2 157,-9-5-57,-7-6-112,-5-9-492,-5-4-695,-6-1 1871,-6 1 0,3 12 0,1 4 0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39.6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10619,'18'96'1625,"-2"-9"-1592,-6-35-33,-2-8 0,-2-10-67,-3-8 56,-2-15-112,-1-3-68,0-8-134,0-12-280,0-7 538,0-18-796,1-4 146,5-4 582,5 4 135,5 9 549,-1 10 258,0 11 0,-3 7 56,-1 3-124,2 13 91,2 7-248,3 15-302,0 4-11,0-1-269,1-3-12,-3-6-32,1-5-539,-7-6-515,-1-5-482,-5-2-1064,-2-4 2644,-1-1 0,-1-3 0,0-2 0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40.5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 14742,'-5'50'286,"-1"1"0,2 39-253,15-37 1,8-11-101,14-8 33,-5-18-55,9-4 44,-8-21-179,1-9-113,-3-13 337,-3-9-269,-8-2 269,-4 1 34,-7 5 111,-2 9 247,-3 10 147,0 10-158,0 5 111,0 2-256,0 5-34,0 7-68,0 9-134,2 6-22,2 0-528,4-4-850,4-3-785,3-4-1154,4-5 3339,2-3 0,-8-5 0,-2-2 0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40.8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0 190 14753,'88'46'-470,"-13"-10"302,-47-39 168,-8-7 123,-6-10-123,-8-11-527,-3-6 807,-3-4 158,-4 2 100,-2 6-169,-2 9-212,1 8-157,4 7-146,2 4 34,1 2-1255,8 2-336,10 1-1311,16 0 3014,12 0 0,-18 0 0,-4 0 0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41.3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228 1 12535,'80'21'2028,"-14"5"-1456,-58 13-5617,-3-1 5314,-6-3 1274,-12-3-1509,-10-6 859,-14-6-893,-7-6 0,1-8-168,0-3 3515,5-9-3436,7-8-35,4-9 80,8-5 88,6 4 80,4 8 189,6 9-10,1 5 313,1 2 146,-3 25-358,-2 5-393,-4 29 45,2 0-56,1 1-280,4-5-740,2-8-1053,7-9-4874,28-9 6947,2-14 0,2-6 0,-16-9 0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41.8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145 16 13432,'-16'0'369,"4"0"1222,12 0-885,-52 63-505,39-26-167,-15 6 0,5 0-34,28-3-12,9-8-100,11-11-280,12-10 56,7-7-89,4-15-125,1-9 91,-7-17 101,-7-6 358,-14-4 157,-9 2-34,-8 6 403,-6 7 472,-5 11-483,-3 11 292,-2 5-225,2 5-369,4 8-11,2 8-124,3 14 24,0 7-102,1 3-360,11-3-424,7-5-784,14-6-864,8-9-918,2-9 3350,1-5 0,-18-3 0,-7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42.5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25 7123,'9'-14'2644,"-3"4"-1926,-6 10 536,0 0-682,17 8-68,-4 4 68,12 10-169,-9 5-280,-1 3-67,-6 2 0,1 1-45,-8 0-11,1 0 0,-3-5-89,0-4-225,0-5-336,0-7-134,0-4-303,0-2-684,0-4 927,0 0 0,0-2 0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42.1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14887,'7'8'539,"-1"-2"-136,14 60 79,-7-31-449,15 51-33,-12-50-224,-3-6 112,-2-7 23,-4-9-68,-2-8 67,-3-4 12,0-3 78,-2-9-45,2-8 0,1-14-123,12-25-213,0 16 381,9-8 0,-3 28 23,-1 9-57,1 6-135,-3 4-603,1 4-685,0 8-1277,3 4-1333,5 7 4067,4-5 0,-12-6 0,-2-5 0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42.5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118 0 13432,'-31'45'1574,"-1"-1"0,-15 37-1552,40-35-22,9-3-67,13-8 45,10-7-337,14-11-190,5-8-169,0-5 69,-2-15 380,-6-6-78,-11-15 112,-8-4 235,-9-3 22,-5 2 337,-5 4 279,-6 7 35,-1 11 267,-4 7-233,4 6-371,4 6 22,2 8-224,1 10-55,1 7-79,1 5-874,9-2-470,4-2-976,14-5-963,4-9-795,8-7 4078,2-6 0,-17-3 0,-5 0 0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43.2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14764,'8'1'561,"-2"53"-5180,-3-21 4737,1 17 0,0 1-219,3-14 1341,4 10-1598,-8-39 714,0-4-715,0-12-213,0-9 348,3-14 2832,14-31-2978,0 15 101,11-10 269,-8 32 415,-1 13 235,-4 6 482,1 10-46,-1 12-357,1 10-180,0 12-437,-2 4-45,-2-2-67,0-6-123,-4-6 22,0-8-168,-4-8-134,-2-7 10,0-3-21,-2-6 111,4-13-661,11-34 360,-2 2 346,8-16 258,-8 30 168,-2 13 258,-3 12 280,-3 7 235,-2 11 56,3 9-370,2 13-369,5 7-212,2 2 88,6-5-134,2-7-67,5-9-57,1-8-201,1-7 191,-1-9-23,-2-9-45,0-12 202,0-8-313,0-7 234,3 3 68,-2 2-45,0 10 56,-2 10 224,-1 10 202,-1 5 223,1 11-166,3 8 200,0 12 57,-1 10-382,-3 3 157,-7 0-178,-7-3-1,-7-4 347,-5-5-504,-12-6-179,-9-1-291,-17-7-538,-9-6-403,-7-5-1671,-3-4-3562,-2-9 6465,2-1 0,24-1 0,9 3 0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45.2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16 10485,'-10'0'3193,"2"0"-1680,8 0 559,0 0-1713,-3 0 369,2 0-358,15-1 22,4-1-370,16-2-22,-4 0 0,-5 1-134,-3 2-202,-6 1-628,-2 0-705,-1 0-740,-1 0-1468,0 0 3877,-1 0 0,-4 0 0,-2 0 0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45.5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9935,'5'0'2465,"-1"0"-1580,-4 0-324,68 46-113,-33-15-353,10 3 0,-1 3 332,-11 7-4164,-6-1 4174,-8-5 735,-10-3-745,-4-6-24,-5-5-280,-4-4-560,-20 1-683,0-11 2266,-22 0-4598,9-10 3452,-3-11 0,18 8 0,5-8 0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46.1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243 17 14551,'-81'-15'1524,"9"14"-952,45 25-68,1 13-246,7 6-202,7 2 22,7 2-78,6-4-157,13-6-223,9-5-730,19-11-604,7-9 112,7-7-505,4-5-739,-3-8 2846,-4-4 0,-25 2 0,-9 0 0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46.5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 11000,'0'-6'1277,"0"1"23,1 57-751,7-12 168,4 44-425,8-27-136,-1-7-144,-1-7 55,-6-12-67,-2-11 33,-6-11-33,-2-5 0,-2-4-33,0-12 33,0-9 0,0-18 11,0-7 11,0-2-22,0 5 0,2 9 0,4 10 0,3 6-22,4 9-45,3 4-976,13 3-268,-5 6-952,12 3-1423,-7 2 3686,3 0 0,-14-4 0,-2-3 0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46.7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135 1 13476,'-36'39'1311,"-1"0"0,-19 33-1132,50-26 12,7-1-79,13-6-112,8-7-67,14-12-158,3-9 57,1-7-33,-5-10 189,-6-6-44,-9-11-156,-10-9-270,-5-5-325,-8-2-359,-9 4-324,-5 5-1950,-16 12 3440,14 8 0,-1 7 0,17 3 0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47.1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0 127 12580,'6'10'604,"-1"-2"-76,57 24-484,-27-22-21,50 23-23,-45-31 11,-7-1 0,-9-1 202,-10-9-79,-8-4-134,-4-12-22,-5-7-23,-7-2-44,-8-1 89,-5 4 89,2 9 236,5 9-527,7 6-111,4 5-113,5 2-90,0 0-33,3 1-482,7 7-1445,6 1 2476,9 5 0,-11-6 0,-1-3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47.4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1 199 12624,'0'4'-649,"0"-1"1769,0-3-1098,43 5 146,-30-14 135,31 0-213,-42-16 168,-2-1 66,-5-2 1,0 1-146,-3 4-179,4 3-33,2 4 10,2 6 46,0 2 10,2 3-33,4 3 11,4 0-22,4 2-179,2 0-684,1 0-941,3 4-1995,4 0 3810,2 4 0,-10-3 0,-2-2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42.7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25 8310,'0'-6'2242,"0"1"-1413,0 5-258,0 0-324,56-6 100,-19 5-235,49-5-101,-33 6-11,-1 0-56,-12 0-358,-7 0-785,-17 0-639,0 0 12,-5 0 1826,5 0 0,-7 0 0,-2 0 0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47.9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12109,'1'-3'1759,"0"0"-280,-1 67-650,0-22-672,0 55-22,1-38-90,0-2 22,1-5-134,2-4-203,-1-7-850,1-6-616,1-5-774,1-9-829,1-5 3339,5-9 0,-6-4 0,1-3 0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48.1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13252,'6'12'941,"-1"-2"516,-5 40-953,0-24-504,0 39-269,0-43-414,1-5-169,-1-9-683,5-4-291,-1-6-673,5-12 2499,-1-8 0,-3 5 0,-1 0 0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48.3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8053,'6'1'0,"-1"0"0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48.6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12322,'4'2'627,"0"0"427,-4 57 78,1-25-830,1 46-224,-1-43-55,0-8-23,-1-6 33,0-8-33,0-6-123,0-6-381,1-2 44,1-9 169,3-7-235,3-13 122,6-6-167,4-2 470,3 6 101,-1 7 537,-2 12 226,-6 6 369,-2 5-124,-4 10 0,0 9-470,1 30-538,-1-7-56,1 10-818,0-22-594,1-7-1087,3-9-582,1-6-403,4-5 3540,1-6 0,-8 2 0,-1-2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49.3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18 14092,'8'-10'-459,"-2"2"1624,-6 8-56,15 62-503,-7-15-550,2 2 0,0 3 459,-1 19-101,-3-1-167,-2-3-56,-2-5-191,-2-7 0,0-7-22,0-8-46,-1-8 34,0-11 12,-1-10-314,1-6-34,0-4 12,1-1 190,0-10 145,3-6-257,6-14-124,6-5-10,6 1 414,-1 6 22,-3 8 12,-2 8 179,-1 6 56,-1 3-146,2 3 292,1 0-191,1 4-11,-3 6 156,-3 6-134,-5 6-11,-3 1 12,-3-1-191,-4-3 78,-4-1-123,-6-4-44,-14 6 21,7-8-89,-4 1-157,14-8-370,4-3 90,4-1-302,1-1 1153,10 0-246,-1 0 123,9 0-78,-3 2 0,1 0 135,-1 3-214,-2-1-11,-2-1-11,-2 2 0,0-2-33,0 0-169,3 0 45,-2-3-191,4 1-44,-1-1-370,2 0-1143,2 0-1299,-2 0 3204,-4 0 0,-4 0 0,-3 0 0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49.7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29 155 14204,'4'0'-1927,"-1"0"2543,-3 0-627,57-26-79,-34 8 90,42-20 224,-54 17 360,-6 2 558,-8 5-413,-9 3-181,-7 7 394,-8 1-315,-2 3-223,2 4 167,2 9-257,5 6 33,4 11-269,5 1-78,5 0-145,4-3-561,2-3-1737,23 0 135,-1-13-504,25-1-931,-6-16 3743,0-7 0,-18 5 0,-6-4 0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5:50.2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10 625 15863,'-8'72'-79,"6"-15"57,15-51 22,4-3-191,12-20 158,-5-6-135,8-20 67,-11-7 34,-1-9-45,-3-11 78,-3-11 23,-5-8 22,-5-2 135,-2 7 268,-2 17 269,0 19 472,0 23-415,0 13-371,-2 9-134,-1 8-201,-2 12 492,-1 16 57,3 17-79,1 15-134,0-13 0,3 1-157,7 31-208,-3-30 1,3-2 95,13 15-202,5-8-22,-1-7-225,1-8 113,-1-8-571,-5-7-304,-5-5-358,-4-5-840,-3-3-1222,-1-1 3530,-2-7 0,-1-3 0,-2-4 0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6:03.5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 43 10742,'-5'-1'1658,"1"0"-750,4 1-460,-12 70-313,9-30-68,-7 55-33,17-52-1,0-11-10,2-9-23,-4-8 0,-2-8 0,-1-4-56,0-1-79,0-2 23,1-11 112,2-8 123,2-17 34,-1-8-11,6-6 44,0 0 314,9-8-167,-4 20-158,5 0-11,-9 24-168,-2 7-67,-1 4 33,0 2-268,1 0-1233,13 3-112,-4 2-1132,9 3 2779,-9 1 0,-8-3 0,-4-2 0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6:03.9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1 193 10036,'0'13'1613,"0"-3"-727,0-10-606,0 0 22,64-2-235,-29-9-55,51-5-12,-49-9-34,-7-1-112,-8 0 146,-8 2 68,-7 0 100,-4 4 168,-13 2 291,-6 5 136,-13 6-270,-8 4 100,-1 3 69,-2 11-114,4 6-133,5 13-258,10 3-135,9 2-22,7 1-67,6 1-23,12 0-1926,31 11-147,0-13-1434,23 3 3597,-18-22 0,-20-8 0,-8-5 0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6:04.3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148 0 14428,'-37'38'1177,"1"-1"0,-23 38-808,49-12-369,5 1-11,9-7-168,10-8-740,9-10-650,12-12-952,6-9-1289,2-11 3810,0-5 0,-19-2 0,-6-1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9:41.4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30 127 8871,'43'-52'728,"-2"9"-370,-12 35-111,4 1 101,4 1 10,0 1-67,2 1-67,-4 3-33,0 0-57,-4 1 46,1 5-34,0 4-12,2 8-11,-4 5 112,-5 2-89,-7 2-12,-12 0-10,0 0 10,-6-3-33,-13 1 22,-8-3-21,-15-1-69,-9-4 12,-26 0-45,11-8 0,-17 0 11,21-7-11,10-1 0,4-4 0,12-3 0,6-5 0,2-9 34,10 6-1,-1-2-10,11 9 44,0 5 45,2 1 190,0 2-212,0 14 279,0 10-66,0 21-78,0 12-125,0 6-44,0 3-44,0-2-12,0-5 0,0-6-124,0-10-436,0-11-504,0-9-516,0-11-1322,0-6-336,5-4 3238,9-13 0,-5 8 0,4-8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43.4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151 76 10170,'-51'-2'1155,"9"1"-999,34 1-10,0 4 11,5 2-67,-1 5-12,3 3 1,-1-1-57,2 2 1,0-3-23,0 2-23,2-1 1,10-1-34,9 1 22,9-3 23,3-1 0,-1-5-12,-4-2 23,1-2 23,-8 0-1,-1-1 34,-6-4 67,-4-10-78,-2 1-11,-6-8-23,1 6-11,-3-3-22,0-1-68,0-13-33,-5 8 11,-3-4-202,-8 14-224,-7 8 202,-8 4-1524,-8 3-1221,-13 0 3081,-5 3 0,21-2 0,6 3 0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6:04.8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8 251 8232,'7'0'2398,"-1"0"-1547,-6 0-458,60-22-147,-34 5-156,45-19-34,-52 10 22,-8-1 34,-5 0-78,-5 0 257,-9 3 101,-6 5 225,-11 5 77,-5 7-324,-1 3 79,0 6-125,4 11-32,5 8 44,7 14-336,8 3-12,3 2-55,6-1-538,11-3-2073,28 8-280,0-17 2958,18 2 0,-36-22 0,-4-4 0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6:05.2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219 1 8624,'8'0'3216,"-2"0"-2241,-6 0-269,16 55-627,-11-25 212,11 53-246,-16-54 134,-9 0-168,-7-20 11,-13-5-22,-4-3 45,-4-7 145,-1-4 1,3-9 157,6-3 324,8 2-359,9 5-77,5 8-158,5 4-22,1 7 34,1 16 235,0 16 134,3 23-224,2 14-235,2 5-162,1-27 0,1-2-1105,7 17-850,9 4-1458,1-49 3575,5-10 0,-13-10 0,-1-1 0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6:05.4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20 11000,'7'-11'2521,"-1"3"-773,-6 62-975,0-8-168,0 52-470,4-24-113,4-3-22,5-7-314,2-12-470,-1-10-919,-2-10-774,0-10-1310,-4-9 3787,-3-6 0,-4-5 0,-1-2 0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6:05.6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14742,'54'3'-1115,"0"1"0,40 5-1708,-46 4 2823,-8-2 0,-19-5 0,-7-3 0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6:05.9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0 13768,'-7'55'1120,"-1"-1"0,4 41-1109,21-50-11,13-10-291,7-12 34,0-12-102,-3-6 225,-5-9 134,-7-10 0,-7-9 201,-8-12-167,-4-6 44,-6-3-156,-5-1-304,-4 5-558,-3 7-58,0 14-817,5 8-1210,4 8 3025,2 6 0,3-2 0,1 2 0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6:06.2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85 14922,'42'90'1355,"-5"-14"-1377,-21-51-34,-5-10 56,-4-6-168,-4-7 112,-1-1-247,1-6 303,1-9 135,2-13-91,2-10 292,3-9-66,3 0-181,-1 3-10,2 7-79,-4 11-45,0 10-22,-2 8-583,0 5-807,2 8-985,1 5-2108,4 9 4550,4-1 0,-9-6 0,1-6 0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6:06.5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0 279 13958,'47'18'95,"1"0"0,29 11 51,-53-38 762,-11-5-57,-5-13-66,-6-5-304,-2-7-335,-8-5 212,-4-1-167,-8 1-112,-1 6 526,6 12-191,4 9 46,6 12-303,3 2-23,2 3-89,11 0 67,7 1-79,14 4-66,6 3-191,1 4-1345,-4 3-1815,-4-3-3205,-5 3 6589,3-7 0,-15-2 0,1-4 0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4T17:16:14.8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1334 536 11056,'1'-5'1143,"0"1"-370,-1 4-201,-59-2 469,19 2-155,-53 10-170,30 8-334,-6 15-125,-2 12 191,-3 8-347,36-22 0,0 4-123,1 2 0,1 3 201,1 3 1,0 3-107,1 4 0,2 2 83,1 1 1,2 2-90,2 2 1,3 2-24,1 0 1,4 1 33,3 0 1,3 1-57,3-2 1,3 0-23,2-2 0,2-1 0,1-3 0,2 0 34,8 47 10,6-6-44,11-6 0,3-7-18,0-9 18,-5-10 0,-8-8-11,-7-7 201,-5 14-33,-10-13-33,-5 18 223,-10-16 134,-25 30-413,4-13-32,12-22 1,-1 0 86,-21 25 34,-3 3-68,1 2 170,5 2-248,8 4 56,11-3-67,9 1-31,9-4 42,6-4-11,6-18 0,2 1 90,10 28-85,-4-25 1,4-1-6,18 23 0,6 2 45,3-1-1,-14-25 1,-1 0-11,8 31 22,-14-30 0,-4 0-56,-4 26 0,-5 6 0,-3 4 101,-2 6-12,-1-48 1,-2 0-179,-1 4 0,0 1 173,-3-1 0,-1 4 51,-5 25 0,0 2-135,3-21 0,2 0 0,-4 19 0,3-2 28,5-26 0,2-4-28,1 0 0,1-1 0,11 44 0,9-8-80,14-7 80,9-9-22,5-5 0,-2-7 379,-3-4-379,-7-2 22,-9 4 0,-9 4 100,-8 9-65,-6 7-233,-5 9 198,-9 13-236,3-44 1,-2 1 240,-4 4 1,-3 4-1,-8 32 1,-2 2-6,7-22 0,-1 0 7,3-10 1,1 3 0,1-4-8,0 4 0,2-4 0,4-1 0,1-1-23,2-4 1,3 0 10,4 16 1,4 0 11,3-22 0,3 0-56,3 12 0,5-2 357,21 13-323,4-10-1,0-4-22,-5-7 12,-6-2 33,-8 1 0,-7 2-11,-7 33-68,-5-18 68,-8 26-56,-9-27 67,-9 3 0,-9 4 11,-3 3 11,-2 1-22,14-24 0,3-1-44,-5 27-7,11-30 1,3-2 16,6 14 34,7-2-45,8-5-44,8-7-158,8-5 422,3-7-198,-1-1 506,0-7-506,-5 0 23,0 5 0,-12-6 45,-1 9-45,-11-8 0,0 4 34,0 1-46,7 22 12,4-12-44,11 16 66,6-16-22,9 2 0,7 8 67,5 5 45,5 9-392,4 5 303,4 1 44,4-3-45,4-6-22,-11-29 0,3-4-22,-11-11 0,1-3 22,23 1 0,2-5-329,-15-9 1,-1-5 339,5-4 0,1-4-50,-1 1 0,3-3 39,27-7 0,1-2-6,-26 6 1,0 1-1,20-1 1,-1 2 5,-32 6 0,-2 3 0,0 5 0,-1 2 5,-2 2 1,-1 3-6,0 6 0,-1 2 39,-1 3 0,0 1-39,0 2 0,1 1 0,1-1 0,3 0 45,28 7 0,2-1-45,-21-9 0,0-2 0,21 5 0,-2-3-34,-26-11 1,-4-3 44,0-1 0,0-1-11,-1-2 0,0-2 0,-1 0 0,-1 0 22,-2-2 1,2 1-40,17-1 0,0 0 17,-17 0 0,1 0-178,14-3 1,0-1 177,27-6-90,1-10 34,0 1-213,-4-2 247,-5 6 22,-7 5 0,-9 6 274,-9 4-173,-6 11 0,16 25 67,-16 2-135,18 18-33,-15-17 0,4-8 572,7-9-589,-15-15 1,2-4-40,32-3 44,-29-5 1,0-4 0,28-16 11,2-12 0,-42 17 0,-1-1-6,2-2 1,-1 1 5,0 1 0,0 1 0,43-15 0,-5 8-23,-4 14 23,-5 5 379,-2 9-368,0 12 112,1 5-123,4 9 0,2-2-238,6-5 171,5-8-45,6-7 95,-47-4 0,1-2-27,46-9-91,-4-6 158,-11-8-23,-8-4 0,-8-2 112,-1 0-79,0-2-33,4 5 23,3 6-40,-21 13 0,0 3 17,26-2-11,17 5 11,-35 8 0,-2 3 0,-4 5 0,2 2 0,-2 1 11,29 9-11,-17-2 101,21 6-112,-26-7 11,-1-4 0,-1-4-12,0-8 12,0-3 0,0-8 0,0-9 23,1-9-23,2-11 11,-14 5 0,1-1 34,28-16-40,-25 16 1,0 3-6,19-3 238,-2 10-271,-5 10 33,17 9 33,-24 7-77,12 5 44,-25 2 0,-1-1 0,1 0 56,2 1-56,-1 0 0,3 2 11,-1 0-11,0-4 0,2-1-11,12-6-12,-15-2-44,8-11 67,-21-6 0,-4-14-56,-1-8 112,13-33-56,-6 13 78,13-22-89,-8 26 11,3 3 0,0 5 0,-3 6 11,-3 7-11,-4 4 0,-6 3-11,11-11 11,-11 9 0,9-9-22,-13 10 33,-2 1-11,-1-3 0,-3-3-157,-2-6 34,-2-31 123,-6 10-112,-1-24 112,-8 17 0,-6-3 0,-6-4 157,-6 0-45,0 0-101,4-1 90,1 2-202,5-1 79,0 0 16,5 20 0,1-1-50,-3-23 56,0-18 0,5 38 12,1 4-1,2 4-11,13-18-11,3 15 111,14-16-100,2 19 0,1-4 0,0-4 112,-3-3-33,-7-2-79,-8-2 0,-8 2 0,-24-25 0,-12 17 0,4 24 0,-5 2-11,-34-24 123,-7 4-112,-3-1 0,5 4 67,8 6-67,-2-20 0,28 20-79,5-19 1,25 21 78,17-6-123,11-2 168,19-2-68,10-2 23,-12 20 0,1 0 34,20-25-34,-20 26 0,-2 0 0,13-15 0,-1 0 0,-3-2 0,-3-1 0,-5 0 0,-6 1 67,-3 5-33,0-16-34,-11 18 168,-3-8-168,-11 21 0,-3 3 33,-2-1-66,0-1 44,-1 1-11,0 0 0,1 3-101,2 0 23,2 0 66,14-17-10,-1 8 56,13-17-34,-6 15 44,2-3 180,-2-4-212,0-25 55,-12 15 11,-2-17-78,-22 22 0,-16 1-56,-25 1-101,-23 2 157,31 29 0,-3 1-121,-2 1 1,-1 1 120,2 3 0,-1 0 342,-5-5 0,4-1 128,-7-10-425,8-14-45,49 8-45,21-10-123,18-8 168,19-7-190,10-1 128,-19 19 1,0 1 49,20-19-84,-25 25 1,-4 1 62,5-5 33,-6 4 0,-9 5 22,-8 5 1,-7 6 229,-7 4-252,-5 5 158,-2 5-158,-1 2 45,0 4 33,0 2-280,-1 1 202,0-1 0,0-3-146,1-6 146,0-7-123,-1-11 100,-5-10-178,-5-10 190,-9-6 11,-7-5 0,-6-4-168,-5 1 168,-6 2 0,3 7-45,4 8 179,9 11-134,9 4 0,8 4 23,5 1-203,3-2 180,2-18-118,10-5 1,4-3 117,4-20-90,2 15 1,1 3 67,6 4 22,0-4-23,-4 0 102,-2 1-79,-6 0 0,-3 3 11,-6 3 78,-3 5-33,-2 2-56,-8 3 34,-8 1 123,-12 1-157,-32-14 11,10 13-22,-18-10 11,20 18 0,5 1-23,5-3-268,6-3 78,6-4-235,2-28 313,10 12 135,2-21 0,10 20-22,1-2 168,1 2-135,-2 3-11,-3 1 56,-5 5 112,-9 2-168,-8 6 12,-12 5-35,-7 7 57,-10 4-34,-3 5 0,-1 0 56,6 1 213,9-4-269,12-3 0,10-9-34,8-10-168,6-9 202,5-9 0,2 11 0,1-2 146,-1-28-124,0 26 1,-1 1-1,-4-17-22,-1 4-78,-4 7 55,-11-18 23,-1 19-11,-11-10 11,-1 22 0,-4 4-33,-3 4 66,-2 2-33,2 8 0,0 6 67,5 2-11,-3-4-134,15-1 11,1-10-348,15-2 415,2-6 0,4-6 22,1-5 12,3-3-34,0-26 0,0 19 56,0-14-67,-1 27 11,-6 7 0,-4 2-101,-7 5 101,-2 5 0,-4 4-45,1 5 157,-3 4-112,-2 5 11,-24 5-112,4 5 101,-24 7 0,11 8-33,-9 6 89,-2 4-56,18-6 0,0-2 22,-33 6-22,31-7 0,0-2 0,-25-1 0,-1-5 0,-2-2 23,-1-2-46,-1 0-72,24-5 0,0-1 16,-31-4-305,34 1 1,3-1 383,-15-4-252,9 4 208,1 5 44,4 3 0,-2 13 11,-1 8-11,-4 16 16,14-2 1,-1 1 73,-27 19-45,26-17 0,1-2-45,-18 6 0,4-6 44,-1-12 24,1-5-68,2-11 698,1-2-732,3-4 153,3-3-175,0-3-67,-26-12 56,19 2-56,-18-4-90,26 5 146,2 5-303,4 2 337,-14 5-46,16 6 34,-13 7 67,15 8-22,-3 8 102,-5 4-69,-3 1-33,-2 0 0,1-4 34,1-5 22,-18-5-45,18-8-22,-14-4-12,22-11 12,-2-7-22,-1-8 33,1-8 33,0-2-33,-18-8 0,17 13 0,-13 1 0,22 17-22,0 5 11,-2 7 11,-6 9 0,-6 7 11,-5 8 78,-1 0-44,-31 1-45,21-11 0,-22-4-11,30-12 11,1-6 0,2-5-22,2-8 22,0-4-56,-25-14-68,23 9 102,-17-4 22,31 15 0,5 4-57,4 6 57,5 2 0,2 3 0,0 5-33,-4 6 33,-5 8 0,-4 5 236,-21 7-214,17-13-22,-12 1 0,24-14 56,-1-3-78,3-2 22,-20-9-112,14-2 56,-15-9 44,17-1-10,-2-1-169,-2 1 180,-3 3-247,-4 6 258,-6 5-67,-5 6 72,10 13 1,-1 5 50,-31 10-51,27-2 1,1 2 263,-21 15-78,6-6-56,6-7 33,11-10-124,8-10-122,-3-4-259,14-6 248,-8-8-12,11-3 11,0-6 46,0-1-270,0-1 146,3 3 112,-1 3-34,3 4 79,-1 6 22,0 2 157,-17 19-168,8 0 135,-11 16-90,17-11 22,4-2 11,7-8-44,6-4-1,6-4 23,2-2-56,2-1-22,1-1-68,-3-5 12,-1-3-12,-2-4 79,-1-1-11,-1 2-34,-3 2-90,-4 5 135,-2 1 0,-6 3 22,-3 2 0,-4 5 34,-1 3-11,3 3 89,3-2-101,3-4-33,2-2 11,2-3-45,-9-1 56,9-1-11,-6 0 0,10-5 0,0-1-56,-1-7 0,-3 1 56,-3-1-11,-15-1 11,4 4 0,-11-1 79,11 6-79,1 2 0,1 1 78,5 2 34,1 0 325,4 0-179,10 0-258,3 0 0,8 0-269,0 0-34,0-3-201,0 1-1300,0-8-1972,0 1 3776,0-7 0,0 9 0,0-1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45.0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21 201 7672,'-12'-1'1098,"3"0"-639,9 1-279,0 0-46,0-3 359,3 3-44,9-3-158,7 3 112,10 0-56,4 0-78,4 0-100,2 0-13,2 0-100,3-1 12,1-3-35,2-4-33,-5-2 0,-6-1 0,-10 1-67,-8 1-123,-10-5 167,-3 1-122,-5-7-136,0 3 57,-7-3 157,-4 3 33,-5 1 1,-5 6 145,8 3-112,0 3 0,8 3-56,2 1 44,3 0 12,-2 0 34,1 0 56,-3 0 44,-1 2 101,-1 6 247,-4 17-258,4 2 12,1 14-80,3-3-32,2 5 44,0 8 44,0 25-177,0-19-35,0 14 0,0-31-102,0-8-391,0-7-246,0-7-583,0-8-897,0-4 2219,0-4 0,0-2 0,0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45.2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 28 8176,'-6'-5'1277,"1"2"-549,5 3-88,0 0-528,93-7-68,-45 5-2170,14-2 1,0 1 1968,-11 1-37,-3 2-1543,-13-1 1737,-5 1 0,-16 0 0,-4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45.8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 6383,'0'-9'1939,"0"2"-1626,0 7 281,0 0-448,0-1-101,0 0 67,0 0 101,0 9-79,0 5-33,3 10 11,2 4-67,1 2-45,-1 2 22,-3 2-22,-2 0 0,0-1-34,0-4-55,0-4-12,0-7 34,0-7 22,0-6 45,0-3 22,0-1 12,0-6-34,0-6 67,0-10-22,0-5 201,0-9-43,5 10 43,5-2-100,6 16 22,8 1-11,-3 2-157,2 1 0,-4 2-829,3 3-79,-7 0-246,2 3 1154,-4 0 0,-7 0 0,1 0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46.8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0 164 6361,'0'7'2117,"0"-1"-1612,0-6 469,0 0-480,60 1-113,-31-6-112,48-3-45,-48-6-135,-5-1-10,-4 1 21,-9-1-32,-3 3 10,-6-1 0,-2 1-32,0 0-13,0-1-33,0 2 23,-2-1-23,-6 4-34,-3 0 34,-7 5-11,0 0 11,-3 3 0,-2 0-90,-10 0 79,9 3 11,-5 2-23,15 4 23,2 1 23,4 2 10,-2 3 46,6 0-34,0 3 0,4 0 11,0 8-11,0-8-23,7 2 45,4-9-22,12-5 22,3-1 34,8-3-11,5-2-79,26-4-56,-15-5-67,15-4 22,-29-4 12,-5 1-101,-7 0 44,-6 0-44,-5 0-45,-1-4 112,-3 8-34,1-1 12,-7 6-1,-1 1 1,-2-1 134,0 0 0,0 1 11,0 2 45,-7 3 302,-13 1-358,-3 0-56,-10 0 56,2 6 0,2 4 45,-2 5 34,7 3 55,6-2 258,8 4-167,5-8-57,2 3 22,3-9 23,14 0 78,10-3-89,21 1-102,12-2-10,34 0-79,-26-2 0,14 2-11,-45-1-22,-11-1-404,-10 1-548,-6-1-741,3 0-1848,-3-6 3563,2-3 0,-6 0 0,0 1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47.5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13 9453,'13'58'392,"-2"-7"-358,1-26 0,-6-4 10,-1-3 35,-5-3 55,0-4-111,0-1-12,0-3-11,0-3-213,0-2 45,0-2 224,0-9 34,0-3-68,4-12 79,9 0 67,6-2 101,7 2 23,2 2 66,1 1-100,0 2 190,4 2-168,-3 3-246,1 4-34,-8 2-11,-5 6-90,-7-1-191,-6 3-246,-3 0-122,-2 0-562,5 0-1702,-2 0 2924,3 4 0,-4-3 0,-2 2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48.1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52 206 8849,'51'-31'207,"1"0"0,30-22-17,-69 43-100,-5-2-34,-3 0 22,-3-1 1,-2-1 44,0 4-11,-2 0 101,-12 4 280,-8 4-493,-10 0 0,-4 2 0,2 0 56,0 6 146,3 4 22,7 6 34,8 3 481,4 8-459,9-7 12,-2 4 55,5-9-55,12-2-102,5 1 34,37 6-179,-14-5-45,19 6 0,-29-10-22,-5-2-348,-5-4-381,-4-2-459,5-2-1042,2-1 2252,-1-5 0,-6 4 0,-7-4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48.61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224 3 7493,'-8'-2'1837,"1"1"-1422,7 1-23,0 0 90,-60 7 156,36 3-201,-48 8-78,53 1 100,4 0-78,4 2-157,6-2-67,3 0-22,2-2-135,0-1-34,9-2-179,5-3-403,10-2-572,4-2-806,1-4-1031,4-1 3025,4-2 0,-16 0 0,-3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49.13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7383,'73'32'176,"1"-1"1,0 1-1,28 14 1,-20-19 136,-45-38 714,-3-2-735,-6 1-124,-6 0 158,-5 3-293,-6 1 245,-6 4-166,-3 1 295,-2 3-486,0-1 34,0 1 1,0-1 44,0-1 0,0 1 0,0-1 168,0 0 313,0 2-2845,0-1-851,-2 1 3215,-8 0 0,6 0 0,-6 0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51.7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187 110 6361,'6'4'1591,"-1"0"-1311,-5-4 1042,0 0-762,2 0-122,-1 0-80,1 0 527,-2 0-795,2 0-79,-1 0-11,1 0-33,1 0 10,-1 0 23,4 1 0,3 1 12,5 1 10,7 0 45,2 0-33,3-2 11,0-1 11,-2 0 0,4-1-12,-13-2-32,1 0 10,-13 0-22,2 0-22,-5-1 22,3-1-157,-3-3-11,0-3 44,0-1-145,-14-7 202,-3 5 11,-15-2 56,1 8 291,-2 2-123,-1 1-55,2-1-113,-3 5-23,5-2 23,-1 3 180,-2 0-102,10 0-78,-1 1 0,8 8 11,0 3 90,3 8-11,3 1 66,5 3 113,2 17-202,8-7 12,8 13-46,3-16-10,7-3 33,-4-7 22,1-5 1,1-5-57,3-4-22,6-5-123,2 0-258,2-2-448,-3 0-1099,-5 0-1164,-5-5 3092,-8-1 0,-5 0 0,-6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9:42.0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 10384,'9'-3'862,"2"7"-144,-3 12-293,5 14-190,5 14-156,-2 6-34,0 3-45,-8-1 0,-2-4 0,-4-7-23,-2-7 23,0-9 11,0-9 1,0-7-12,0-5-191,0-3 34,0-11-44,2-5 190,4-15 11,2-4 11,5-3 67,-1 3 68,1 3 55,-3 7-44,2 6-112,-2 5-45,3 4-11,1 1-224,-1 2-292,3 1-425,-2 0-595,5 4-380,-2-1 1927,3 2 0,-11 0 0,0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52.4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84 43 6036,'0'-9'1468,"0"2"-942,0 7 46,0 0-225,81-12 1,-50 9-124,60-8-56,-71 11 56,-6 4-12,-4 3-44,-5 7 35,-2 2-24,-3 1-89,0 3-12,-7-1-78,-9-1-11,-10-5-45,-13-5-45,-1-3-157,-6-3-67,4-1 179,2-1 113,7 0 10,9 0 23,9 0-123,7 0-101,6-1 190,2 0-22,0 0 157,0 4 78,0 4 124,0 9-113,0 8 24,0 6-69,0 3-122,0 1-23,0 0-146,0-3-325,0-4-347,0-5-795,0-6 1613,0-6 0,0-5 0,0-5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52.99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9 7190,'0'-3'2465,"0"0"-2017,0 3-111,0-1 55,0 1 246,0-1-526,0 9-56,0 7 0,0 10 45,0 5-33,2 4-35,5-1-33,4 6-11,3-1-22,1-1-304,-9-2-346,3-8-281,-6-6-78,0-9-885,-1-5 1927,-2-5 0,0-2 0,0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53.2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40 7414,'0'-3'2846,"0"1"11,0 2-2542,86-13-226,-42 9-78,12-4 1,0 1-12,-11 5-292,-9 1-571,-8 1-325,-5 0-761,-4 0-662,-1 0 2611,-7 0 0,-4 0 0,-4 0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53.6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166 0 9991,'-85'26'550,"17"-1"-158,60-1-146,3-1-44,5-3-1,9-3-55,12-4-57,14-4 114,9-5-91,3-2 11,-3-2-112,-4-2 34,-9-3 44,-10-5-89,-11-3-89,-5-2-225,-5-3-314,0 0-2083,-26-7 828,8 10 1883,-17-1 0,22 11 0,6 3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4:54.23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72 9086,'94'33'5,"0"0"1,56 19-196,-150-52 597,3 0-429,-1-1 214,6-5-80,2-4 8,6-7-109,2-1 376,3-3-308,0 2-68,0-1 56,2 3 79,1 2-22,-1 2 32,3 3 326,2-1-404,-8 5-10,2 1 32,-14 4-21,2 1-23,-2 0 22,5 0 12,0 0-12,3 0 46,-8 0 44,-1 0-22,-7 0-4472,0 0 4326,-7 0 0,6 0 0,-6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00.20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146 87 6081,'-3'-5'1546,"0"2"-874,3 3 774,0 0-1245,-13-5-33,7 4 102,-11-4 10,14 5-34,-1 0 113,1 0-35,-3 0-324,-1 0-11,-1-1-90,-5 0-22,2-1 22,-2 2 101,3-2 0,2 2 34,1 0 112,1 0 33,3 0 124,1 0 716,2 0-974,2 0 0,4 0-12,4 0-10,1 2 10,2-1-22,-3 3 34,3-1-22,0 2-1,3-2-22,-3 1-11,0-3 11,-5 1 11,-1-2 34,-2 0 56,3 0-22,0 0 66,5 0-21,-2 0-91,1 0-10,-1 0-12,-3 0-22,2 0 11,-2 0 0,2 0 0,3-2 0,-2 0 11,4 0 34,-4 0-23,-1 2 45,-4 0-56,-4 0-11,-2 0 0,2 0-33,1 0 33,5 0 22,0 0-22,2 0 0,3 1 23,-2 3 55,4 6-67,-7 3 56,0 6 23,-6 2 44,-2 4-22,0 1-101,0 0 1,0-1-1,0-5 0,0-1 11,0 1 1,0-5-23,0-1-23,0-8 23,0-3 45,0 0-224,0-3 201,0-6-10,0-1-12,0-4 0,7 1 0,0 1 0,3 1 0,0 0-56,-2 0 56,4 0 0,2-1-23,1 0-10,1 1-12,-3 1 34,2 1 11,-4-1 0,0 3-12,-4 0 12,-2 0 0,1 1 0,-1 0 0,0 0-11,0 1 0,0 0 11,3 1 0,0-4-11,2 0 0,3 0-12,0 0 12,-2 3-34,1-2 45,-6 3-11,4-2 11,0 0 0,4 0 11,1 0-11,-1-1-33,-2 1-12,-1 2 0,-1-2 90,10 2-11,-3-3-34,9 2 0,-6 0-12,-4 1 12,0 0 12,-4 0 32,1 1 1,3 0-11,2 0-12,5 0 23,-3 0 11,0 0 33,-5 0 12,1 0-22,2 0 10,7 0-55,2 0 11,20-2 22,-14 0-34,14-3 23,-25 1-56,3 0 0,-11 1-22,3 2 22,-8 0 22,3-1-10,-2-2 22,6-1-12,2-3 57,5-2 22,-3 0-34,0 1 0,-7-1-67,-3 2-22,0-2 22,-4-1-45,4 2-101,-2-1 12,-2 5-80,-2 2-256,-4 3-4158,0 0 4628,0-1 0,0 0 0,0 0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09.6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12 6249,'-3'-2'750,"1"1"-682,2 1-24,0 0-44,0-1-33,0 0-550,0 0 169,0 0 414,0-1 0,0 1 0,0 0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10.67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349 49 6451,'0'4'1658,"0"0"-1233,0-4 483,0 0-751,-32-25 45,23 19 55,-23-19 24,32 25 2038,0 0-2319,-11 0-11,-6 0-12,-12 3 23,-5 2-11,3 4-22,2 0 21,1 3 1,7 2 11,-2 2-11,4 1 11,1 1-11,9-3-45,2-2 11,7-5 45,0 0-34,0-3 34,5-1 34,19 2-34,1-3 22,15 0 1,-6-3-23,-5 0-11,2 0 11,4-9-34,-9-1 12,6-10-46,-11 3 24,-5-3 10,-1 2 0,-9 1-22,-1 2-11,-5 4 34,0 1-68,0 3 56,0 2-11,0 2 56,0 2-225,0 1 214,0 2 11,0 6 23,0 5 66,0 4-33,0 3-10,0-2-24,0 0-22,0-4-22,0-2 10,0-3-11,4-1 12,4 0-45,6-1-78,-3-1-370,-2-1-561,-1-3-324,0-1-460,5-1 1849,-2 0 0,-3 0 0,-4 0 0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11.5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58 9 6943,'0'-5'314,"0"2"-33,0 3 424,0 0-279,0 1-112,0 3-68,0 4-66,0 4 88,0 5 1,0 3 11,0 6-111,0 1-68,0 5 11,-2 0 11,-3 4 34,-3-1-45,-1-2-34,0-4-33,3-8-23,-2-6 12,6-7 0,-1-4 22,3-3 0,-2-1 22,1 0-56,-1 0 113,2 0-135,0-3-45,0-4 11,0-8-122,2-5-12,8-3 134,4 0-33,9-1 0,1 1-90,2 3 11,0 0 1,2 6 55,-4 0 56,-1 7 12,-7 2 0,-6 4-35,-2 1 57,2 0 57,1 0-46,4 0 22,3 0-10,-2 3-23,2 2 11,-4 4 56,-4 0 45,-3 3 67,-4 1 1,0 2 335,-3 10-213,0-8-88,-3 4-2,-4-9-44,-6-2-89,-4-1 33,-7 0-112,9-4-90,-3 0-571,11-5-975,-1 0-370,-2 0 2006,-3-2 0,4 2 0,2-1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12.1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 17 6719,'0'-6'1524,"0"1"-918,0 5-13,0 0-369,0-2 101,0 1-11,0-1-78,0 2-35,0 3 90,0 6 12,0 8 66,0 6-66,-3 5-146,-2 3-45,0-3-56,-3 0 11,3-5-67,2-2 0,1-6-11,2 0-45,0-6-157,-3-1-918,3-3 245,-2-2-122,2-2 96,0-1 1,0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7:08.6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99 17 6585,'6'-5'1804,"-1"1"-1389,-5 4 369,0 0-459,1-3 33,0 2 1177,1-3-1478,-2 10 133,0 5 34,0 9-33,0 6-12,0 6-34,-5 5-55,-3 3-68,-5 5-22,-2 1 23,2 2-12,1 0-11,4-3 0,1-4 0,3-8 0,1-8-45,1-7 12,-2-6-46,1-4 1,-1-2 11,-2-2 67,3 0 0,1 0 11,0-2 202,2 0-415,0-7 90,0-3 56,0-6-11,0-3-34,2-3 23,6-1 10,6-3-100,6 0 90,2-2 33,0 1-90,1 1-33,3 2 101,0 3 45,1 3-1,-1 4-10,-2 3 21,0 2-32,-3 3-68,-2 1-79,1 2 79,-7 1 79,1 0 33,-1 2 56,10 9 0,-1 0 0,5 6-23,-6-3 12,-6 1 33,-2 3 135,-6 13-134,-3-7-46,-2 7 12,-2-12-11,-4-2 111,-8-3-21,-7-2-1,-9-2 23,1-5 67,1 0-146,6-4-67,0 0-224,-4-2-101,5-4-303,-4-2-638,12-6-1445,2-1 2711,2-2 0,3 7 0,1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9:42.4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404 9 8490,'-2'-5'2835,"0"1"-2308,2 4-113,-110 7 191,63 7-336,-21-3 0,2 4 112,25 19 0,12 5-101,5 0-90,15 0-100,4-6-12,14-3-56,15-10 69,20-5 32,18-9-56,10-3-67,1-10-201,-3-6 9,-14-7 181,-13-7-56,-18 1-79,-13-3-145,-8 0-213,-4-1-168,-8 0-426,-6 4-628,-12 4-560,-3 6 2286,2 8 0,12 4 0,6 3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12.4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 3 6831,'-2'0'1692,"-1"0"45,3 0-1154,35-1-12,-10 1-122,30-1-158,-21 1-168,-3 0-89,-5 0-12,-10 0 1,-4 0-23,-9 0-23,-1 0-134,-2 0-179,3 0-347,0 0-797,4 0-872,1 0 2352,0 0 0,-2 0 0,-4 0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13.8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6 6585,'2'-3'1557,"1"0"-963,-3 3 1580,0 0-1950,0 4 45,0 7-56,0 7-23,0 9-111,0 0-68,0 2 23,0-2-12,0 0 23,0 0-11,0-4 11,0-2-1,0-5 1,0-4-11,0-6-1,0-3 12,0-3 224,0 0-269,0-3-90,0-5 23,0-8-11,0-6 11,0-5 55,2 1-44,3 2 56,3 7-11,3 4-67,-3 6-157,-1 1-1,-1 3 1,1-2-1,1 3-55,3-1-123,1 3-304,2 0-178,-1 0-919,0 0 1815,-5 0 0,-3 0 0,-3 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14.70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0 134 6417,'3'0'2140,"0"0"-1176,-3 0-729,16 0-22,-8 0-23,12 0 68,-10 0-45,0 0-56,4 0-45,6 0 34,1 0-34,3 0-68,-1 0-32,-7 0-1,-1 0-11,-7 0 0,-3 0 0,0 0-11,0 0-12,3-1-22,5-2 23,0-4 56,12-7-34,-7 3 0,7-4-56,-14 8 56,-1 1 0,-7-1 56,1-2-23,-3 0 1,1-1-12,-2 3-22,0-1-89,0 3 66,0-2 23,0 3 191,-5 1 10,-3 2-201,-10 1-78,-3 0-23,-23 0 90,11 0 0,-10 0 11,20 1 0,7 1 0,6-1-23,5 5 124,2 0 22,3 6-11,0 0 23,0 2-56,0-2-1,0-1-33,0-2 67,3-1-23,6-1-10,8 0-12,6-1-45,1 1-10,1-2 10,-3-1 0,1 0 12,0-3-34,-2 1-381,12-2-392,-13-3-818,10-3-829,-16-4 2420,-1-2 0,-8 5 0,-3 2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15.29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156 11 6943,'3'-6'1973,"-1"1"-1682,-2 5 403,0 0-211,-27 0-170,13 0-21,-20 0-1,19 5-45,-1 5 45,0 6-21,-2 5-1,7 1-34,3 1-34,6-4 35,2-3-124,0-3-56,0-5 0,0 0-23,2-3-33,8-1-67,4-1-247,9-2-1467,19-1-101,-9-3-505,12-5 2387,-26-2 0,-6 1 0,-11 4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16.1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1 127 9028,'73'7'246,"-16"-1"-212,-42-6-1,-4 0-33,-3-1-11,4-3-11,-3-3 11,3-1-23,-1-2 34,-3 0 0,-1 1 0,-1-2 11,-4 3 79,1 0-1,-3 0-10,0 2-57,0-2-22,0 2-67,0-2 0,0 0 56,0 1 11,0 1 0,-3 3 246,1 1 213,-4 1 169,-1 1-247,-4 0-280,-2 0-34,0 0 67,0 0-66,3 0-68,-1 0 0,-1 2 11,-2 5 134,-1 4 1,-1 5 79,-2 7-125,9-5 12,0 4-33,9-9-1,0 2-44,0-3 11,0 0-23,0-3-22,23 0 0,-1-3-134,21 1-124,-9-5 0,-3 1 45,-5 0 11,-7-2-89,-4 0-370,-7-1-683,-3 0 1344,-2 0 0,-3 0 0,0 0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17.88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42 158 6014,'0'-12'582,"0"3"304,0 9 32,0 0-694,0-12 1,0 6-13,0-9 57,0 10-56,2 1-123,-1 0-23,1 3 34,-2-2-12,2 2 1,-1-1-12,1 0 1,0 1-35,1-3-44,5-2 12,2-1-12,1 1-23,2-2 12,-5 1 11,2 0-34,0 0 12,15-2 0,-2 2 22,10 1-45,-9 2-34,-3 2 12,-8 1 56,-3 1 0,-5 0-23,0 0 23,0 0 11,0 0 0,3 3 11,-2 8-11,-1 0-56,-3 7 34,-2-6-34,0 4-11,-16-2-12,-23 15 79,1-9 0,-12 8-11,29-13-11,6-3 22,9-5 11,2-1 11,3-4-22,-3 0 0,1-2-101,-9 0-111,2 0 156,-7 0 56,6-3-90,-2-2-44,5-2 134,-2 2 0,5 1-214,-1-1-43,4 1 21,2-4 35,0 2 134,0 0 55,0 0 12,0 2 12,0 0-12,0 3 11,0 0 67,0 1-22,0 4 213,0 8-56,0 10-79,-2 6 136,1 5-136,-3-3-56,1 2-55,-3-2-23,4 1 11,-3-2-11,4-2-202,-1-3-448,2-6-302,0-9-303,0-4 1255,0-9 0,0 3 0,0-2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18.42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 12 7156,'6'-6'1222,"-1"1"-909,-5 5 382,0 0-213,0 8-157,0 7 45,0 11-34,0 9-168,0 1 22,-3 5-122,1 1-12,-8-2-34,1-3-22,-1-8-56,2-10-370,5-7-504,1-8-11,2-3-79,0-1 1020,0-5 0,0 4 0,0-4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18.6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10 6663,'-3'-4'2376,"0"0"-1749,3 4-190,0 0-303,60-1 2,-33 4-92,50-1-44,-48 5 0,-3-3-280,2 1-236,-7-2-212,-2 1-381,-2-1-616,-6 0 1725,0-1 0,-6 0 0,-3-2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19.11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5734,'0'0'0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19.58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0 6988,'-1'52'0,"-1"0"0,0 31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9:43.1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1 157 6708,'0'-11'2163,"0"3"-1760,0 8-123,0 0-134,25-50 33,-3 33-33,23-38 55,-11 46 58,2 5 77,-2 1 33,2 3-44,-1 3 79,2 9-203,0 7-133,-7 10 44,-6 0-23,-11 1-10,-7-3 33,-4-3-23,-4-2-10,-13-5-79,-11-1 33,-16-4-33,-5-4 79,-4-4-158,-12-2 79,18-9 0,-1-3-33,24-6 33,11 0 22,2 4 12,7 3 33,0 5 269,2 2-202,-2 2-66,0 0-1,-2 8 180,-1 8 111,3 12-134,0 9-34,2 2-122,0 18-80,0-15-111,0 8-381,0-22-303,0-6-447,0-4-1200,0-6-1221,0-5 3675,0-4 0,0-2 0,0-1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20.88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147 0 9599,'-14'0'56,"4"0"11,2 1-56,1 1 1,-1 3-1,-5-1-11,0 5 89,-1-2 12,2 2-11,1 1-23,1-2-11,2 1-11,0-1-23,5-1 12,-1 0-1,3 0 2,-1 2 21,2 0-56,0 4 11,0-2-11,0 1 22,0 0 90,0-3-44,0-1-24,0-1 24,0-4 32,0 0-55,2-1 78,13-2-100,-3 1 78,11-1-1,-5 0 35,0 0-46,5-3-66,1-4 55,0-4-55,-3-1-12,-6 0 11,-2 0-11,-5 4 34,-1-3-34,-4 6 12,0-3-23,-3 1 33,0 0 12,0 0 11,0-1 12,0-1 22,0-2 33,0 2-22,0-2 111,-5 5-77,-3-1-90,-3 5-45,-2 0-12,3 0 24,-1 2-12,6-2-90,0 1-89,5 0-101,0-1-382,0 1-2318,0 1 2980,-5 0 0,4 0 0,-3 0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21.58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9532,'6'51'997,"-1"-6"-896,-5-24-22,0-1 21,0 0-10,0-2-56,0-1 66,0-1-77,0-2-12,0-3-11,0-5 11,0-3 12,0-2-79,0-1 22,0-6-78,0-5 90,0-7-68,0-3-33,4 1 67,2 1 45,7 2 11,0 2-12,3 0-32,-1 2-12,1-1 11,0 1 11,1 2 34,0 2 0,-2 4 0,0 1 0,-1 1-11,1 2 11,3-1 22,-6 2 57,2 0 44,-6 0 112,3 0-168,-6 0-67,2 0 0,-4 0-11,0 0-11,2 0-1289,-5 0-493,3 0 1804,-3 0 0,0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24.44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214 217 6249,'-3'-2'829,"0"1"-515,3 1 1983,0 0-2208,0-1 23,0 1 729,0-1-651,-2 1-66,-1 0-124,-7 0 0,-3 0-45,-8 1 11,-2 5 34,-3 5 23,0 8 55,0 4-22,4 1-34,2 0 12,11-5-12,2-4-22,7-4 0,0-2-11,0-1-22,0-2 10,7-3 23,4-1 45,10-2 0,5 0 0,3 0-23,0 0-22,2-6-34,-10-2-33,4-7 34,-9-3-57,7-13 56,-6 4-78,-2-8 45,-5 8-594,-2-10 269,-5 7 33,6-8 79,-5 12 135,3 3 89,-1 2 56,-4 5 11,1 2 34,-3 6 22,0 3 56,0 3-123,0-1 0,0 2-22,0-1-214,0 2 326,0 8 56,0 0 10,0 10-32,0 0-57,0 1 0,0 2-11,0 1 11,0 1-22,0 1-45,0 1 34,0-1-23,0 3 0,0-3-11,0-1 0,0-2-22,0-6-102,0-2-100,0-3-168,0-6-135,0 1-2273,0-5 2800,0 1 0,0-1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24.8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8232,'3'0'291,"-1"0"1603,-2 0-1535,5 32-135,-4-15-112,3 26-112,-4-24 0,0-5-202,0-3-459,0-4-191,0-5-369,0 0 436,0-2 1,0 0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25.05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5958,'0'0'0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25.6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1 174 8478,'51'14'134,"1"-1"1,33 9-11,-55-22-12,-11 0 11,-1-4-67,-8-3 90,-4-4 179,-2-3-90,-4 0-22,0-3-45,0 0-22,-2-4 0,-5-2 10,-4 2-32,0 0-46,1 6 0,7 5 68,1 4-45,2 2-101,0 1-67,0-2-12,0 2-10,0-1-169,0 3-314,0 0-66,2 1-203,10 0-627,3 0 1468,8 0 0,-12 0 0,-2 0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26.3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5 185 6686,'-2'11'2016,"-1"-3"-1489,3-8 224,0 0-403,3 19 55,9-13-134,4 13-124,10-18-10,-2-1-57,-3 0-11,-6 0 57,1-2-80,-3-5 35,0-4-57,2-6-11,-6-2-11,-2-2 0,-4-1-44,-3 2-1,0-1 22,0 2 12,0 0 11,0 2-11,-5 2 0,4 1 11,-4 3-11,5 3-124,0 4-55,0 3-2276,0 1 999,9 0 1467,1 0 0,1 0 0,-4 0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27.1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225 16 6652,'2'-7'1110,"1"1"-472,-3 6 57,0 0-661,-21-1 100,9 0 68,-18 0-124,15 1-44,-3 0 22,-1 5 112,-1 1 22,-1 8 56,2 1-21,1 6-12,5 2 0,3 2-56,2-1-124,5-4 46,1-3-12,2-6 0,0-2-67,5-5 11,7-1 12,12-2-23,8-1 0,6 0 0,-3-7 11,-1-3 34,1-16-45,-14 4-45,-2-4-45,-14 7-22,-5 5-45,0 0-123,-2 2 45,-4 5-359,-2 2-538,-2 2-941,2 1 2073,0-1 0,5 2 0,1 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27.6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115 0 6865,'-9'0'2084,"2"0"-1501,7 0 280,0 0-639,-27 10-22,13 0-68,-20 11-11,21 2 56,7 0-33,2 2 22,4 0-34,0 0-44,4 0-79,16 0-11,5-3-112,14-7 34,-5-4-135,0-7-145,-5-3-236,-1-1-516,-5-4-749,-4-7 1859,-9-6 0,-5 3 0,-5 4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28.74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22 6697,'6'-7'1972,"-2"1"-1266,-4 6 840,0 0-773,0-4-201,0 3-191,0-2-168,0 3-45,0 0 11,0 8 146,0 6-56,0 11-112,0 2-90,0-1-67,0-4 0,0-5 0,0-6-145,0-5-450,0-2-222,0-2-226,0-1-514,3-1-135,0 0 1692,2-5 0,-2 4 0,-1-4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9:44.4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235 293 6708,'9'-2'1266,"-1"0"-1053,-8 2 919,0 0-550,3-1 2,-2 1 580,3-1-1119,-11 1 11,-6 0-22,-12 0-23,-2 4 68,-6 7 22,2 7 112,2 7-12,4 2-44,11 0-79,6-2-10,6-4 44,4-6-68,13-5 80,9-5-1,19-3-90,30-13-33,-15-3-100,15-13-24,-29-2 12,-9-3 56,-3-4 12,-7-2-12,1-1-124,6-18 57,-6 15 56,1-10 67,-9 23 0,-5 4 11,-1 6-11,-3 5 0,-5 7 56,-1 3 34,-2 3 279,1 1 23,-2 14 102,0 7-147,0 19 34,0 10-34,0 11-111,-2 8-68,-11 7-101,-9 4-56,-15 3 1,-12-1-12,-7-2-237,24-40 0,-2-2 214,-1-1 1,0-1 22,-35 33-123,2-8 123,8-9 212,-1-4-178,27-22-34,5-6-56,24-17 56,5-8 78,0-11 452,11-11-451,10-18-68,14-4 23,14-6 44,3 1-11,8 1-67,2 2-22,0 2-57,-2 4-223,-9 4-337,-8 7-324,-13 5-516,-7 6-897,-10 3-1646,-5 4 4022,-4 3 0,-4 7 0,0 2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29.0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 6899,'0'-9'2554,"0"2"-1691,0 7 269,0 0-728,0-2-236,0 1-112,0-1-1827,0 2-280,0 4 2051,0 3 0,0 0 0,0-1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30.2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214 12 6843,'0'-2'1882,"0"1"-762,0 1-761,-70-6-34,46 5-101,-52-1 0,64 11-56,1 4-22,3 5 67,1-3 11,4 0 12,0-2-46,3-2 0,0 0 34,0 1-89,3-1-46,4 0-89,4-3-67,12-2-90,-4-3 79,7 0 56,-5-3-23,2 0-22,-2-6-23,0-2 12,-3-6-57,-7-1 1,-1-1 21,-5 1 57,-2 0-213,-1-3 258,-2 6-11,0-1 22,0 7 0,0 4 0,0 0 123,0 2 34,0 4 146,0 2-90,0 8 55,0 2-133,0 0-90,0 0-45,0-5-23,4 0-212,0-6-224,8 3-214,-1-4-290,2 3-438,2-1-874,-4 0 2275,0-2 0,-6-2 0,-3-2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30.66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 8198,'8'-2'1457,"-1"1"-303,-7 1-314,0 0-481,3 37 45,-3-15-147,3 31-122,-3-26-91,0 0-44,0-4 0,0-3-78,0-3-224,0-4-225,0-2-157,0-2-257,0-2-123,0 0-214,0-3-492,0-1 1770,0-2 0,0-1 0,0 0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30.91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8 7549,'0'-1'1288,"0"-1"-291,0 2-582,2-2 33,13 1-302,4-1-112,10 2-34,-3 0-146,-5 0-336,-3 0-78,-5 0-79,-2 0-336,-2 0-593,-5 0 1568,3 1 0,-7-1 0,3 2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31.2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7145,'0'0'0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32.24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 6798,'6'0'1804,"-1"0"-1423,-5 0 336,0 0-247,0-1 69,0 0 749,0 0-784,0 7-45,0 4-32,0 7-114,0 6-77,0 0-69,0 2-99,0 0-46,0-1 101,0 6-3481,0-10 3391,0 7-55,0-17-224,0-1-1121,0-7-1928,0-2-21,0-3 3316,-3-4 0,3 2 0,-3-1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32.6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25 9588,'3'-14'2331,"0"4"-1323,-3 10-2980,0 0-460,0 9 2432,0 7 0,0-4 0,0 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34.17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177 64 6529,'0'-6'1804,"0"1"-1188,0 5 639,0 0-560,-2 0-225,-3 0-290,-3 0-180,-5 0 0,0 0-23,-5 0 12,-1 5 0,1-1 11,0 6 11,7-3 45,-1 2 34,4 0-23,-3 2-56,1 0-11,4 2 0,2-2-11,4 0 11,0-1 0,0-3 11,0 0 23,0-2-34,6-3 11,3 0 45,11-2 0,4 0-89,16-2-24,-10-1 46,5-1 11,-20 0-22,-4 2-90,-6 0 33,-3 2 23,-2-3 34,0-4 22,0-2-67,0-7-68,0 2 102,0-1 33,0 1 0,2 1 11,-1 2 45,4 5-45,-5 2 11,2 3-10,-2 0-124,0 1 56,3 0 44,-3 0-10,3 0-101,-3 0 56,2 0 44,1 0 12,4 0 11,6 0 0,1 0 11,6 0 0,-4-1-11,0 1 0,-3-2 23,-8 2-12,0 0-11,-5 0 168,0 0-67,0 4 33,0 0 1,0 4 10,0 0-22,0 0-10,0 2-12,0-1-23,0 2-22,0 2-56,0 1 0,-2-1 11,-1 2-11,-2-7 0,-1 1-56,1-6 34,2-1-34,1-2-146,2 0 179,0-7-44,9-5-11,5-10-68,10-5 135,-1 2 11,-2 1 11,-5 6 12,-3 5 66,-1 4-78,4-1-11,2 3-11,3-2 11,0 5 0,-3 0 0,-2 3 101,-8 1 12,-1 0-1,-4 0 33,4 0 23,2 1-22,1 7-12,3 3 12,2 9-79,6 4-45,3 3-10,-1 2 10,-2-1 23,-3-3-12,-7-3-10,-1-6-1,-5-2 1,-2-5-12,-1-5-11,-2-1-1098,0-3-403,3 0-1200,-3 0 2701,3 0 0,-3 0 0,0 0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37.9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0 998 7560,'0'3'627,"0"-1"6634,0-2-6947,2 0-101,-1 0-57,4 0-32,-3-1-1,6-5 68,2-4-34,6-6-45,3-4-34,4-1-33,0-4-12,6-1 23,2-1-44,3-2 32,5-2-21,2 0 33,4 0 67,1-1 11,4 1 23,15-13-78,-15 12-12,9-7-34,-27 17-10,-2 3 10,-4 4-21,12-3-12,-5 8-12,11-6 24,-3 7-12,-1-2 11,1 0-11,-2 1 11,-5 0 0,-1 2-11,-1 1-11,13 0 11,-8 1 0,13 1 0,-11 2 0,0 1 0,0-1 0,-5 2 11,-3-1 12,9 1-12,-13 1-11,10-1-11,-16 1 11,2 0 0,0 0 11,-1 0-11,3 0 0,1 0 11,1 0 11,-1 0-22,-1 0 12,10 0-12,-6 1 12,11 0-24,-11 2 12,2 0 0,5-1 12,22 3 10,-4-1-11,17 0-11,-12-3 23,1-1-23,0 0 22,-5 0-11,-3-1 0,-8-2-11,0-1 12,7-3-12,-12 3 0,4-3 0,-15 2 33,0-2-10,-1-3-23,4 0 11,0-4 11,21-9-22,-11 2 45,12-7-23,-20 6-22,-4 1-11,2-2 0,-7 0 11,-1 2 22,-7 3-22,-6 0-112,0-4 56,-4 5 34,-1-3 11,0 9 0,-5 4-12,3 2-22,-3 2 45,0 2-23,0 0-660,0 1 683,0 6 11,0 1 0,0 9-11,0 0 0,0 3-11,0 0 11,0 1 0,0-1-11,0 0 11,0 3 0,0-1 11,0 3-11,0 3 0,0-1-11,9 3 22,2-2-22,10-1-11,0-4-12,0-3 34,0-5 0,-1-2 45,1 1-45,2-2 0,6 0 0,7-4 45,11-3 89,12-3-112,12-1 1,10 0-12,0-7 0,-3 0-11,10-11 0,-30 9 23,6-2-12,-35 7 0,-6 0 23,-5 1-12,-5-2 23,3 1 11,11-6-34,-1 1 1,37-13-23,-16 10 22,19-7-22,-22 9 11,-5 1-11,-8 2 0,-5 0 11,0 3-11,-10 0 12,6 2 32,-1-2-10,3 1-12,7-2 12,-2 2 0,7-1 22,-2 0-11,7 2-22,1-2 21,-2 3 24,1-3-24,-5 4-10,-2-1 44,0 0 12,-1-1 33,1 0-78,3-1 11,-1 2-34,-2-1-22,-5 2 12,6 0-1,-12 0 0,9 0 11,-8 0-22,-3 0 0,2 0 23,-2 0 22,-2 0 123,17 0-90,-9 0 34,15 0-22,-8 0-79,5 0-11,-2 0 0,2 0 0,-5 0 0,-3 0 0,-3 0 0,-6 2 0,-4 0 0,-8 1 0,-5 1 0,0-1 0,-2 1 11,2 0-11,3 2 34,4 7-23,2-1 0,2 5 11,-6-5-10,0 1-1,-2-2-11,2 1 0,1 0 0,-1 1 45,1 1-45,-3 0 11,1-1 22,0 3-33,-4-5 23,2 3-23,-6-5 0,1 1 12,1 2-12,-1 7 0,4-5 0,-1 5 11,-2-10-22,-1 1 22,0-2 0,-1-2-11,4 3 0,-5 0 22,2 1 57,-2 2 44,0 2-78,0-3-45,0-1 0,0-3-11,0-4-348,0-1-9472,0-2 8907,-18-15 1,13 11 0,-13-12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39.82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266 0 8658,'3'0'381,"-1"0"2095,-2 0-2465,-7 0 12,-4 0 10,-9 3 34,-6 2 68,-3 4 89,0 4 45,0 2-34,3 3 1,3 5 44,2 2-68,3 4 226,2 9-315,8-11-11,1 4-56,7-18 11,0 1-55,0-3-12,0 1-56,4-2-819,23-2-492,0-4-997,24-2 2364,-9-2 0,-16 0 0,-6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10.8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406 14 10103,'-45'-8'-11,"6"3"56,30 5 22,-2 0-11,-3 0 23,-3 2 167,-8 2 158,-1 4-136,-2 0-167,1 3-56,-1 4-45,2 3 0,-2 6 0,3 1-22,2 3 22,6-4 44,6 0 24,6-4-68,3-3 0,2 2 0,3-9 78,5 2-11,3-10-33,9-1 33,-1-1 68,7 0-34,1-3 33,23-12-156,-14-1 22,15-9-191,-23 4 135,-8 2 56,-4-2 45,-10 1 11,0 2 202,-5 0 22,0 6 67,-1 3-112,0 6-548,0 2 268,0 5 45,0 5 0,0 6 0,0 5-34,0 0-44,4-1-202,6-4-225,9-4-32,7-3-315,2-4-470,2-2-919,0-1 2241,1-1 0,-13 0 0,-5 0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40.4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198 40 5958,'6'-4'1501,"-1"0"-997,-5 4 280,0 0 46,0-9-114,0 6-88,0-6 11,0 9-235,0 0-158,-7 0-112,-2 0-134,-9 0-67,-3 0 67,-5 5 0,-2 5 146,-4 8-34,6 5-11,3 0 11,12 4-45,4-9 0,7 2-67,0-9 0,11-2 0,11 1-11,15-5 0,9-1-57,4-3-10,-3-1 112,9-8 66,-24-3-10,2-10-23,-26-1-11,-3-1-56,-5-1-89,0 1-147,0 3-2004,0 0-416,0 9 2656,0 2 0,0 6 0,0 3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41.5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 25 10552,'0'-14'829,"0"3"-661,0 11 22,0 0 1,0 6 55,0 5-44,0 10-79,0 3-56,0 3-11,0-2-33,0-1-23,0-1 0,0-4 0,0-1 0,0-4 11,0-2-11,0-4 45,-2-4-12,2-2 35,-3-2 21,3 0-89,0-1 0,0-7 0,0-8 0,0-7-33,7-3 33,4 1-12,8 4-32,1 4 10,1 4-44,14 1-34,-9 7 11,12-1 45,-14 6 33,-4 0-44,-2 0 45,-7 3 22,-1 8 101,-5 17-12,-2 0-55,0 10-34,-3-11 11,0-7 0,0-4-11,0-9-67,0-4 11,0-3-112,0 0-146,0-8 56,0-5 213,4-11 34,2 0 11,7-2 23,0 6 111,0 5 23,-2 7-22,-2 5-124,-3 3 11,6 0 57,2 0 22,9 0-1,8 0-21,4 2-12,1 2 34,-7 3 44,-8 3 270,-6 11-359,-7-4-23,-1 6-21,-4-10-12,-1-3-112,-2-4-292,0-3-391,0-2-542,0-1 0,0 0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42.1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37 102 10125,'43'-50'785,"-3"9"-449,-11 36-213,4 2-44,-1 0-46,2 3-10,-3 0 66,-7 0-21,-6 4 55,-5 5-55,-8 6 44,0 5 11,-5 4 0,-7-3 0,-9 1-33,-8-6-1,-7-2-55,-12-5-202,5-5-45,-11-1 56,10-3-157,5-6 45,8-3-33,8-6 179,7 3 123,6 1 56,3 6 101,2 2 111,0 2 450,0 1-371,0 5 34,0 6-34,0 10-33,0 7-123,0 8-180,0 2-11,0-1-550,0-4-491,0-6-606,0-7-595,0-7 2242,9-6 0,-7-5 0,8-2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42.54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8266,'6'0'2230,"-1"0"-1379,-5 0-403,0 0-426,2 39-22,1-18 124,2 37 235,0-22 44,-2 13-224,0 6 101,-3 3-90,0-1-155,0-7-35,0-7-79,0-10-593,-3-9-371,3-9-660,-3-6-347,3-6 2050,-2-2 0,2-1 0,-3 0 0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43.09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1 161 7616,'0'4'2207,"0"0"-1389,0-4 123,0 0-728,21 13 23,0-10-91,22 10-133,-6-18-12,0-4-34,-6-7-11,-7-6 23,-4-3 22,-7-1 0,-3-1 0,-4 4-11,-4 5 33,-2 4 180,-5 6-102,-10 4-88,-9 3 44,-10 1 134,-2 5 112,-1 6 315,-4 20-426,18-5-1,-1 10-45,21-14-10,1 4-135,6-7-34,11 2-89,12-10-123,7-2-494,8-3-515,-3-3-807,5-1-1467,-4-2 3529,-2 0 0,-18 0 0,-6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43.46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17 10114,'-3'-9'1087,"1"2"-44,2 7-271,0 0-503,60 33-10,-20-17-170,7 5 1,1 0-23,5-7-67,-4-3-157,-15-1-292,-13-4-77,-9-1-315,-9-2-895,-1-1-393,-2 0 2129,0 0 0,0-1 0,0-1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43.7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99 1 13499,'-18'57'-2690,"0"0"1,-14 36 2689,17-80 0,8-6 0,-2-1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45.3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14 6495,'0'-6'2331,"0"1"-1838,0 5 1065,0 0-1021,0-1-88,0 1 984,0-1-1354,-2 1-11,1 0-1,-1 0 1243,2 0-895,0 7-123,9 1-113,7 9 22,13-1 23,8 4 12,4 2-12,6 3 90,5 3-34,-2-1-45,-1-2-78,-12-5-68,-8-7-21,-14-6-24,-7-5 24,-6-1-12,-2-1-2017,0 0 191,0-4-673,0-4-1019,0-4 3462,0-6 0,0 9 0,0 1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45.95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385 25 6238,'0'-12'1826,"0"2"-1378,0 10 101,0 0-213,0-1 135,0 1 1042,0-1-919,0 3 100,0 6-11,0 7-234,-12 9 33,-4 6-124,-18 4-66,-3 4-1,-5 1-67,1 1-101,-1-3 1,1-1-80,4-6-32,6-6-12,7-7 11,11-7-11,3-5-67,7-4-1,1-1-3640,2 0 99,0-2 3609,0-4 0,0 3 0,0-2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47.37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78 201 9700,'-43'0'392,"8"0"135,35 0 750,0 0-974,9 4-90,8-2-1,14 3-32,10-3-24,11-1-77,6-1-79,2 0-11,-7-5-45,-7-3 44,-17-6 12,-1-2 12,-12-1 32,-1-1 46,-4 2-12,-6-5-66,-3 7-12,-2-4-12,0 4 1,0 1 11,0 1 0,0 1 0,-4 3 0,-2 3 23,-2 2 280,3 2-135,2 1-56,3 0-11,-2 0-45,1 0-56,-3 0 67,-1 8 11,-3 7 146,-5 12 101,0 9-22,-1 6 44,2 6-145,3 3-101,2 3 22,4 22-78,1-20-34,2 16-11,0-29 0,0 3 0,0-20 0,0-2-247,0-20-234,0-1-2097,0-3 12,0-5-1288,0-4 3854,0-8 0,0 6 0,0 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11.4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 9610,'0'85'1278,"0"-6"-1121,0-19-90,0 0-45,0 1-22,0-3 0,0-6 0,0-10 23,-3-8-23,0-9 0,-2-7 33,1-5-10,2-6 44,1-4 22,1-2-257,0-12 23,0-4 145,0-14 0,0-3 0,6-3-23,6 1 1,8 2 11,2 4 0,5 5-57,-1 5-66,4 5 56,-1 5 44,-3 5-78,-3 2 112,-4 1 22,-1 7 102,-5 7 66,3 8 12,-8 8-102,0 0 102,-6 10-124,0-14 57,-2 3 89,0-18 101,0-3 78,-5-2-145,-20-1-336,-1-3-538,-20-1-707,9-1-1355,2-7 2678,4-3 0,15 0 0,7 2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47.7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16 1 9039,'-8'0'1602,"1"0"-437,7 0 202,0 0-660,9 0-136,14 0-303,19 1-88,20 1-45,10 1-79,10 0-34,0 1-22,-2-2 0,-9-1 0,-14-1-33,-18 0-68,-13 0-135,-16 0-358,-5 0-728,-5 0-632,0 0 1,0 0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48.13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244 16 9039,'-5'-8'1658,"0"0"-885,5 8-156,0 0-427,-79 11 45,51 1 57,-60 11-57,72-2-67,3-2-34,8 0-21,0-3 21,5-1-44,0-2-23,12-1-33,7-2-34,19 0-11,7-2-12,3-4-10,-4-1 33,-10-3 11,-8-4 34,-1-10-146,-16-2-191,3-9-156,-12 2-157,0 1-146,-5 2-1613,-10 2-79,0 9 2443,-3 2 0,11 7 0,5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48.66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 11190,'53'73'583,"-10"-6"-460,-30-39-89,-7 1 0,1-8 10,-7-6 46,3-6 11,-3-5-34,0-3-67,0 1-34,0-2-33,0-5 0,2-5 56,3-5-23,8-6-100,3-2 10,5-2 102,0-1-46,2 3 57,-2 5 11,0 4 11,-3 6-11,-5 3-33,0 2-23,-3 2-1457,1 0 12,-3 1 1501,-3 0 0,-3 0 0,-2 0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49.71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79 22 7627,'0'-12'336,"0"3"-22,0 9 448,0 0-381,0 3-79,0 5-78,0 6-112,0 3 79,0 4-56,-5 0-57,-1 4-11,-4-1-44,0 1-23,-1-2 11,3-4 90,1-1-68,1-5-21,4-3 21,-1-4 34,3-3 45,0-2 112,0-1-224,-2 0-235,1-5-45,-3-4 168,3-8 56,-1-6 0,2-3-22,0-6 78,11 2-12,4-1-11,16 6 1,0 5 22,6 5-11,1 6 11,13 5 56,-13 1 191,6 6 156,-22 8-67,-2 3-11,-7 13 348,-5 6-405,-3-6-100,-5 2-56,0-14-67,0-3-34,0-5 23,0 1-23,0-6 23,0 0-57,0-2 23,0-8-22,2-3 22,3-11-34,8 0 34,6-2 0,2 3 0,4 4 45,1 3 22,3 6 12,5 0 66,2 3-10,1 2-45,2 0 45,-10 3-35,-1 0 113,-14 0 638,0 15-514,-10-4-113,0 14-112,-4-7-112,0-1 0,0-2-22,0-1-292,0-2-168,0 0-302,0-1-1939,0 2 224,0-4 2499,0-1 0,0-6 0,0-2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50.3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296 46 7470,'0'-13'1221,"0"2"-649,0 11-23,0 0 224,-69-8-56,40 6-89,-55 1-146,61 11-46,2 11 46,1 2-123,4 5-112,0 0-124,6-2-45,4-2-33,4-7-45,2-3 11,5-5-11,10-5 22,9-2-10,15-2-12,3-2-101,0-7-11,-3-4-358,-6-17 211,-11 6 136,-4-10-11,-13 10 89,-3 0 45,-2 2 56,0 6 201,0 4 103,0 8-125,0 2 45,0 2-236,0 2 203,0 8 156,0 8-145,0 9-190,0 4-68,0-1-45,2-1-449,4-6-581,4-2-583,1-7-1132,6-5 2790,2-5 0,-7-3 0,-1-1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50.631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10686,'0'3'1188,"0"0"-23,0-3-1031,0 72-111,0-37 21,0 57-44,0-57 0,0-4-235,0-5-235,0-5-360,0-7-334,0-7-360,0-3-516,0-4 2040,0 0 0,0 0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50.86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19 8557,'0'-10'4583,"0"2"-3675,0 8-12,0 0-761,67 4-79,-32 2-56,53 6-112,-45-2-595,-3 2-626,1-3-650,0-1-707,-6 0 2690,-4-5 0,-15 0 0,-6-3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51.38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 8658,'6'-4'1400,"-1"0"-55,-5 4 425,0 0-1187,0 18 112,0-3-157,0 18-213,0-7-213,0 3-34,0 2-78,0 1-67,0-3-79,0-3-325,0-9-682,0-6-483,0-5-583,0-5-694,0 1 2913,0-5 0,0 3 0,0-3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51.60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11 11470,'0'-3'561,"0"1"-12,0 2-964,7-3-56,-5 3-436,5-2-763,-5 2-739,1 2 2409,5 6 0,-5-4 0,2 3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52.1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307 86 5924,'-5'-12'415,"0"3"571,5 9 997,0 0-1546,-46-16-202,27 12 56,-38-11 247,39 15 67,-3 0-224,0 0-201,0 3-1,0 4 90,3 5 44,2 6 113,1 1 12,7 1-114,-2-1-167,7-3-11,1-4-12,2-1 0,4-3-55,11-1-1,7-4-22,14 0-22,3-3-68,27-9-111,-21-1-68,13-18 134,-40 5-66,-4-8-12,-14 10-33,0-1-12,0 5 0,-7 3 79,0 6-1323,-8 5-391,4 1-1077,-1 2 2914,-1 0 0,7 0 0,-1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12.4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194 59 9386,'0'-32'1065,"0"6"-830,0 26-100,0 0-23,-1 6 224,-5 7-56,-1 11-157,-6 8 124,0 7-90,-2 7-68,1 5-66,1 6 33,-2 2-23,4 1 1,-3-6-34,1-6 78,0-10-44,0-9 11,2-7-34,2-10 56,2-3 23,3-6 22,2-1-112,2-6-247,0-8 247,0-10 11,0-9-11,0-5-22,0-1 11,12 1-45,4 4-23,14 5-77,27 0 66,-14 11-56,17 2 124,-25 12 22,-2 7 11,-6 6 45,-1 7 0,-4 8 325,-1 18-146,-10-12-56,-1 10 12,-10-18 78,-2-3-45,-6-4-78,-6-2 0,-8-4-146,-2-3-124,-1-4-1120,-17-1 135,12-8-605,-9-2-449,21-7 2163,9-1 0,4 6 0,5 2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52.8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7 9039,'0'-3'235,"0"1"1491,0 2-1513,4-1 493,0 0 190,5 9-123,-1 2-224,5 9-213,-2 1-168,2 0-45,-3 2-78,-4 4-34,-1 2 0,-5 0-11,0-1 0,0-8 23,0-6-12,0-7 11,0-4-145,0-2 11,7-7 34,1-5-12,12-11 1,6-3 55,6-4-22,2 2 34,2 5 10,-2 2 12,0 6-33,-3 3-1,-5 5 1,-2 4 33,-8 1 0,-1 2 33,-5 0 102,1 0 77,1 4 1,2 3 34,-1 5 45,0 4-46,-3 3-67,0 1-44,1 1-102,-1-2-33,-2-3 11,-3-3-11,-2-7 23,-3-1-12,0-5-33,4 0-202,-2 0-381,2 0-471,-2 0-4112,-1 0 5188,1 0 0,-2 0 0,0 0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55.37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53 110 9633,'-15'-12'885,"1"4"-470,9 5-23,2 3-135,-4-1 24,4 1 88,0-2-10,1 2-46,2-1 730,0 1-976,0 2 280,0 10 0,0 8-21,9 14-91,9 5-123,14 2-67,10 2 33,7-5 12,3-1-57,8-5 35,-2-5-57,-6-5 22,-5-8 35,-16-6 44,-3-4-23,-7-3 12,0-1 45,2 0-1,0-8 1,6-5-78,-3-10-35,3-5-10,-3 0-1,9-12-22,-11 14 0,3-3-22,-15 17 22,-4 4 0,0 3 0,-3 1-12,-2 2-21,-1 1-12,-2 1-135,0 0 124,3 0-11,2 0 56,5 0 11,15 4 11,-2 1 56,12 5-56,-6 3-11,0 1 0,-1 3 12,-4 3 44,-1 4-22,7 18-12,-7-12-11,3 6-11,-13-23 23,-8-8 10,-3-3 35,0-2 10,-1 0 0,1 0-22,1 0-11,-3-1 45,7-10-79,4-7 0,9-15-33,28-22-34,-7 13 11,16-8 23,-20 25-102,11 1 57,-16 11 22,12-1 34,-10 11 11,8 0 11,7 2 1,6-1 10,7 2-11,6-3 45,2 2-45,1-3 1,-6-1 10,-8-1 56,-15-3 12,-9 2 22,-10-6-11,-2-3-68,0-4-33,0-6-190,-5 1-280,-6 8-685,-5 3-1400,-14 11-2240,-19 2 4795,-22 1 0,16 0 0,-1 0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56.17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193 11 6910,'6'-1'2342,"-2"-1"-1905,-4 2 359,0 0-80,0-3-43,0 2-46,0-3-168,0 4 91,0 0-91,-2 0-201,-8 0-169,-8 0-66,-9 0-23,-6 9-45,1 5 45,1 9-11,7 5-34,8-1 11,9 1 12,5-4-23,2 0-56,0-6-134,2-3-191,10-4-213,7-3-392,15-3-862,5-2-348,8-2 2241,5-1 0,-23 0 0,-4 0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56.60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172 1 11325,'-48'37'89,"0"1"1,3-4-1,14-2-21,31-1-1,2-3-67,13-3 0,7-8-23,14-5-10,8-7 10,3-2 12,5-3 11,0-6-89,-7-5-35,-6-8 124,-13-4 0,-13-1-44,-6 1-348,-7 0-416,0 5 69,-4 4-191,-9 7 930,-6 3 0,5 4 0,2 0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57.56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22 6563,'6'0'1456,"-2"0"-918,-4 0-123,0 0-292,44 44-89,-19-22-12,34 34-11,-33-36 0,-8-3 45,-5-4 124,-8-4 77,-2-4-78,-3-2 1,0-2 492,0-1-313,2 0 78,1 0-225,0 0-212,-1-7 34,-2-3-23,0-10 12,0-1-23,0-1 0,0 3 22,0 2-11,0 4 23,0 3-34,0 3-56,2 1-34,4 0 45,-1 1-11,7 0 23,-1-1 33,3 3 0,-2 1 22,-1 2 68,-1 0 123,1 7-45,-3 4-56,-1 7 0,-1 8-67,-4-9-23,1 0 12,-3-10 22,0-4 22,0-2 158,0-1-315,0-8 46,0-4 10,4-9 23,2-1-45,7 2 45,2 2 45,4 6 0,2 2-11,-1 3-1,1 2 23,-2 2 34,-4 2 78,-2 1 168,-5 0-11,2 5-67,-2 3-23,2 6-22,1 3-101,-1-1-79,1 0-21,-3 0-12,-1-2-45,-4-1-672,2 0-3575,-5 2 4292,3-6 0,-3-1 0,0-6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58.18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308 54 10036,'7'-29'78,"1"6"1,10 22 67,3 1 100,5 0-22,1 2 12,-1 6-12,-8 3 33,-8 6-33,-5 0-55,-5 0-35,-2-2-134,-15-2 0,-10-1-33,-22-3-181,-11 1 24,-11-5 156,0-1-22,6-3-101,15-1-11,14-6-22,20-5-12,7-5 135,9-5 67,0 3 23,9 2 111,0 5 90,9 6 302,-2 2 1,-5 6 112,1 10-180,-4 11-100,3 12-213,-1 7-124,0 0-22,-2-1-549,11 8-269,-8-14-370,9 1-829,-10-17 2017,12-9 0,-13-5 0,7-3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58.554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0 8837,'9'0'1255,"-2"0"-426,-7 0 337,0 0-449,0 49 34,0-15-292,0 42-246,0-26-157,0 1-34,0-1-22,2-5 0,3-3-78,5-7-437,-1-6-539,6-5-470,-7-7-852,5-7 2376,-5-4 0,-3-5 0,-2-1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59.06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1 161 9017,'0'12'1254,"0"-3"-391,0-9-437,0 0-415,106-3-11,-61-2 0,19 2 0,-3-3 11,-32-6 79,-9-2 33,-10-4 12,-2-2 67,-5-1 134,-1-1 22,-2 4-156,0 2 224,-9 4 56,-7 5-270,-6 4-212,-1 1-22,-2 2 22,7 3 101,-4 5 78,9 5 0,2 6 45,6 4-22,3-2-56,2 2-23,0-2-78,11-2-23,11-3-22,15-4-324,9-1-517,-1-5-2532,11-1 550,-21-4 2823,-1-1 0,-23 0 0,-7 0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59.38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11 10417,'3'-6'2039,"-1"2"-1613,-2 4 157,0 0-336,44 27-79,-15-8-101,41 22-67,-28-18-23,-5-5-402,-9-4-651,-8-5-818,-9-4-1624,-1-2 3518,-7-2 0,-1-1 0,-2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5:59.58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458 11 11123,'0'-6'953,"0"1"-337,0 5-437,-72 62-146,31-30-22,-6 9 1,-2-1-12,1-8-112,6-3-739,-2-5-1133,7-1-1478,5-6 3462,7-3 0,13-8 0,3-2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12.8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242 61 6227,'0'-11'851,"0"3"-212,0 8 414,0 0-493,-11-19-549,-2 15 34,-14-14 157,0 27 123,-6 5 258,-4 14-158,4 3-212,2 5-134,14-2-35,6-3-44,10-4-100,12-8 88,10-5 12,18-7 56,7-3-56,8-4-22,-3-7-23,-2-4-33,-10-8 22,-10-4-45,-9-1-45,-11-2-78,-4 1 0,-5 2 56,-2 4 56,-5 6 0,-1 4-224,-4 5-191,4 1 11,1 2-772,3 1 1288,2 0 0,1 0 0,1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6:00.8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396 356 6227,'3'0'1199,"-1"0"-23,-2 0-537,0-1-57,0 0 920,0 0-707,0 0-145,0-2-381,0 0-68,0-3 136,-2 0-247,-8 0-90,-6 0-11,-8 2-34,-4 3-22,-3 0-12,-8 1 34,-3 5 34,-7 6 11,4 9 90,3 8 33,8 0-78,13 3-34,8-5-11,9-3-78,4-5-12,0-5 23,14-5 44,3-4 12,19-3-11,1-1-1,4-7 0,-1-6-66,-4-9-35,2-23 102,-12 8-45,10-41-45,-18 26 56,9-21-11,-13 21 67,1 3 44,-9 6-3167,-2 12 3336,-1 13-213,-3 9 11,3 6 102,-3 3 189,0 0-290,0 4 279,0 6 3537,0 12-3503,0 11-55,0 9-147,0 9-56,0 2-56,4 5-11,0-2-22,5 0-247,2-7-628,0-5-145,4-9-167,-4-10-887,6-7-335,-3-10 2431,6-5 0,-11-3 0,1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6:01.06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3 8770,'9'-1'2185,"-2"-1"-1031,-7 2-403,0 0-684,0 65-67,0-40-23,0 48-458,0-58-785,0-5-807,0-4-784,0-3 2857,0-2 0,0-1 0,0 0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6:01.20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8546,'0'0'0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6:01.8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0 228 11078,'71'15'739,"-9"-3"-581,-28-12-24,-8-5 12,-3-2 67,-7-8 22,-8-1-56,-3-4-112,-5-3-56,0-1 45,0-3-56,0 0 90,-5 2 67,-1 3 112,-4 5-11,2 5-180,3 5-78,2 3-123,3 3-112,0 1 224,16 0-34,5-1-292,13 1-301,-5-1-248,-6 1-615,-8 0-684,-2 0 2185,-5 1 0,-3-1 0,-2 1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6:02.640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19 7011,'0'-3'1255,"0"1"-157,0 2-516,2-3 326,-1 3-57,1-3-66,-2 3-371,0 0-346,3 0-1,-3-2 0,2 0-45,-2-1 102,0 2-1435,0 1 0,0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6:03.89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0 286 6843,'0'-4'2465,"0"0"-1670,0 4 4393,0 0-5232,3 0 44,2 1 0,5 2 0,6 1 33,5 2-33,5-2 11,0 0 45,9-3-11,-2 0-45,5-1-11,-3 0 11,-7-2-56,-2-3-34,-10-5-33,-3-3-11,-6-5 10,-4-1 68,0-4 0,-3-2 45,0-4-79,0 1 68,-3-2 10,-7 2-21,-1 6 33,-7 3 89,5 5-33,0 6-33,7 3-23,-1 4-23,7 1-33,-3 0-112,3 0 23,0-1-258,0 0 291,0 0-11,7 1-573,4 0-648,8 3-651,-1 4-1030,0 5 3025,-7 5 0,-3-8 0,-6-1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6:04.5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256 16 7269,'5'-7'2050,"0"1"-1602,-5 6 695,0 0-560,-53-1-281,30 1-122,-39-2 89,37 10 55,3 4-44,-6 8-67,6 7-34,5 0-123,8 1-11,5-1 23,4-4-68,4-4 0,14-6 23,14-4-23,13-5 0,9-1-45,-4-3 33,-1-5 12,-12-6 0,-8-8-45,-12-6-89,-6-5 33,-6 0 101,-3-10-168,-2 16-370,0-3-605,0 21-1120,0 3 2263,-2 3 0,1 0 0,-1 0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6:05.192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458 27 5801,'17'0'1692,"-3"0"-1188,-14 0 885,0 0-795,0-3-101,0 0-78,-7-2 66,-1 0 91,-10 1-57,-1 0-246,-4 2 67,-5 1 113,-6 1-12,-10 0 11,-6 6-12,-7 5-110,2 8 55,-11 13-348,28-5-21,4 5 32,27-9-21,7-3-23,0-2-23,4-4-111,11-3-202,7-3-482,9-3-706,3-1-661,0-3-1322,2 1 3507,-2-2 0,-14 0 0,-6 0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6:05.716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11 19 8176,'0'-10'1837,"0"2"-548,0 8-11,0 0-965,-5 66 12,4-32-123,-4 53-90,5-51-33,3 1-79,2-2-11,1-2-90,1-4-135,-4-9-22,-1-2-179,-2-7-381,0-1-661,3-5-616,2-2 2095,3-2 0,-2-1 0,-2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6:05.969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0 14686,'0'19'-3619,"0"1"-505,0-3 4124,0 1 0,0-8 0,0-3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13.3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9577,'41'37'100,"0"0"1,24 25-269,-61-47 67,9-2-44,8-5 145,8-3 22,7-3 45,3-5-67,4-7-112,-5-5-56,-7-8-67,-5-4 235,-11 0 235,-6 1 135,-6 5 336,-3 7 78,0 7-392,0 5-89,0 2-225,-3 3-10,-1 7 100,-5 10-90,1 6-78,2 4-22,3-2-326,3-4-279,0-3-561,6-7-2005,9-4 3193,1-5 0,-1-3 0,-9-2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6:06.943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364 27 10709,'-57'-12'1915,"10"3"-1231,19 6-124,4 1-145,-4 1 10,-1 1-122,-2 6-112,0 6 10,2 11 91,3 6-91,7 4-100,9-3-45,5-1-56,5-6-22,3-4-46,11-5-88,10-5-124,16-4 78,9-4-11,1-2-157,4-10 11,-4-6-21,-6-10 66,-10-4 258,-11 1 56,-10 3 56,-8 5 213,-2 8 706,-3 5-874,0 6-124,0 2 12,0 1 11,0 10 146,0 3-57,0 11-89,0 0-44,0 2-607,0-5-861,0 2-4931,0 5 6443,0-6 0,0-2 0,0-11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6:07.29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8 10013,'0'-4'595,"0"0"77,0 4 695,0 0-605,0 32-23,0-10-313,0 30-281,0-19-111,0 1-34,0-5-45,0-3-560,3-8-784,0-4-650,4-6-404,4-4 23,2-3 2420,2-2 0,-6 0 0,-2 0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6:07.53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6 6 8983,'-3'-2'2566,"1"1"-1860,2 1 324,0 0-480,23-1-293,-1 1-134,19-1-123,-10 1 0,-5 0-268,-3 0-663,-4 2-660,1 4-1154,-2 4 2745,1 4 0,-8-7 0,-4-1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6:07.928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1 10339,'3'0'2532,"0"0"-560,-3 0-1904,0 47-68,0-23 11,0 38-22,0-36 11,0-2-80,0-3-222,0-2-258,0-2 112,0-2-68,0-2-133,0-3-494,0-4-460,0-3 91,0-2-651,0-1 2163,0-4 0,0 2 0,0-2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6:08.16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0 6 9610,'6'-3'875,"-2"1"-427,-4 2-303,0 0-145,0 3-101,0 2-583,0 3-985,0 0 1669,0 0 0,0-4 0,0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6:08.945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234 21 6910,'3'-7'1624,"-1"1"-1130,-2 6 817,0 0-393,0-4-323,-4 4-170,-5-4 90,-4 4-67,-5 0-21,-5 2-91,-6 10 0,-2 3-3392,-3 10 3303,5 0-12,5-1-67,9 1-11,7-2-90,6 0 0,2-3 12,0-1 3346,9-2-3425,10-2 11,13-2-11,9-3-67,1-5-56,2-3 56,-9-2 67,-2 0 0,-12-8 33,-3-5-21,-7-8 10,-4-5 12,-4-5-68,-1 9-246,-2-1-415,0 15-784,0 3-370,-4 3-1535,-7 1 3384,-5 1 0,4 0 0,3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16:09.727"/>
    </inkml:context>
    <inkml:brush xml:id="br0">
      <inkml:brushProperty name="width" value="0.04286" units="cm"/>
      <inkml:brushProperty name="height" value="0.04286" units="cm"/>
      <inkml:brushProperty name="color" value="#E71224"/>
    </inkml:brush>
  </inkml:definitions>
  <inkml:trace contextRef="#ctx0" brushRef="#br0">1 37 7111,'0'-4'3082,"0"1"-2130,0 3 102,0 0-517,5-4 23,-4 3-178,6-3-180,-4 4 122,4 0-66,3 6-68,4 5 23,-3 10 1,-1 4-102,-8 4-12,1 2-66,-3 0-23,0-2-11,0-5 0,0-6 0,0-6 11,0-5-11,0-3-33,0-4-12,0 1 23,0-4-90,0-9 67,0-6 45,7-10-11,8-3-23,10-4 12,8 1-3370,-1 3 3403,1 6-11,-4 6-11,-1 5-12,-1 4 23,-4 4 23,3 3 145,-5 2 3436,4 1-3391,-1 1-22,4 7 21,-1 3 147,-1 6-23,-3 5-78,-4 2-68,-4 3 90,-2 3-22,-5 2 12,-1 0 77,-4-2-22,0-4-180,-3-6-100,0-4-34,2-7-11,-1-2 0,1-5 0,-2 0-78,0-2-1390,4 0-134,0 0-1289,1-6-3955,-3-5 6846,-2-10 0,0 9 0,0 0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7:07.7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0 217 14036,'0'-3'1356,"0"0"1390,0 3-2489,2 0-145,8 0 23,6 0-68,6 0 67,5 0 34,5 0 56,2 0-101,7 0 24,-1 0-24,1 2 34,1-2-34,-1 1-34,1-1 68,0 0-34,-3 1-44,0 0-12,-3 1 23,0-1-12,3 1 12,0 0 10,1 0 12,-2-1-22,-1 0 56,-1 1-23,1-1-111,1 1 10,2 0 12,1-1-23,1 1 45,2-1 11,2-1 0,6 0-11,6 0-11,-1 0 0,0 0-34,-7 0 11,-8 0-22,-13 0 0,-2 0 34,-10 0 11,7 0-45,0 0 45,5 0 22,7 0 11,3 0 1,10 0-1,6 0 12,37-1-46,-19-2-21,20-1-23,-33 0 0,3 1 11,-20 2-11,6 1 11,-15 0 90,5 0-56,8-1 22,5-1-21,-4 1-2,0 0-32,-9 0 10,9-1-22,-14 1 34,9-1 22,-12 1 22,7 1-22,7-1-34,5 1 46,2 0-35,2-1-10,-1 0 10,3-1 1,-1 0 11,25 0-34,-21 0 22,15 1 1,-32 1 0,2 0 22,-10 0 33,11 0-22,-16 0-44,6 0 10,-14 0 1,0 0-12,-3 0-22,2 0 12,-4 0 10,5 0 0,-3 0-10,3 0 21,0 0 12,11 0-23,-6 0-10,12 0 10,-7 0 45,5 0-33,8 0-1,24 0-21,-15 0-1,11 0-11,-27 0 11,-4 0 0,-4 0-11,0 0-11,-6 0 0,10 0 22,-6 0 0,9 0 23,-2 0-23,2 0 0,3 0-22,1 0 11,-2 0 0,-1 0 22,-1 0-10,-2-1-1,-3 1-11,-2-2 0,-8 1-11,2 1 11,-7-1-12,4 1 12,1 0 0,0 0 0,0 0 0,-3 0 12,-5 0 10,2 0 12,-2 0-34,1 0 11,1 0 12,-2 0-12,5 0-11,0 0-11,3 0 44,7 0-33,-8 0-11,3 0 11,-11 0 0,-4 0 11,0 0 1,-3 0-1,-2 0-11,-1 0-11,-2 0-1,3 0 12,-3 0 0,3 0 0,-1 0 0,-2 0-11,5 0 11,-2 0 0,4 0 0,2 0 0,3 0 11,-1 0-22,4 0 11,-6 0-11,3 0 22,-4 0-11,3 0 0,1 0 0,-1 0 0,2 0 0,-3 0 0,1 0 0,-1 0 0,0 0 0,3 0 11,0 0-22,3 0 22,2 0-11,-2 0 0,2 0-11,-2 0 22,2 0-11,-5 0 0,2 0 0,-4 0 12,-3 0-12,-1 0 11,-1 0 0,-3 0-22,-1 0 11,0 0-11,-1 0-1,3 0 24,-1 0-1,5 0-11,0 0 0,5 0 22,5 0-22,-2 0 0,2 0 0,-5 0 0,-3 0-11,-2 0 22,0 0-22,-5 0 0,1 0 11,2 0 0,-1 0 0,7 0 0,-3 0 11,6 0-11,-2 0 0,1 0 0,-4 0 0,-2 0-11,-3 0 11,0 0-11,0 0 11,-2 0 11,4 0 11,-3 0-22,1 0 23,-3 0-12,-2 0 0,2 0 23,-1 0 1198,1 0-1333,-2-3-56,0-1 146,-4-4-12,2 0-10,-4 0 33,3 0 11,-3 1 0,-1-1-11,-3 0-45,-4-1-55,-8-1-91,-3-1 46,-6 0 33,2-1 78,6 2 23,7 2 11,9 4 11,4 0 11,1 3-22,-1-3 0,-2 0-33,-5-1 33,1-1-34,-3 1 12,1 0 11,5-1-1,-3 1 1,8 1 0,-3 0 11,1 2-11,3 1-1345,-3 1-134,1 0-830,-3 0-1467,-8 0-3776,-10 0 7563,-13 0 0,14 0 0,-1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7:12.1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5922 78 5790,'6'9'1321,"-1"-2"-379,-5-7 1298,0 0-1421,7 0-282,-6 0-166,6 0-159,-7 0 7811,0 0-7956,-7 0 0,-4 0 34,-7 0-34,-1 0 1,4 0 21,2 0 1,5 0 100,-4-1-66,3-2-90,-6-1 33,-3-2 0,-3 2 11,-7-1-33,-1 2 22,0-1 12,3 2-23,0-2-45,3 0 0,-6-2 12,0 0 10,-2 1-10,0 0 55,-21 0-56,18 3 1,-10-3 22,26 5-34,5-2 34,3 1-1,-3-1 1,2 2 0,-2-3-11,3 3-12,-1-1-11,-1 1-11,-2-1 0,-4 0 0,0-1 23,-3 2-23,-9-1 11,5 1 56,-13 0 56,13 0-56,0-2-22,5 2-22,1-1-23,-2 1 0,3 0 11,0 0 11,5 0-11,0 0 1,5 0-12,-2 0 12,4 0-1,-6 0 34,1 0-12,-4 0-22,-13 0-11,5 0 12,-14 0-12,17 0 0,0-1 11,12 0-11,6 0 33,-3 1-33,4 0 23,-6 0-23,-1 0-23,-7 0 23,-1 0 0,-2 0 0,4 0 0,4 0 12,2 0-1,6 0 0,-3 0 0,2 0 0,-4 0-11,-1 0 12,-5 0-12,2 0 0,0 0 0,-1 0 0,8 0 22,-5 0-22,6 0 22,-2 0-22,-3 0 23,3 0-23,-5 0 0,4 0 11,-4 0 0,2 0-11,-5 0 0,-2 0 0,1 0 0,-3 0-11,6 0 11,-4 0 11,4 0-11,-4 0-11,1 0 0,-4 0 0,0 0-1,-12 0 12,9 0 23,-11 0-23,16 0 11,-5 0-11,3 0 0,2 0 11,-4 0-11,2 0 11,-5 0 34,-8 0 11,5 0-11,-4 0 0,12 0 0,-2 0-34,1 0 0,1 0 0,-5 0-11,2 0 0,-5 0 0,2 0 11,1 0-11,-12 0 12,9 0 44,-12 0-56,17 0 0,1 0 0,4 0-12,-6 0 12,9 0 0,-6 0-11,11 0 11,0 0-11,-2 0 11,4 0-11,-1 0 0,1 0 11,1 0 0,0 1-12,0 0 12,-5 1-11,1 0 0,-6 0-11,2 1 10,-12 2 12,5-1-11,-10 2 11,13-4 0,2 1 11,5-3-11,5 1 0,-3-1 0,3 0 0,2 0 0,-2 1-11,2 0 0,-4 0-11,-1 0 22,-7 1-23,-1 0 23,-5 1 0,0 0 11,-7-1 1,8 1-1,-7 0-11,8-2 0,-1 2-11,-1-2-1,-2 2 1,1-1 11,-1 1 23,2-1-23,-2 0 11,2-2-22,-2 3 22,2-3-22,3 2-1,0-1 12,-5 1 0,8-2 0,-2 1 0,7 1 12,2-2-1,-3 1-11,3-1-11,-4 0 11,-1 0-12,-5 1 1,-8 0 22,-5 1-33,-8-1 33,-6 1-22,1 0 22,2 0-11,10-1 0,7 2 0,12-3 0,3 1 0,5-1 0,-1 0 0,1 0 0,0 0 0,-3 0 0,0 0 0,-2 0 0,-10 0 0,5 0 0,-7 0 23,6 0-23,3 0 0,0 0 11,3 0 0,-3 0-22,-9 0-12,1 0 23,-6 0 0,6 0 0,0 0 0,3 0 0,-12 0 0,12 0-11,-16 1 0,12 0 11,-9 1 11,0 0-11,-3 0 11,-3 0-11,6-1 0,2-1 12,11 1-1,3-1-22,0 2 11,3-2 0,-3 0-23,5 0 23,-5 0-11,-4 1 11,-25 1 0,8 1 11,-19 1 0,18-2 1,1-1-12,7-1 11,3 0-11,13 1 0,0-1 0,6 2 0,-1-2 0,-7 0-34,-4 1 23,-4-1 11,-10 2 0,0 0 11,-8-1 0,4 1 12,1-2-1,7 0-11,4 0 1,6 0-12,-1 0 0,1 0-12,-6 0 12,1 0-22,-9 0 22,3 0-11,-1 0 11,3 0 11,2 0-11,2 0 0,-10 0 0,12 0 0,-7 0 0,13 0 0,3 0 22,0 0-44,3 0 22,-1 0 0,-6 0 0,3 0 0,-9 1 0,5-1 0,-3 1-11,0-1-12,-2 1 1,-1 1 22,3-1 0,1 2 34,6-3-34,2 1 0,4-1 0,2 0 0,2 0 22,1 0-22,0 0 11,-2 0-11,2 0 0,-4 0-11,-3 0 0,-4 0 11,-6 0 0,-1 0 0,-8 0 0,12 0 0,3 0 0,11 0 11,3 0-11,-4 0 0,0 0-11,-8 0 0,1 0 11,-4 0-12,1 0 1,1 0 11,3 0-11,2 0 0,0 0 11,3 0-11,-2 0 11,-1 0-34,-7 1-11,1 0 12,-6 1-1,1 0 34,3 0-11,1 0 0,5 0-1,-1 0 1,-2 0 0,7 0 11,-3-1 0,8-1 0,-6 0-22,2 1-68,-15 2 68,5-1 22,-5 1 0,9-2 0,6 0-12,3-1-302,2 0 258,0 3 11,0 2 45,0 5 11,0 2-11,7 2 0,-1-1 0,4 0 0,0 0 0,1 2 12,2 4 10,7 4 0,1 1-10,3 0-12,-1-3 0,-4-5 0,-4-6 0,-7-3 33,-3-3 12,-5-3-6096,0 0-985,-14-1 7036,-3 0 0,0 0 0,3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7:23.0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27 209 6484,'-15'6'1490,"4"-1"-896,11-5 1379,0 0-1380,23 2-78,-13-1-144,19 1-147,-23-2-34,-2 0 45,-4 2-33,3-2-68,0 1 23,4 0 157,6 0 90,5 0 10,13 0 45,6-1-234,7 2-102,1-2-89,-8 0 10,-4 1-32,-10 0 44,3 2 33,-3 1 57,6-1-23,2 2 79,8-1 66,5 0-32,13 1 67,-1-3-135,8 0 56,10-2-101,-17 0 56,5 0 606,-23 0-158,6 0-560,-11 0-56,6 0 23,-14 0 123,5 0-56,3 0-57,7 0-21,6 0 89,33 0-56,-18 0-23,23 0 12,-28 0 45,-2 0 11,-1 0 11,23 0-89,-18 0 10,21 0 12,-28 0-11,2 0-34,1 0 11,-3 0 11,3 0 23,-3 0 0,-1-2 78,-1 0-33,4-3-46,-2 2-21,1-1 89,24-1-79,-24 3 35,19-3-46,-25 5-22,0-1 22,-3 1 113,26 0-34,-16 0-34,22 0-11,-19 0-23,0 0-21,-6 0 21,0 0-10,-12 0 21,0 0 13,-1 0 77,-1 0-78,7 0 79,15 0-68,-16 0-22,7 0 0,-27 0-45,0 0 33,-9 0-33,3 0 0,-4 0 23,3 0 21,4 0 12,-1 0 34,11 0-12,9 0-66,-3 0 44,5 0-23,-13 0 46,12 0-46,-8 0 34,15 0 23,-12 0-34,6 0-45,-4 0 12,1-1-1,-1-1 56,18-1-78,-12 1 34,17-1-23,-18 1 23,7-1-1,0-1-33,13 0 46,4-2-29,-14 2 0,1 1-17,19-2 0,17 0 22,-48 4-22,-7 1 11,-4 0-11,-1 0 23,5 0-12,2-1-11,3 0 33,3-1-10,0 2-23,-3-3 0,4 3 0,2-2 11,2 0 11,7-1-10,1-2 44,5 0-45,4-2 0,-3 1-11,-4 3 0,-10 1 22,-10 1-22,-11 0 12,-6 0-1,-5 0 11,-1 1-11,1 0 34,-2 0-45,9 0 23,0 0-12,4 0 11,0-1-11,-5 1-11,2-1 12,-2 1-1,0 0-11,-3 0 0,0 0 0,-2 0 11,-1 0-11,3 0 0,-1 0 0,12 0 0,-8 0 0,20 0 0,-17 0 0,4 0-11,-13 0 0,-5 0 11,1 0 0,1 0 11,4 0-22,2 0 11,8 0 0,-2 0 0,7 0 11,-5 1-11,0-1 0,0 2 0,-12-1 0,3 0 0,-9 0-11,5-1 11,2 3 11,6-3-11,5 2 11,1-1-22,-1 1 22,-6-2-11,-4 2 0,-1-1-11,-6-1 11,0 1 0,1-1 11,13 0 0,2 0 12,6 0-23,-5 0 0,-8 0 0,-4 0 0,-2 0 0,-6 0 0,1 0 0,-4 0 0,2 0 11,-3 0-11,6 0 11,0 0-11,0 0 11,-3 0-11,-2 0-11,-3 0-11,2 0-1,-1 0 23,3 0 23,-3 0-23,6 0 22,-4 0-11,2 0 0,-2 0 527,-3 0-583,0-2-22,0-6 45,0-3 10,-7-4-21,0 2-1,-5 3 23,4 1 11,0 5 0,3-2 0,0 1-22,-1 1-79,-1 0-45,1 2 101,-4-1 23,5 0 11,-1 2-23,4 0 34,2 1-11,-2 0 11,-1 0 0,0 0 11,1 0-89,2 0 67,0-3-1,0 0-144,-5-2-80,2-1 168,-7 0 1,4 1 34,-1 2 33,4 0 0,0 2 0,3-1-23,0 0-10,0-1 10,0-1-66,-2 0 55,-1-1 34,-2 3-11,0 0-12,2 2 12,1 0-45,2 0 56,-3 0 23,3 0-9854,-3 0 8473,1 5 1,1-4-1,-1 4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13.7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 8053,'8'-1'975,"-1"0"-202,-7 1-201,1 45-449,0-18-78,2 37-23,-3-35 0,2-4 12,-2-9-12,0-4 12,0-7 67,0-3-90,0-1-123,7-5-112,-1-6 179,10-9 23,-1-6 33,3 0-11,2 4 67,-3 6 112,1 6 68,-5 5-158,0 2 46,-1 2-1,1 1 34,0 7-11,0 3-90,-4 7-67,-3 0-78,-3 0-639,-3-4-829,0 0-1188,0-5 2734,0-4 0,0-2 0,0-3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7:15.6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1033 7493,'-9'9'1994,"2"-2"-1378,7-7 5256,0 0-5660,0-4-44,0-6-89,5-7-45,5-7 0,4-1 55,7-4 12,-3-3-11,5-5 134,-2-3-112,0 1 0,-1 0-23,-6 6-10,4 2-35,-5 6 124,3 2-44,-1 3-57,1 4-11,-1-1 33,-1 3-43,-2-2-12,-4 3 10,0-3 24,-1 1 32,2-2-10,3-3-12,2 0 1,1-4 44,12-7-89,-6 6-12,7-6 0,-10 9-10,-3 3-1,1 1 22,-3 1-33,0-1 0,0-1 0,-2 1 34,8-8-12,-4 5 1,3-3-1,-6 5 12,-1 3-23,1 0-11,-1 3 0,4 1 0,-1-4 0,-3 7 22,-4-4-22,-4 9 0,-1 0 0,-2 2 0,3 0 56,-3 1-56,2 1 23,-1 0 10,1 0-33,-2-3 12,0 2-24,0-4 12,0 2-33,0 0-471,0 2 504,2 10 0,3 1 0,3 9-11,3-2 11,-1 1 0,-2 1 0,4 2 11,-3 3 0,6 2-11,-4 2 22,2 0 1,-3 0-23,3-1 11,3 8-11,-3-10-11,5 8 11,-7-11 11,1 1-11,-1-3 0,-3 0 0,-1-3 0,-4-2 0,2-3-11,-2-4 11,0 1 0,4 0 0,-4 5-23,7 7 23,-4-4 0,1 4 0,-2-7 0,1 5 34,-1-5-68,0 3 57,0-4-57,-2-1 34,2 0 0,-2 0 0,0 0 0,-1 0 34,0 3-34,1 0 0,0 1 0,1-2 0,-1 0-34,3-1 34,-3-3 0,-1-1 11,-2-4 12,2 4-68,1-2 45,2 3 0,-2-6 11,2 1-11,-5-2-11,3 1 11,-1-2 11,-2 1-11,3 0 0,-3-2-11,0 2 11,0-2 0,2 2 11,-1 0-11,1-2 45,-2 0-34,2-1 0,-1 0-2510,1 0 91,0 0-1414,6 0 3822,5-6 0,-3 5 0,-1-5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7:16.5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12 5902,'-11'0'1086,"1"0"-682,10 0 5613,0 0-5345,5 0-179,5 0-168,9 0-78,4 0 44,6 0-22,4 0-45,7 0-79,6 0 23,9 0-78,0 0-23,7 0 1,-7 0-23,-5 0-23,-9 0 23,-12 0-11,-4 0 55,-4 0 1,0 0 44,4 0 34,-3 0-101,1 0 45,-5 0-100,-7 0 32,-3 0-32,-4 0-12,-3 0 44,4 0 24,-2 0-46,2 0 23,2 0-23,-3 0 23,0 0-3809,-4 0-1178,0-2 4942,-11-1 0,8 0 0,-9 0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7:17.5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50 6865,'0'-9'617,"0"2"-349,0 7 360,0 0-68,0-10-89,0 7-147,0-8-77,0 8 33,0 0 1,0 2-35,0-2 2354,0 3-2511,3 0 46,-1 9 78,4 7 55,-1 10-44,0 5-67,-2 1-56,2-1 11,-3-1 0,4-3-11,-1 0 11,-2-2 34,1-1-12,-3 2 1,1-4 33,-2-2-23,0-7-66,0-5-46,0-6-7350,0-1 7317,0-8 0,0 6 0,0-7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7:18.8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250 27 6137,'-3'-3'1277,"1"1"113,2 2-1155,0-6-78,-3 4-79,3-4 45,-3 5-11,1 1 34,1-1 89,-5 1 45,2 0-66,-3 0-80,1 0-33,4 0 56,-3 0-23,4 0-33,-3 0 11,1 0-78,-5 0-1,0 0-22,-2 0 12,-3 0 33,0 0 145,-7 0-10,5 0-57,-2 0-88,6 2-35,1 1 11,0 2-11,-1 1 23,1-2 44,-1 1-33,6-1 22,-2 1 12,6 2-1,-3-3 79,1 3-11,0-4-102,-2 2 1,5 0 56,-3 2 78,3 6-67,0-4-11,0 5-67,0-5 55,0 8-33,3-5 12,4 5-23,2-5-23,6-1 34,0-1-33,4 0-1,-1-4 1,3 0 55,-8-2 23,5-3 11,-5 0-11,5 1-45,-2-2-23,11 3-33,-9-2 22,19 1 1,-21-2 44,8 0 34,-16 0 11,2 0-23,-2 0 23,0 0-67,2-1-34,-4-1-11,1-3 23,-2-2-23,3-2-45,-2-5-11,1-1 45,-2-4 11,-2-1 33,0 1-21,-3 1-12,0 1 22,0 5-22,0 2-11,0 0-56,0 3-23,0-1 90,0 3 101,0 2 33,0 0-22,0 2 158,0-1-214,-3 1-11,-2 1-45,-1 0-68,-6 0 24,3-2-1,-3 1 34,-1-3 11,2 3-12,1-1-10,5 0-1468,0 1-864,0-2 2354,-8-3 0,6 3 0,-2-2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7:27.4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7013 1 7089,'0'4'2252,"0"0"4404,0-4-5009,0 1-1625,-7-1 12,-1 1 11,-5-1 89,0 0 13,5 0 21,0 0 33,5 0 1,-1 0-113,-1 0-66,-1 0 10,-6 0-10,1 0-12,-7 0-11,2 0 34,-5 0-12,5 0 56,-2 0 68,0 0-45,2 0-34,-2 0-11,5 0-45,-2 0 12,-1 0-23,-2 0 22,-3-1 56,-11 1 1,8-2 11,-8 1-12,13-1 79,4 2-34,2-2-44,0 2-23,2 0-45,-6 0-11,1 0 22,-3 0-22,-3 0 45,-4-1-34,-1 1-11,-2-1 34,4 1 11,-8 0-23,7 0-11,-6 0-11,9 0-11,-1 0 11,-4 0 0,-4 0 0,-2 0 0,-2 0 0,-1 0 0,1 0 23,4 0-23,2 0 22,6 0 0,-6 0-10,7 0-1,-4 0-11,1 0 0,-7 0-11,-14 0 11,-15 0 0,-12 0 0,11 1 0,-3 0-591,14 0 1,-1 1 601,-17 1 1,2-1-1,-24 3 0,14-2-11,14 0 0,2 1 0,21-1 0,1 1 0,19-2-11,3 0 11,0 0 1180,2 0-1180,-6 0-11,-7 2 11,4-1 0,-10 1 0,9-1 0,-5 1 0,2-1 11,5-1-33,1 1 11,-4 1 11,4 0 0,-7 1 0,11-1 0,-3-1 0,3 0 0,-11 0-12,0 2 24,-9 0-12,-2 0 11,1-1 0,1 2-11,8-4 0,5 2 11,5-1-11,3-1 0,7-1 11,-1-1-11,4 0 0,-9 1-11,-2 0 11,-5 1 0,-1-1 0,3 0 11,-3 1-11,3-1 0,-1 2 0,3-2 23,-1 1-23,-16 2 0,3-2 0,-15 5 0,8-4 0,1 0-34,-1 0 34,-12 1 0,13-1 0,-10 1 0,14 0 0,-1 1-22,-7 1 22,0 1 0,-3-1 33,5 1-10,-1-3-12,6 0 0,0-2 0,4 0-11,-3 0 0,1-2-11,-3 3 11,1-2 0,3 2 0,3 0 0,5-1 11,5 1-11,3-2 12,3 2-1,-1-3-11,-4 1 0,-4-1-11,-5 0 11,-4 2 0,-4-2 11,-2 1-11,0-1 33,0 0 1,7 0 33,4 0 12,3 0-68,5 0 0,3 0-11,4 0-11,2 0 0,-1 0-1,-6 0 12,-1 0-11,-9 0 22,2 0 1,-6 0-12,1 0 11,-9 0 0,11 0 11,-4 0-22,13 0-11,2 0-11,-5 0 22,-1 0 0,-4 0 11,-11 0-11,8 0 0,-6 0 0,13 0 11,1 0-11,0 0 0,1 0 0,-3 0-11,4 0 11,0 0 11,-4 0-11,8 0 0,-6 0 23,5 0-23,0-1 22,-3 1-22,-14-3 11,9 3-11,-12-1-22,10 1 22,-8 0 0,10 0 0,-3 0 11,15 0 0,2 0-11,1 0 0,3 0 11,-2 0 1,0 0-12,-3 0 0,-3 0 11,-2 0-11,-3 0 0,2 0 0,-3 0 22,6 0 1,-9 0-23,10 0 33,-7-2-10,9 2-23,-5-2-12,-3 0-10,-5 0 0,-3 0 22,-2 0-12,2 2 12,1-2 12,6 1-1,2 1 0,7-3 0,0 3-11,3-1 0,-1 0 0,3 0-11,1 0 11,4 1-22,-4 0 10,3 0-32,-3 0-1,4 0 11,1 0-212,2 0 268,-3-1-22,0 0 0,-4-1-11,-3 1 11,-4 1 0,-1 0-11,-1-1 11,0 0 0,3 0-11,0 1 11,5 0 0,1 0 0,4 0 0,-2 0-12,2 0 12,-4 0 0,-3 0 12,-8 0-12,-4 0-23,-4 0 23,0 0 11,-2 0 1,-1 0-1,3 0 0,0 0 0,10 0-11,1 0 23,7 0-23,-4 0-12,3 0 12,-4 0 0,1 0 12,-2 0-12,-1 0 0,-1 0 22,0 0-22,1 0 56,2 0-78,-2 0 22,6 0 0,-1 0 44,5 0-44,0 0 0,0 0 0,-1 0 12,-1 0-12,1 0 0,-1 0 11,-3 0-11,3 0 11,0 0 0,2 0 23,5 0 246,-3 0-269,1 0-11,-3 0-78,-10 0-79,-4 0 146,-7 0-1,2 0 12,6 0 0,5 0 0,8 0 0,0 0 12,5 0-248,-3 0 225,6 7 34,2 0-23,5 8 0,3-2-12,5 1 12,-2 3 34,5 0-34,-5 3 0,2-3 0,-5-1 0,2-5 0,-4 0-34,2-6 34,-5 1 12,-1 0-12,1-1 0,-2 3 11,1-1 0,-2-1 0,1-4 0,-4 0-11,1-2 45,-1 0-11,-1 0 560,1 0-583,-2 2-11,0-1-33,0 1 33,0-1-12,0 1 12,2 0 0,3 2 0,1-1 12,-1 1-12,0-1 22,-2-2 0,0 0-22,-1-1-2252,-2 0-157,2 0-1938,6-9 4347,1-10 0,-1 5 0,-4-3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8:39.9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4175 8142,'9'8'1020,"-2"-2"-415,-7-6 12,0 0-80,9 0 394,-7 0-13,7 0 68,-9 0 8583,0 0-9513,0-3-33,0 1-23,0-3-12,5 1 12,-4-1-11,6-2 11,-6 0 34,1-1-12,-2 0 34,0 0-11,0-1-23,0 0 1,0-3-1,0 1-22,0 0 0,0 1 11,2 1-11,-1 0 0,1 0 23,0 1-1,-1-2 34,1 1 23,-2 2-35,0-1-10,0 4 0,0 2-23,0-1 11,0 3 1,0-2-12,0-1 34,0-1-23,0-2 35,0 1-24,0 0-22,0-1 12,0 1 22,0 0-23,0-2 12,0 0 22,3 2 0,-3 0-12,2 1-21,-2-2-1,0-1 1,0-2-12,0 0-11,0-2 0,0 0 22,3-2 12,0 3 11,0-5-34,1 5 0,-3-3 0,3 2 23,-1 2-34,2 1 11,-2 0-11,2 1 22,-4 0 12,1 0 0,-2 1-12,0-2 23,2 1-34,-1-2-11,3-2 0,2 0 0,9-6 0,-6 3 11,8-3 34,-13 5-34,3 2 23,-7-2-23,2 0 23,-2-3-34,0-4 0,3 2 0,-3-2 0,3 7 22,-3-7-22,2 5 0,1-6 11,2 5-11,-2 0 11,-1 2-11,-2 0 12,3 2 10,-3-5-22,3 5 11,-3-2 12,0 3 10,2 4-10,-2-1-12,3 3 22,-3-1-10,0 2-1,0-2-11,0 1 1,0-2-1,0 1 11,0 0-22,0 0 11,0 1 12,0 1-1,0-1-11,0 1-11,0-1 0,0 3 23,0-3-1,0 0-11,0-2-11,0-3 0,2 2 12,1-2-12,2 1 0,-2 1-12,-1-1 12,-2-2 0,0-1-11,0-4 11,0 1 11,0-5-11,0 5 0,0-2 12,0 4-12,5 0 0,-2 2 0,2 0-12,-2 3 12,-3 2 12,0 0-1,0 0-11,0-1 0,0 2 11,0-4-22,0-1 22,0-1-11,0-3 0,0 1 0,0-2 0,0 0 0,0-2-22,0-8 22,0 5 0,0-3 0,0 7-12,0 0-10,0 0 22,0 0-11,0 3 11,0-1 0,0 3 11,0-1-11,0 1-11,0-8-23,0 5 34,0-9-11,0 4 0,0-2 0,0-2 11,0-11-12,0 9 12,0-5-22,0 12 22,0 2 11,0 0-11,0 2-11,0-1 11,0 2-11,0-1 11,0 2 0,0 0 11,0 2-11,0 1 0,0 1 0,0 0-11,0-3 11,0 2 11,0-1-11,0 0 11,0-2-11,0-3 0,0 1 0,0-4 0,0 3 0,0-2-11,0 2 11,0 0-11,0 1 11,0-1 0,0 1 0,0-1 0,0-8 0,0 5 0,0-6 0,0 9-11,0-6-1,0 6 1,4-6 11,0 6 0,1-2-11,-3-1 22,-2-2 0,0 2-11,0 0-11,0 2 11,0 0-11,0-4 11,3-2-11,-3-2 11,3 0 0,-3 2 0,2 1 0,3 1-23,3 1 23,0-2 0,0 1-11,-3-12 0,0 11 11,0-9 0,1 12 0,-1 0 0,-2 1 0,-1 1 0,-2-2 0,0-1-34,2-4 12,4-13 22,-1 12-11,3-7 11,-5 14 0,-1 0-11,0-2 11,-1-7-23,1 5 34,-2-4-11,0 9 0,3 2 0,-1-2-11,1 0 11,0-2-11,-3-2 11,2 0-11,-1-1 0,1 3 11,-2 0 0,0 2 0,0 1 11,0 1-22,0 2 11,0-2-12,0 2 12,0-1 0,0 3 0,0 0-11,0 1 11,0 0 0,0-2 11,0 1 1,0-2-24,0 1 12,0-1 0,0 1 0,0 1 0,0 2 0,0 1 0,0-1 0,0-1 12,0-1-12,0-3 0,0 1-12,0-3 12,0 2-11,0-1 11,0 1-22,0 1 22,0 1 11,0-1 0,0 1 0,0-1 1,0 1-12,0 0 0,0 2 0,0-2-23,0 0 12,0-1 11,0-1-11,0-3 11,0-3 0,0 3 0,0 0 0,0 6 0,0-1 0,0 3 0,0 0 0,0 1 0,0-4 0,0 2 0,0-3-11,0 3 11,0 0 0,0 0 0,0-1 11,0 0-11,0 1-11,0 2 11,0-3 0,0 2 0,0-4 0,0 5 0,0-3 0,0 3 11,0-2-11,0-2 0,0 2 0,0-1 11,0 1-11,0 1 0,-2-1-11,-1 3 11,-3-3 0,4 2 0,-1-3-11,3 3 11,0-5 11,0 5-22,0-4 11,0 4 0,0-2-12,0 1 12,0 0-11,0-4 11,0-3 0,0 1 11,-2-3 1,-1 5-24,-2-1 12,2 0-11,-2-1 22,2 0-22,1 0 0,-1 3 11,3-2 0,-2 5-11,-1-5 11,-2 5 0,2-1 0,1 2 22,2 1-22,-3 2-11,0-1 22,1 1-11,-1-2 0,3 2 0,0-1 0,0 1-22,0 1 22,0-1 0,0 0 0,0-1 11,0-1-22,-2-1 11,1 0 0,-1 2 0,2-1 0,0 0-11,0 0-12,0 1 12,0 0 0,0 1 11,0 2-23,0-3 46,0 4-34,0-5 11,0 2 0,0-2-45,0-2 45,0 2 0,0-2-11,0 3 11,0-1 0,0 1-12,0-2 1,0 2 0,0-1 0,0 2 11,0-1 0,0 3 0,0 0 11,0-1-22,0 1 11,0-1 11,0 0-134,0 2-9708,0-3 8196,0 8 0,0-5 0,0 5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6:53.1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16 977 12658,'-9'0'1378,"2"1"-941,7-1 3362,0 1-3631,0-10-34,0-5-33,5-13 0,3-5 213,5-4-225,5-6 1,1-1-23,4-2 0,-2-1 23,2 2 0,-2 0 0,-2 2-46,3 0 12,-3 0-33,7 1-1,0-1-22,0 4 0,3 1 0,-6 5 11,3-2 12,-12 14-23,5-10-23,-8 16 1,2-5 22,3 4 0,-3 0 0,0-3 0,2 0 11,-2-2 0,1 4 12,-2 4-12,-4 3-11,0 6 0,-3-1-11,-2 3 11,2-5-11,-2 0 11,-1-2 0,3 2 22,-4 2-22,1 3-404,-2 0 371,5 4 33,0 8 33,8 7-22,-2 7-11,4 6 0,-2 1 0,3 3 35,-1 1-35,1 1 11,0 2-11,-1 0 0,1 1 22,0-2-22,-1-2 0,-2-3-11,2-3 0,-4-4 11,0 0 0,1 0 0,-6-1 0,4 2 11,0 7-11,-1-7 0,3 3 0,-1-8 0,1 7-11,-1-6 11,2 4 0,-5-13 0,-3-2 0,-2-1 0,-1 0 0,1 3 11,4 1-11,1 5-11,3 0 11,2 0 11,-5-1-11,2-3-11,-5-1 11,0-7 0,-2 0 11,0-7 0,-1 0-11,-1 1 23,1-2-23,0 1 11,-1-1-695,1 0-314,0 0-839,1 0-1278,2-3-1983,-2-11 5098,0-11 0,-3 7 0,0 1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6:54.1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0 6417,'-5'14'459,"0"-4"-134,5-10 650,0 0-258,-5 0 23,4 0-68,-3 0-22,4 0-101,-3 0-112,3 0 2364,-3 0-2453,13 0-203,4 0 12,16 0-11,5 0 11,6 0-45,6 0 33,-2 0-100,4 0 11,-2 0 56,-5 0 34,-1 0-68,-7 0-33,-3 0 0,-5 0-11,-5 1-12,-1 0 34,-1 0 23,1-1-12,3 0 22,3 0-44,-4 0 45,1 1-45,-10-1-23,-5 2 0,2-1 12,-5-1-12,6 1-10,-3-1 10,-1 0 0,-4 0 1,-1 0-6085,-2 0 6062,0-10 0,0 7 0,0-8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6:55.3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234 54 6305,'0'-5'1468,"0"2"-460,0 3-560,3-9-100,-3 7-57,5-7-56,-5 6-45,3 0 46,-3-1 11,0 2 10,0 0 113,0 0-112,0 0-56,-3 0-45,-2 0-68,-3 0 113,-2 2-135,-3-2-22,0 2 11,-5 0-23,-1 0-33,1 0 101,0 0 22,2 0-78,3 0-22,2 0-23,2 0 22,3 0 0,-4 0-22,2 3 0,-2 3 12,-5 14-12,5-2 0,1 8 0,6-8 0,3 2 22,0 0-11,0 3 0,0-3-11,12-1 0,0-4-11,13-5 0,1-3 22,1-3-22,1-3 22,-2-1-11,-2 0 34,-1 0 55,9-9-133,-3-5 10,0-4 0,-10 2-22,-13 5-22,-1 3-45,-5-3 22,0 2 23,0-3-34,0-5 89,0 4 1,0-1-79,-3 6-89,-2 3-629,-1-1-402,-1 2-236,-3 0 1457,-3 1 0,3 2 0,1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6:56.3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198 41 6025,'0'-9'1826,"0"1"-1411,0 8 1008,0 0-1143,-2-1 67,-1 1-22,-2-1-45,2 1-44,-2 0-124,3 0-112,-6 0 0,0 0 22,-3 0 56,-1 0-10,3 0-35,-1 0-33,3 0 0,-4 0 0,-2 0 0,-2 2 0,-3 2 0,4 3 34,-4 2 22,10 0 45,0 1-34,4 0-11,3 0 34,-1 8-68,2-3 12,0 5 0,0-7 100,2 1-44,8-4-1,4 2-10,4-5-1,2-3 23,1-2 11,5-2-34,3 0 23,2 0 0,-4 0-12,5 0-77,-14-1-12,4-2 11,-14 2 11,2-3 1,-4 4-23,-1-3 0,0 1 100,0-6-10,-2 1-90,4-5-34,-6 4 1,3-3-12,-3 3-22,1-2-12,-2 1 79,0-1 23,0 3-23,0-2-23,0 3 23,0 0 23,0-2-1,-2 2 23,-1-2-11,-2 4 10,0-1-10,2 2 11,0-1 22,1 3-33,2 0 157,-3 1-90,1 0-90,1 0-908,-1 0-459,2-4-1848,-2-2 3204,-3-4 0,1 3 0,-1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14.2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191 294 8815,'-9'-2'997,"3"0"-425,6 2 234,0 0-548,-72 40-113,50-18-100,-53 32-45,70-28-11,3-4-90,6-5-22,6-6 22,6-6 101,10-2 101,4-4-67,8-9-34,5-8-112,1-12-56,1-8-34,-6-7 157,-6-5 45,-9-2 79,-9 0 33,-5 2 78,-4 5-33,-1 8 134,0 8-55,-2 10-113,0 10-123,-3 5-179,0 4 179,0 5 33,2 9 259,1 12-203,3 15 46,1 8 21,-1 7-66,4 3-12,-2-2-66,10-3 32,10 9-66,-1-20-135,5 5-436,-11-26-674,-2-5-693,-3-5-651,1-6 2611,-3-3 0,-6-3 0,-1 0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8:45.8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182 22 7347,'3'-7'1558,"0"1"-1166,-3 6 156,0 0-447,0-4 157,0 3 8124,0-2-8326,0 9 0,0-2 11,0 3-34,0-3-10,0-1 33,-3 0-34,3-1 101,-3 1 1,1 0 10,2-2-33,-3 1 23,3-1-80,-2 0-21,1-1 380,-1 0-369,2 2 22,0-1 504,0 1-504,0-1 874,0 0-930,0 1 0,0 0 22,-2-1-22,-1 2 11,0-2 1,1 2-1,2-1 0,0 1 0,0 0-11,0-2 45,0 0-23,-3-1-22,3 0 280,-3 0-280,3 3-11,0-3 22,0 3-11,0-2 12,0 0-12,0 2 33,0 0-33,0 2 0,0 0 0,0 2 0,0 1 0,0-1 11,0 0-11,0 2 12,0-2-1,0 2-22,0 0 22,0-2-11,0 2 0,0-3 0,0 2 11,0-3-11,0 2 0,0-2 0,0-1 0,0 3 0,0-4 11,0 3-11,0-3 11,0 0-11,0-1 23,0-2-46,0 3 23,0-2 0,0 2 0,0 1 0,0 0 0,0 1 0,0 1 12,0 1-12,0 3 0,0 2 0,0 1 0,0 1 11,0 1 11,0 2-11,0 4 1,0 1 10,0-1-22,0 0 0,0-2 0,0 1 0,0-2 11,0 3-11,0-4 23,-2 12 21,-1-9-44,0 7 12,1-9 21,2-1-22,0-1 12,0-2-12,0 0 0,-2-2-11,1 2 23,-8 5-23,5-3 22,-6 5 0,7-5 23,1 0-22,2 1 22,0 1-11,0 0 33,-3 8-45,1-5 1,-1 3-1,-2-8 34,4-1-33,-1-3-1,0 0 0,1-2 34,-1-1-44,2 0 44,-2 9-12,1-2-32,-3 6-1,1-3 45,0-3-45,-2 1 34,4-2-34,-1 0 0,0 1-11,-1-4 11,0 3-11,-1-3 34,3 1 0,-1 2-23,2 1 11,0 0 1,0 6-23,0-6 11,0 6-11,0-8 22,0 8-22,0-5 34,0 6-34,0-6 22,0 0-11,0 0 1,0-1-1,0-1-11,0-1 0,0 0 11,0 0 0,0 1-11,0 1 0,0 0 0,0-1 11,0 0-11,0-1 12,0 0-12,0 2 0,0-4 0,0 4 11,0-4 0,0 3 0,0-1-11,0-1 0,0 2 0,0-2 0,0 2 11,0 3 1,0-2 10,0 5-22,0-3 34,0 4 10,0 1-10,0 3-12,0 0 46,-3 9-57,0-9 11,1 4-11,-1-11-11,3-3 34,-2 1-12,-3-3-10,1 0 21,-3 6 1,4-4-23,1 6 11,-1-5-10,3 1-1,0 0-11,0-3 11,0 0-11,0-3 34,0-1 45,0 5-46,0 0-10,-2 3-12,-1-1 11,-2-2 12,2 3-34,1 2 11,2-2 11,0 8 1,0-9 22,0 4-23,0-9-11,0-1 34,0 1-23,0-1-10,0 1 10,0 0-11,0-1 23,0 1-1,0-1-33,0 2 12,0-2 10,0 0 0,0 1-22,0-2 23,0 0-1,0-2 1,0-2-12,0 0-11,0-1 45,0 2-23,0-1 12,0-1-1,0 2-22,0-2-11,0 2 0,0-2 0,0 2 12,0 4-1,0-3-11,0 4 0,0-5 11,0 1-11,0-2 0,0 0 0,0-2 22,0 5-22,0-1 0,0 5 12,0-2-12,0 1 11,0 0-11,0-2 0,0 1 0,0-3 0,0 0 11,0 5 0,0-2-11,-3 5 0,3-4-11,-3-2 11,3 1 0,0-5 0,0 2 0,0 0 0,0 1 0,0 0 11,0-2-11,0-1 0,0 0 0,0 0-11,0-2 11,0 0 0,0 0 0,0 2 0,0-2 0,0 4 0,0-3 0,0 4 11,0-2-11,0 1 0,0 0 0,0 8 11,0-1 34,0 7 34,0-1-68,0 2 0,0 0 11,0 0-10,0-2 10,0-5-22,0-1 45,0 0-45,3-5 22,-3 1 1,3-4-1,-1 0 0,-1 0-10,1 5-1,-2-3 11,0 10-22,0-9 0,0 7 11,0-10-11,0 1 0,0-2 12,0 1-12,0-1 0,0 1 0,0 0 11,0 2-11,0-1 0,0 1 11,0-2-11,0 0 0,0 2 0,0-1 0,0 1 0,0-1 0,0-2 0,2 3 0,-1-3 0,1 3 0,-2-1 0,0 0 0,0 0 0,0 2 0,0-2 11,2 2-11,-1-3 11,1 0-11,-2-1 0,0-2 0,0 2 0,0-2 12,0 3-1,0-2-11,0 1 0,0 3 0,0-2 0,0 0 0,0-2 22,0-1-44,0-1 44,0 1-33,0-1 11,0 0 0,0 1 11,0-2-11,0 1 11,0-1 12,0 1-23,0 0-11,0 1 11,0 0 0,0 2 11,0 0-11,0 1 11,0 1-11,0 1 0,0-1 0,0 0 22,0-1-44,0 0 22,0 0 0,0 0 0,0 4 0,0-3 0,0 1 0,0-1 0,0-3 0,0 2 0,0-3 0,0-1 0,0 1 0,0-1 0,0 2 0,0 0 34,0 1-34,0 0-34,0 1 34,0-3 11,0 2-11,0-3 0,0 2 0,0-2 0,0 2 11,0-2-11,0 1 0,0 1 0,0-2 0,0 1 12,0-2-12,0 0 11,0-1-11,0-1 22,0 1 1,0 0 22,0-1-56,0 1 22,0 1-11,0-2 0,0 3 11,0-4-11,0 2 0,0 1 0,0-2-6320,0 2 2309,14-18-2387,3-5 6398,12-19 0,-12 17 0,-5 3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8:47.4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 6 6876,'-18'0'1871,"4"0"-1064,14 0 5065,0 0-5480,0-2-56,0 1 1266,0-1-1412,0 8-77,0 2-46,0 8 34,0 2-11,3 1 11,2 2-45,5-1 44,1 4-32,7-1 44,-5 1-68,8 0-21,-5-2 10,2-1 12,-3 0-11,-1-6 22,-4 2-23,-2-6 12,-1-3 11,-3 1-22,2-2 22,0 1-23,-3 1 1,4-1 11,-4 3 0,2-1 123,7 7-123,-5-3-11,5 2 55,-6-5 34,1 1-44,-1 1-34,4 1 11,-5-2 11,1-1-11,-2-5 0,-1-1-34,0-3 1,2-2 10,-5 0-22,3 0 23,-1 0 0,-2 0-3161,3 0-648,-1-8 3775,-1-9 0,1 5 0,-2-2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8:49.2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48 7739,'17'-11'280,"-2"1"-157,-10 5 68,0 1 78,-2 1 101,-1 2 2229,-2 1-2386,0-3 90,0 3 918,0-3 650,0 2-1826,0 0 34,0-1 44,0 0 4616,0 2-4627,2-2-11,4 4-22,4 1-35,1 2 1,6 3 34,0 0-12,3 1 11,1 5-22,2 2-11,-1 1-34,1 0 12,-2-2 10,-3-1 12,0-4-11,-2-1 0,-3-2 22,2 0-34,-4-1 1,1 1 10,1 0-33,-4 0 23,1-5-23,-5 1 22,0-2 0,-2 1 46,2 1-35,0 2-10,3 1-12,2 0 11,-2 2-11,2-3 1,-2 3-1,0-3 11,7 2-22,-11-3 0,8 0 34,-11 0 11,3-1-12,-3 1-10,6-2 10,-4 1-10,2-1 21,0-1 12,-4-1-2666,1 0-259,2-1-3069,-2-9 5938,2-4 0,-4 1 0,0 3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8:51.9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635 24 7582,'0'-7'2543,"0"1"-1769,0 6 324,0 0-706,0-5 34,0 4 100,0-4 2432,0 5-2688,-3 6 155,-11 4-178,-3 8-146,-14 2 22,5 1 11,0 2-89,2 1 0,6 0 112,0 3-33,5-4-1,0-1 22,3-3 12,-1-3 22,6-3-67,-2-1-78,6-3 0,-4 1-12,5-2 12,-7 4 10,3 1 24,-5 1-1,3-1 34,-2-1 33,3 0-22,-2 0-34,-1 4 46,-5 0-1,-3 15-78,2-9 78,-3 15-44,6-17 33,1 3-23,0-7-21,4-3-24,-1 2 12,-1 1-22,2-7-23,-1 2 0,2-8 12,2 2-12,-2 0 45,2 2 11,-2 1 0,0 2 1,0 0-35,-1 2-10,1-2-1,-2 0-11,1-2 12,-4 3 10,4-2 23,-4 3-22,5-1 22,-5 5-45,4-6-11,1 3 11,0-5 0,2 1 1,-2 0-1,-2 3 0,-1 2 0,-3-1 0,1 3-11,2-3 12,0-3-1,5-4 12,1-4-1,2-2-22,0 1-22,0 1 22,-2 3 0,-1 3 0,0 2 0,-2-1 11,5-1-11,-3-5 11,3-1 12,-2-2-23,1 0 0,-1 0-23,0 1 12,1 1 11,-3 2 0,3 0 0,-1 1 0,2-1 0,0-1-426,0-2 79,-2-1-90,1 0-5524,-1 0 2307,2-3 3654,2-14 0,-1 10 0,1-9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8:53.6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 3 6439,'-12'0'1703,"3"0"-1378,9 0 79,0 0-359,-2 0 89,1 0 1301,-1 0-819,-1-1-90,1 1 12,-1-1-79,1 1 3071,2 0-3463,0 4 101,0 5 12,0 4 55,0 6 90,0 2-112,0 2-45,2 4-68,3-4 24,3 1 21,0-5-32,2-1-23,-4-2-46,1-1 68,-2 1-44,1-3-46,-1 2 45,2-2 12,-1 2 44,4 0-11,-2 0-56,0-1 45,4 1-68,-5-3 46,0 1-35,-2 0 24,-2 0-24,2 1 12,0-2 12,0 0 44,3 4 0,0-6-56,0 3-33,-3-5 21,-3-1-10,1 0-12,-3 0-10,3 0-1,1 4 0,2-3-11,2 4 0,0-3 34,-3 3 10,0 2 1,0 0-11,0 3 11,3-1-12,0-2 34,5 6-67,-5-9 56,0 2 0,-6-7-11,-2-1 0,0-1-11,3 1-1,-3-1 46,9 6-35,-7-2 12,7 3-11,-6-5 11,0 1-33,2-2 10,-5 3 12,3 0 33,1 4-33,-3-3-11,6 2 33,-6-4-33,1 0-1,-2-1 12,2 0-45,-1-3 22,1 0-22,-2 0 57,3 5-23,0 0 10,2 5-21,0 0 10,0 0 35,3 0-12,-5 1 0,6-1 0,-7-1-12,4-1 24,0 0-35,-3-2-10,4 0-1,-6-3 0,1-4 1,-2-1-12,2-1-11,-1 0-22,1 3 10,-2-1 12,0 2 0,2-1 12,-1 2-12,4 0 11,-2 0 0,-1-1-11,3 0 22,-4-2-9853,1-1 9104,-2-9 0,0 6 0,0-7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8:54.8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 6 6383,'2'0'1031,"1"0"1714,-3 0-2408,-5 1-147,-3-1-134,-5 2 11,2-1-33,1 0-23,7 0 68,-2-1 33,5 2 56,-3-2 0,1 1 145,-1-1 192,-2 1-80,0-1-111,2 0 22,1 0 3216,2 0-3350,4 0-34,7 0-34,5 0-22,9 0 0,4 0-22,8 0 33,7 0-11,8 0-56,3-1 12,5 0-1,-6-2-67,-4 1 23,-6 1-23,-10 1 22,-3 0 1,-8 0 44,-2 0 0,-5 0 23,-4 0-23,-1-1-22,-3 1-45,2-1 0,-2 1 0,2 0-12,5 0 24,-3 0 55,3 0-56,-9 0 0,-2 0-11,-4 0 0,2 0-45,-1 0 23,4 0 0,-2 0 22,2 0 0,0 0 11,0 0 11,-2 0-11,-1 0-11,-2 0 0,3 0-11,-3 0-6746,3 0 6757,-3-3 0,0 3 0,0-3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8:56.0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276 35 9666,'0'-7'459,"0"1"-32,0 6 547,0-1-548,0-1 1132,0 1-1289,0-1-56,-2 0-124,-3 1-89,-4-2-33,-3 3 33,3-2 0,-3 1 0,4 0 11,0 1-11,-2 0 33,4 0 12,-4 0 11,5 0 90,-3 0-23,1 0-101,-2 0-22,-3 0 0,-4 5 11,-2 3 12,-3 5-12,2 0 191,-3 8-46,7-8-43,0 6-23,8-9 11,2-2-57,2 0 1,1 0-22,2 0-1,0-1 23,0 0 0,0 1-12,0 1 12,0 1-23,0-2-10,0 0 32,4-1-10,7-3-23,0-1 0,6-1 1,-6 0-12,0-1 11,-4 1-11,3-1 45,1 0-12,7-1 1,0 0-12,1 0 23,-1 0-11,-3 0 10,-1 0 1,1-2 0,-4-4-34,4-3 12,-4-3-12,4-2-11,-2 1 11,3-3-11,-5 4 0,-2-6-11,-3 6 11,-3-5 22,-1 4-11,-2 0 23,0 1 0,0 2-34,0 0 0,0 2 0,0 2 11,0 2-11,0 0 11,0 1-11,0 2-22,0-2-2843,0 3 0,0-1 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8:57.0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 30 6372,'-3'-6'683,"0"2"-582,3 4 706,0 0-157,0-4 67,0 2 0,0-2 45,0 3 1020,0 1-1547,0-2 34,0 1 11,0-1 34,0 0 1311,0 2-1592,-2-1 23,-1 1 12,0 0 66,1 0 23,2 6 0,0 5 67,0 8-23,0 7-77,0 4-57,0 7 45,-5 2 0,4 3-11,-6-3-67,7-7-1,-3-8 34,1-9-22,1-7 90,-1-6 525,2 0-637,2-8-23,1 1 0,3-5 0,-1 4 0,2 0 0,1 0-11,3 0-1,-3 0-32,-1 3-102,-1-1-380,-1 1-584,2 1-1097,1-5-2577,3 3 4784,-5-4 0,-2 5 0,-4-1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9:11.0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49 9991,'0'-6'1883,"0"1"-1413,0 5 6859,0-1-7329,2 1 33,5-2 79,11 2 0,9 0 90,9 0-113,6 0 23,0 0-56,2 0 12,-3 0-68,-4 0 11,-1 0 0,-7 0 34,-1 2-34,-2-1 45,3 2-22,0-2 55,9 2 1,-1-3-34,10 2-56,-5 0 11,2 1-11,-3-1 45,-4 1-34,1-2 11,-8 0 1,10 1-23,-12-2 0,7 1 0,-7-1 11,13 1 0,-7 1-11,11-1 0,-11 1 11,5-2 12,0 0-23,-2 0 0,3 0-11,11 0 11,-6 0 0,9 0 11,-13 0-11,0 0 0,4 0 0,1 0-11,-1 0 11,-1 0 0,-7 0-12,1 0 12,-6 0 0,1 0 0,1 0 23,25 0-23,-5 0 12,20 0-12,-12 0 0,7 0 0,-18 0 11,-3 0-11,-23 0 11,-5 0-11,4 1 34,7-1-12,3 1 23,5-1-45,5 0 78,23 1-78,-12 0 23,16 0-23,-24 0-23,-6 1 23,-7-1 11,-5 0-11,-4-1 0,-4 0 23,9 0-12,7 0 67,12 0-10,19 0 44,8 0-101,8 0-11,-1 0 0,-10 0 0,-11 0 0,-12 0 11,-12 0 0,-9 0 0,-6 0 12,-3 0-12,8 0 11,0 0 1,8 0-1,-3 0-11,6 0 23,3 0-12,5 0-10,-3 0-12,-2 0 0,-6 0 11,14 0 0,-12 0 0,12 0 0,-11 0-11,-3 0 34,3 0-23,14 0 0,-15 0-11,12 0 0,-19 0 0,0 0 12,-2 0-12,8 0 0,-8 0 11,4 0-11,-8 0 33,-1 0 1,4 0-12,3 0 23,3 0 11,3 0-45,-3 0 23,-1 0 0,-11 0 10,-2 0-21,-10 0 33,3 0-11,5 0-1,1-1 24,9 0 32,12-2-43,-5 1-1,12 0 0,-15 2-45,-1-3 1,-5 3-12,-5-1 11,-3 1-11,-5 0 11,0 0-11,-3 0 11,3-1 0,0 0 1,5-1 21,-2 2-10,4-2 10,-3 1-22,3 1 12,-4-2-23,4 1 22,-1-1-22,2 2 0,-1-3 11,-1 3 12,1-2-12,-2 0-11,1 0 11,3-1-11,0 1 11,4 1-11,0 1 12,-2-1-1,-1 0 11,-5-2-11,7 1 1,-5 1-12,7 1 22,-1-1-11,8-1 0,5 0-11,10-2 12,4 2-12,4-1 0,-7 1 0,3 1 0,-21-2 0,2 2 11,-18-1-11,-1 1 11,0 1 11,-1 0-10,-1-1-1,4 1 0,-7-3 0,2 3 0,-5-1-11,1 1-11,3 0 11,-1 0 0,1 0 0,1 0 11,-1 0 1,2 0 21,0 0-22,-2 0-11,1 0 12,1 0-12,3 0 22,11 0 0,-4 0-10,7 0-1,-9 0 0,-5 0 11,2 0-22,-5 0 23,0 0-12,5 0 0,-9 0 0,1 0 12,-6 0-1,-3 0 23,1 0-23,1 0-22,-3 0-2767,2 0-796,-22 0-3642,-25 0 7205,-50 0 0,39 0 0,-8 0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9:13.2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0 217 6551,'12'6'2286,"-3"-2"-1670,-9-4 8472,0 0-9021,2 0 0,-1 0 12,3 0-12,2 0-45,2-2 1,2-3 10,1-1-10,-3-2 21,4 1-44,-4 2 0,7-3-22,-1 3 22,1-2 22,-1 2 12,-4 0 11,-3 2 0,1 0-1,0 0-10,3-2-34,-1 1 11,3-3-11,-2 2 0,-1 1 34,0-2-12,-7 3 1,2 0-1,-3 3 12,-1 0 33,1 0-11,0-1 12,1-1-24,2-1-10,-2 1 0,2-1-12,-4 0 0,1 2-22,-2-1 23,0 1-23,2 0 11,-1 1-11,3 0 11,2-2 0,2-1-11,2-1 12,-2 0-12,0 1 33,-5 2-33,-1-1 11,-2 2-11,0-2 0,5 0-11,0-3 22,8 1-11,0-3 0,1 2 0,-4 0 0,-3 1 23,-4 2-12,0 0 11,-3 1-33,0-1 11,0 1 0,2-1 11,-1 0 191,1 1-202,0 0 0,-1 1 34,1 0-1,0 0-10,-1-1 21,1 0-21,1-1 10,-3 1-21,5 1-1,-5 0-4493,3 0-3731,-3-5 8213,-10-3 0,8 1 0,-7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7:10.2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1 272 11560,'74'14'257,"-1"1"1,-5-1 0,-8-5-191,-6-7 45,-9-2 0,-9 0 34,-12 0-12,-6-2 23,-6-3-45,-4-5-89,-3-3-23,-3-3-157,-2-2-90,-10-2 68,-8-4 179,-16-4 0,-8-3 0,-2 0 112,1 3 135,10 4-57,8 6-145,10 4-45,6 3-45,6 1-22,1 4-68,2-1-212,0 4-717,11 0-729,5 2 1793,38-1 0,-31 2 0,16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16.2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60 6921,'2'-5'908,"0"2"-68,-2 3-448,2-15-33,-2 10 89,2-11-90,-2 13-178,0 0 33,0 0 78,0 1-22,0-1-34,0 2 427,0 0-662,0 14 313,0 5-122,-2 19-113,-2 3-22,-3 5-22,1 1-34,1-1-34,3-2-336,2-4-325,0-7-458,0-7-102,0-10-336,0-6 1591,0-5 0,0-3 0,0-1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9:18.2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162 57 6686,'-15'-6'818,"4"1"-426,11 5 56,0 0-224,0-11-34,0 9 169,0-9-112,0 11 773,0 0-1009,-3-1-11,1 1 22,-6-2-22,2 2-89,-6 0 10,-1-1 79,-3 1 0,-5-1 44,8 1 103,-2 0 43,6 0 57,4 0-57,1 0-44,3 0 3360,-1 0-2990,-1-3-34,3 3 2980,-3-3-3383,6 2 89,7 1 45,10-3-79,8 2-33,5-1-11,-4 1 11,-3 1-34,-3 0-22,0 0 11,1 0 22,7 0 34,3 0 0,5 0-34,7 0 23,1 0-56,3 0 22,-3 0-11,-5 0-22,-4 0-23,-4 0 11,16 0 1,-15 0-1,13 0 12,-17 0 101,21 0-46,-14 0 23,15 0-89,-20 0 33,1 0 11,0 0-33,5 0-12,2 0-11,4 0 0,2 0 1,-1 0-12,-1 0 0,-6 0 11,-5 0 34,3 0-1,-4 0 12,11 0-11,-1 0-34,5 0-11,4 0 12,21 0-1,-19 0 11,14 0-22,-26 0 11,-4 0 23,-4 1 0,2 0-12,-2 0 12,23 0-23,-13-1 0,19 3 11,-16-3-10,2 1-1,6-1 11,-1 0 1,4 0-23,3 0 0,-14 0 0,3 0 112,-11 0-101,5 0 0,6 0 0,4 2 12,3-1 21,8 2-44,3-2 22,-17 0 1,1-1-12,24 0-11,21 0 23,-40 0-23,-5 0 0,-10 0 22,-9 0 23,-7 0 33,9 0-66,-11 0 0,15 0-12,-5 0 22,11 0-11,4 0-11,3 2 11,-2-1 1,-3 1-12,-3-1 22,-3-1-22,-1 0 11,-2 0-11,-1 0 0,4 0 0,-13 0 0,4 0 0,-9 0 34,33 0-12,-3 0-22,30 0 11,-17 0-11,2 1 12,-6-1-12,-2 1 0,-8-1 11,-1 0-22,-6 0 22,-1 0 0,-5 0-11,14 0 0,-9 0-11,15 0 22,-7 0 0,5 0-11,-2 0 11,23 0-11,-24 0 34,16 0-23,-25 0-22,-1 0 22,-5 0 0,2 0 1,1 0-12,-3 0 22,2 0 0,-2 0-10,-4 0 21,3 0-10,-6 0-12,1 0 0,-2 0 0,5 0 0,-3 0-11,5 0 34,5 0-34,-9 0 22,1 0-10,-14 0-1,-8 0-11,0 0-11,-3 0 11,3 0 0,2 0 0,1 0 11,5 0-11,-5 0 11,4 0-11,-1 0 0,6 0 0,-10 0 11,2 0-11,-14 0 0,1 0 0,1 0 0,-1 0 0,1 0 0,-1 0 0,2 0 0,7 0 0,0 0 0,0 0 0,2 0 0,-4 0 0,6 0 0,-3 0-11,2 0 0,6 0 33,-7 0-22,10 0 11,-9 0-11,11 0 0,-9 0 12,5 0-12,-11 0 22,-6 0-22,1 0-11,-4 0 11,7 0 22,3 0-22,8 0 0,9 0 0,5 0 0,7 0 0,-5 0 0,1 0 0,-16 0 11,0 0 1,-14 0-1,0 0-11,-3 0 0,0 0 0,0 0 0,3-1-11,-2 1 11,6-2 0,-1 1 0,2 0 11,0 1-11,-5 0 11,-1 0 0,-1 0-11,-4 0 0,3 0 0,-2 0 0,2 0 0,3-1 11,0 1-11,2-2 12,1 2 10,-1 0-11,-2 0 0,0-1-11,-3 1 0,-2-1 23,-1 1-12,0 0-11,-1 0 0,3 0 11,-1 0-11,0 0 11,0 0 1,-3 0-1,2 0-11,-2 0-9831,3 0 2205,-3-4 7626,0 0 0,0-1 0,0 2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9:19.8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46 6036,'-2'-1'1569,"-1"-1"-1155,3 2-156,0-7 123,0 4 112,0-4-11,0 6 952,0 1-1244,0-3-156,0 3 112,0-3 336,0 2-482,0 0-34,0-2 34,0 0 0,0 1-11,0-1 11,0 0 11,0 2-1457,0 0 1,0 1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9:21.4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28 5902,'0'-5'616,"0"2"818,0 3-1042,0-3-78,0 1-202,0 0-45,0-1 12,0 2 89,0-2 0,0 2 2106,0 0-77,0-1-1996,9 2-89,3-1-89,8 1 33,-1 0-23,-6 0-10,-1 0-23,-8 0 0,3 0 0,-4 0 22,4 0-22,6 0 34,1 0-23,4 0 11,-1 0 12,-5 0 11,0 0-1,-7 0 12,-2 0-33,0 0-1,-3 0 23,2 0-11,1 0 66,2 0-77,0 0 22,0 0-12,-2 0-22,0 0 349,-3 0-338,2 0 12,-2 0-2276,3 0 24,-3 2-1738,0 2 3956,-12 4 0,9-3 0,-8 0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9:22.8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396 49 6585,'6'-2'1826,"-2"1"-1276,-4 1-382,7-7-34,-3 3 79,8-4 56,-6 3 78,2 2 113,-1-2-135,-1 1-124,1 0 12,-1 2-11,-1 0 44,-2 2-44,-1-2 2532,-2 2-2690,-9 0 35,-5 4-34,-12 4 34,-3 3-1,0 5-22,-1-1 67,1 1 79,-2 1-34,-3 1 0,2-1-78,-1 0-12,9-2-44,1-2-34,12-4 0,1-3 11,3 0 0,-1 0 23,-7 2 55,1 3 12,-4 0 45,-2 6-102,7-8 1,-1 2-34,11-8 46,1-1-1424,2-1-2085,4-8 3452,11-10 0,-6 5 0,4-2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9:26.0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1 818 16154,'0'-6'594,"0"-2"-504,0-1-23,2-3 34,3-3-23,-1-1-11,5 0 12,-6-3-57,7 2-11,-4-1 12,4-1-23,-2 0 11,5-3-11,0 0 89,5-3-33,-2-1 56,2-3 34,-3 1 44,-1 2-122,-4 3-23,0 1 34,0-6-12,1 6 11,0-2-44,-4 7 67,1 2-45,2-1 22,1-1-22,2 0-22,-3 0 10,1 3 35,1-3-68,-3 7 112,1-2-44,-7 7 111,1-1-168,-1 2 1,2-3-1,3 1 23,0 0 11,0 0-11,0 1-12,-6 1-10,3 3-23,-4-1 22,3 1-11,-1-2 1,2 1-1,1-3 11,-1 2-22,-2-1 0,1 0 0,-1 1 11,2-2-11,-2 2 35,2-2-2,-2 1-22,2-3-11,0 2 0,0-2 0,3 1-22,-2-1 11,3 0 22,-1-1-11,-2 4 0,-1-1 0,-5 2 11,2 1-11,-1-1 11,3 1-11,-3 1 56,1 1-56,1-1 0,-3-1 0,3 1 146,-3 0-135,2 0-11,-2-1 0,5-1-11,-2 0 11,2-2 0,0 1 0,1 0 11,-4 2-11,1 0 0,-3 1-471,0 0 471,0 6 23,2 1-23,1 5 0,2 1 11,0-1-11,0 1 11,-2 0-11,2-1 11,-2 2 0,2-1 1,0 2-1,3-1 22,-2 0-33,3 0 12,-3-1 21,2-1-33,-3 0 11,-2 2 1,1 0-1,-1-1-11,2 0 0,1 0 12,-1-1-12,0 3 22,0-2-11,-2 2 0,2 1-11,-5-3 12,3 3-1,-3-3-11,0-1 11,2 1-11,1-4 0,0 1 0,1-1 0,-3 0 11,1 1-11,3 1 11,-2 0 12,5 2-23,-1-2 11,-1 1 0,4 2-11,-7-3 11,4 1-11,-6-5 0,4-1 0,-3 0 0,4 0 12,-3-1-12,1 1 0,-1 2 0,7 4 0,-1 0 0,1 2 11,-5-4 0,0-2 0,-2-1 0,2 1 23,0-2 0,0 4-23,-2-3 0,-1 3 0,1-2 0,-3 1 12,5 0-12,-2-1 0,0-2 0,-1-1-11,0-1 12,4 2-12,-1-2 11,1 2-11,-2-2 11,-3 0-11,1-1 11,-2 0 0,0 0 34,0 0 0,0-1-11,2 1-23,-1 0 11,1 1 12,-2 0-23,3 2 23,-1 0-23,4-1 0,-3 1 0,-1-2 0,0 1 12,-1-1-12,3-2-11,-3 2 11,1-2 0,-2 3-11,3-1 45,-1 3-34,4-3 1,-4 2-1,1-3-11,-3 0 0,2 0 11,-1 0-11,6 1 0,-4 1 11,2 0-11,0 3 0,-2-2 0,2 1 11,-2-1-11,2-3 0,-5 1 0,5-1 0,-5 0 45,5 2-34,-5-2 12,3 1-1,-3-2-9075,0 0 9053,-7 0 0,5-1 0,-5 2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9:27.5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 16614,'23'2'504,"3"-1"-426,3-1-11,-2 0 12,-2 0-1,-6 0 34,-4 0 0,0 0-11,-1 0-45,1 0 11,1 0-22,0 0 12,-1 0-1,1 0-12,-3 0-21,0 0-12,-3 0 11,1 0-22,1 0 0,-1 0 12,2 0-1,-3 0 56,1-1-11,-3-1 22,2 1 1,-5 0-34,1 1-23,-2 0-11,-3 0-11,3 0 0,-3 0 0,4 0 11,-3 0 23,4-2-23,-1 2 56,5-1-33,-2 1 0,0 0-23,-1 0 22,-4 0-33,0 0 12,0-1 21,-3 0 1,2 0 22,-2 1 67,3 0-101,-1 0-10,-1 0-12,3 0 11,-3 0-8135,1 0 8124,-7 0 0,4 0 0,-3 0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9:29.6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 6428,'12'-1'1009,"-3"-1"-628,-9 2 559,0 0-312,2 0 33,1 0 45,0-1-45,1 1-33,-3-1 1713,1 1-2094,-2-3-12,0 3 1132,0-3-1367,0 2 2062,0 1-2028,3 6 56,0 3-12,-1 7-22,1 0-22,-3 0-23,0-1 0,2-1 0,-1-2 12,3 2 21,-3-4 24,1 4-12,-2-2 22,0 0-44,0 0-34,0-2 0,0 0-12,0 0 12,0 0 23,0 1 10,0 1 1,0 1 56,0 8-46,-2-6-10,-1 4-12,0-11 1,1-1-12,2-5-9842,0-1 9658,0-6 0,0 3 1,0-4-1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9:30.5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59 6182,'0'-9'593,"0"2"-525,0 7 133,0 0 405,4-12-46,-3 7 79,4-9-23,-5 11-45,0 1 23,0 2 347,0-3-672,0 2 695,0-1-572,2 1 12,-1 1-35,3 0-22,-3 0 1244,1 0-1187,-2 8-169,0 5 146,0 10-56,0 1-157,0 2-45,0-2-22,0 0-11,0 1 44,0 1 12,0 0 11,-4 0-112,0-2 11,-3-5-11,4-4-12,1-6 1,2-5 0,0-2 10,0 0-44,0-1-2155,0 0 0,0 1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30:19.5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44 18429,'17'0'33,"5"-2"-33,9 1 12,5-1 32,6 1-21,5 1-23,5 0 45,0 0-34,2 0 0,1 0 11,-3 0 1,0 0-23,-5 0 0,-3 0 0,-2 0 45,-1 0 11,5 0 0,4 0 11,7 0-34,3 0-33,5 0 23,0 0-23,1 0 33,-4 0-33,11 0 0,-21 1 34,30 0 22,-35 0 67,23-1-44,-17 0-35,4 0 1,2 0-45,4 1 0,0-1 0,-1 2 0,-3-2 0,-6 1 11,-2-1 1,-8 2-1,0 0 45,24 3-23,-12-2-21,23 2-12,-20-3 0,-1 1 0,5-1 89,-12 2 1,2 0-78,34 0 10,-27 0 0,-1 0 12,22 1-34,0 0 22,-11-2 1,3 0-23,-10 0 0,-1-1 11,-7 0 112,11 0-100,-16-1 33,8 0 22,-20 0-22,-4-1-34,1 2 158,35-1 10,-11-1-168,40 1 12,-19-1-12,5 0-22,1 0 0,-14 0 23,-1 0-23,-15 0 33,-11 0-21,-3 0 66,-10 0-33,3 0 33,-1 0-22,1 0 11,3 0-21,6 0-35,7 0 67,12-1-84,-8 0 1,2 0 5,27 0 0,-24 0 0,-1 0 11,15-2-11,-2 1 0,-7-1 12,-9 1-24,-8-1 24,-8 2-12,-8-1 0,-3-1 11,-2 0 11,3-2-11,2 1-11,5 0 34,3-1-34,3 2 22,4-2 1,6 0 89,38-5-112,-17 4 22,15-3 1,-34 5-1,-12 2-22,-10 1 11,-5 1-11,-8 0 34,-1 0 44,4 0 113,19-1-158,-1 1-10,15-3 44,-6 3 11,6-1-78,5 0 0,0 0 23,-3-1-23,7 2 11,-26-1 0,3 1-11,-28-2 0,0 1 11,0-1 0,5 0 1,5 2 21,8-1-22,10 1 23,7 0-23,7 0 12,0 0-12,-3 0-11,-8 0 11,-3 0-11,-7 0 0,-3 0 0,-7 0 0,-6 0-11,-8 0 11,-2 0 0,-1 0 0,-1 0 0,4 0 0,0 0 11,4 0-11,-1 1 0,2-1-11,-6 1 11,3-1 0,-4 0 11,2 1-11,1 1 11,4-1-11,-6 1 11,5-2-11,-6 0 0,1 0 23,0 1-1,-1-1-11,0 1-11,5-1 12,-2 0 10,3 0-22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30:19.5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43 7459,'0'-3'2622,"0"1"-661,0 2-1513,-6-1 101,4 1 34,-5-2-57,7 2 2556,0 0-2937,0-2-44,0 1 33,7-1 46,6 2-80,11 0-32,5 0 22,6 0 0,5 0-1,4 0-33,8 0 23,0 0-23,8 0 11,2 0-34,3 0 1,5 0-23,-2 0 0,0 0-11,-3 0 23,-1 0 10,-1 0-21,7 0-1,-2 0-11,9 0 11,2 0 23,6 0 22,-1 0-45,-1 0-11,-32 0 0,-1 0 11,27 0 11,13 0 34,-21 0 67,0 0 1,5 0 60,-12 0 1,4 0-986,30 1 0,3 2 801,-22-2 0,-3 2 6,4 1 0,0 1 0,-3 0 0,1 0-318,-2-1 1,0 1 311,-1 0 0,2-1 11,19 0 0,-1-1-6,-26 0 1,-3-2-1,9 1 1,-5-1 17,1-1-233,-22 0 221,-6 0 1,-5 0-1,-4 0 1470,1 0-1481,3 0 0,27 0 11,-2 0-11,21 0 0,-7 0 717,-6 0-706,1 0 315,-10 0-326,-4 0 11,15 0-11,-17 0 0,9 0 12,-24 0 10,-1 0 0,3 0 23,14 0 22,8 0-55,12 0-1,-1 0 0,5 0 11,-8 0 12,2 0-23,-6 0-11,-1 0 79,-2 0-46,-6 0 1,-4 0 11,-2 0-23,-5 0 34,2 0-22,-2 0-23,-3 0 112,3 0 23,4 0 55,7 0-145,9 0-33,6 0-23,-4 0 0,0 0 44,-11 1-44,-6-1 12,-10 1-1,-14-1 22,-5 2 35,-10-2-1,7 1-11,1-1 45,13 0 34,5 0-23,12 0-23,12 0 68,8 0-135,7 0-10,11 0-12,-31 0 11,-2 0 0,-36 0 0,-6-1 0,1-1 1,5 0 44,7-1-45,30-2-11,-8 3 0,19-3 33,-16 5-21,-48 0-12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16.5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33 7538,'0'-6'974,"0"0"-122,0 6 347,0 0-762,34-3-157,-7 1-157,29-3-123,-14 3-101,-3-1-672,1 1-986,-3 0-986,-2 1 2745,-4 1 0,-14 0 0,-5 0 0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30:00.4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0 5868,'-12'0'0,"3"0"0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30:01.2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0 262 15488,'76'-32'0,"1"0"0,-1 0 0,-4 3 0,-2 1 0,-20 7 0,-26 11 922,7 1-855,-5-1 252,-2 3-241,-6 2 102,-8 1-180,-2 1 489,-1 1-500,1-1 11,3-1 0,1 0 0,-1-1 0,4-1 0,-4 1 0,2 1 0,-5 0 0,0 2 0,-6 1-11,1 1-1659,-3 0-1389,-5 0 3059,-10 0 0,7 0 0,-6 0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30:25.6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557 8 8277,'-3'2'1378,"1"-1"3149,2-1-4494,-2 0-33,1 0-78,-1 0 67,2-3 11,0 0 11,0 0-11,2 1 11,-1 2 180,1 0-57,-7 5 23,-7 5 67,-10 6 12,-9 5-12,-3 1-34,0 2-78,-2-1 67,2 1 101,-5 1-168,0-1-22,2-1 22,4-3-33,7-4-34,3-1-12,4-2 12,1-1-22,3-2-1,1-2 45,2-3-33,1-1 78,3 0 45,1-1 11,1-1-12,-6 6-111,5-4-45,-5 3 11,9-4-11,1-2-5131,2 0-1334,0-4 6465,0-9 0,0 6 0,0-5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30:29.1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1121 7437,'-6'0'1524,"1"0"-292,5 0 6780,0 1-7967,0-4-12,0 1-10,0-6-12,0 2-11,0 0 11,0-2 34,0-1-12,0-3 46,0-3-1,0-2-44,0-2-1,0-3-33,0 0-22,0 0 22,0 1 0,7-8 22,-3 9-22,6-7 12,-5 8-1,3 1 0,-3 3 0,3 2-11,-3 3-11,3-2 11,0 0 146,9-12 33,-5 4 56,6-7-157,-8 7-33,0 1-11,3 1 11,-2 2 11,2 2 45,-1-4 0,-1 3-90,0-3 56,-4 5 56,-2-1 23,1 1 11,-4 2-34,1-2 45,-1 3-123,1 1-23,2 0 34,3 3-22,-5 0 22,4 0 22,-4 0-11,0-2-55,-1 0-1,-2-4 34,3-1-23,-1 2 23,1-1-23,2 6-11,-2-3 12,0 3 22,1-3 34,-3 3-35,1-2-32,1 1-1,-3-5 0,2 5-11,1-5 0,-3 2 0,5 0 11,-2-2-11,0 1 23,1 1-23,2-6-12,-1 4 1,3-3 11,-3 4 0,0 2 11,-2 1-11,-1 1 12,1 2-12,0-2 22,0 2-22,1-2 0,-3 2 0,3-1-22,-1 0 22,2-3 0,1 1 0,-4-1 0,1 3 0,-1-4 0,-1 3 0,1-2-12,-2 4 1,2-1-11,1 0 11,2-1 11,1 0 0,-1 2 11,-2 1-11,-1 1 0,-2 1 0,0-1-11,0 0-1,0 2 1,2 0-11,-1 1-348,1 0 325,1 0 22,-3 4-10,2 6 22,1 7 11,0 6-12,4 6 12,3 4 12,1 5-12,2 5-23,-5 2 23,-3 0-11,-2-1 11,-3-3 0,0-4 0,0-2-11,0-7 11,0 8 0,0-10 0,0 8 0,0-9 0,0 1 0,0-2 0,0-2-23,0-3 23,4 0 0,0-2-11,3-2 0,-1 0 11,-3 1 0,1-5-22,-3 4 22,3-6-12,-1 1 1,2-1 0,3 3-23,-5-1 34,2 1-11,-3 0 22,1-1-22,2 2 11,1-2-11,-4 1 0,1-1 0,-1 0-23,1-2 0,2 0 34,0-1-11,-2 1 11,2 1 0,-2 2 0,2-1-11,2 2-11,-1-3 10,2 1-44,-3-2 56,0 0 0,0-2 0,1 0-22,-1 1 22,0 1 0,0 0 0,-2-2 11,2-3-11,-5-1 0,2-2-1277,-2 0-34,3-1-874,-3 0-1434,3 0 3619,-3-10 0,0 8 0,0-8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30:30.1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 7269,'-5'3'2756,"0"-1"-1815,5-2 1345,0 0-1927,9 0 44,10 0-202,10 0-77,7 0-24,-1 0-55,-7 0-11,-2 0-23,-10 0 0,-3 0 12,-3 0 21,-5 0 35,5 0 66,-4 0-21,6 1-56,1 0 32,8 0-66,5 0-12,1-1-10,-1 2 21,-3-1 12,-5-1 11,0 1 157,5-1-135,-8 0 1,4 0 44,-6 0-56,0 0-22,3 0-12,-3 0-33,-2 0 34,-4 0-34,-2 0 34,5 0 78,-1 0 11,6 0 0,-4 0-78,-1 0-11,0 0-23,-4 0-11,-1 0 0,2 0 0,-6 0 0,4 0-941,-5 0 336,4 0 134,7 0 303,7 1-213,6 1-236,-3 1-346,-5-2-773,-9 1-1962,-4-1 3698,-12 0 0,6-1 0,-6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30:31.8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240 19 7011,'-17'0'-101,"2"0"67,13 0-11,-3 0 12,2 0 33,0 0 0,-1 0 0,1 0-56,-5 0-258,2 0 113,-3 0 145,3 0 56,-2 0 78,1 0-22,-1 0-56,-3 0 34,-6 0 145,0 0 246,-4 0 91,6 0 89,4 0 56,6 0 23,3 0 4559,2 0-5142,9 0-23,5 0-22,10-3-32,4-1 9,-1-1-22,-1 1-11,-6 3-11,-6 0 11,-5 1 0,-6 0 0,2 0-33,-4 0 9,5 0 24,0 0-33,7 0-23,-2 0 56,4 2 11,-4 2 11,2 4 12,-3 6 0,-4-1 22,-2 4 23,-4-1 10,0 0-55,0 4 11,0-1-45,-4 1 78,-9 3-44,-1-7-1,-7 0 12,6-8-11,-1-1 33,5-3-45,-3 0-22,3-2 0,-12 2-44,-3 1-24,-22 1 57,15-1-11,-6 1-57,25-5 23,7 3 12,4-4-282,3 2 416,12-2-22,5 0-46,14 0 12,1 1-1,1 0-33,-4 2 23,-3 0-23,-5-2 0,-5 0 11,-8-1-11,-1 0 0,-7 0-684,2 0-504,3 1-392,3 1-1019,10 1 2599,1-2 0,-5 0 0,-5-1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30:32.5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79 14 7650,'0'-8'2801,"0"2"-1972,0 6 695,0 0-1155,0 4 226,0 8-360,0 8 45,-3 11-68,-4 5-156,-2 3-22,-1 1 44,2-1-10,5-3-57,1-2 101,2-7 90,0-6-11,-2-4-57,1-7-11,-1 0-22,2-7-11,0 2-57,0-5-1971,0 1-382,-2-1 2320,-10 0 0,6 0 0,-5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30:36.5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250 7 10204,'0'-3'1872,"0"-1"5657,0 4-7461,0 6 88,-4 5-100,-2 11 0,-4 1 79,-1 2-12,1 0-56,2 5-11,0 4 34,3 8 11,-2 6-45,1 3-23,-2 0 23,5-3-11,-1-5-11,1-3 55,0-3 68,1 1-89,-1 2-35,3-1 12,-3 0 0,3-1-23,-2-3 1,-1 0-1,-2-3-11,0-4 1,0-3 10,2-3 12,-2 0 10,0 0-10,-1 2-12,-1 2 23,1 1-11,1 1-23,0 9 11,-2 0-10,3-2 10,-5-2 0,5-10 46,-3 13-46,4-8 23,-2 9-12,5-10 1,-7 0-23,3 0 23,-5-2-1,3 0 35,1 2 21,2 2 314,3 4-211,0 4-170,0 1 68,0 0-34,0 21-12,0-15-21,0 15-1,0-22-11,0 5 68,3-13 10,-3 5-77,2-15-1,-2 0-11,3-3 0,0-3 0,0 0 11,1-2-11,-1 2 0,2 3 11,-2 1-11,2 4 0,-5 0 11,5 10 12,-2-6-12,2 10 0,-2-10-11,2 3 23,-5 1-1,2 15-22,-2-6 11,0 14 12,0-12-23,0 6 0,0-2 11,0 4-11,0-2 0,0 0 0,0-1 22,-6 19-11,-1-16 1,-6 16-12,3-21-12,2 0 12,3-4 0,2-3 12,3-4-24,0-2 12,0-2 0,0 2 12,0-3-12,0 4 11,0-1-11,0 5 0,0-2 0,-2 2 0,2 1 0,-5-1 11,4 1-11,-1 0 0,2-2 0,0 1 11,0-1 0,-2-1-11,1 3 0,-1-3 0,2 2 0,0-1-11,0-2 11,0 1 0,0-3 0,0 2 0,0 0 11,0 0 1,0 3-12,0-2 0,0 1 11,0-2 0,2-3-11,1-1 11,2 13-11,0-9 0,1 19-11,-3-25 11,1 6 11,-3-13-11,1 1 11,-2 0 1,0 5-1,2 1 0,1 4-11,0 0 0,2 2 0,-5-4 0,3 0 11,-1-2-11,-1-4 0,3 2 11,-1 13 1,5-7 21,-3 13-10,5-14-23,-4 1 11,1-3-11,-1-3 11,-3-3-11,1 0 11,-3 1 12,3 11-12,-3-6-11,1 4-11,-2-14-1,3-5 12,-3-5-33,2-3-169,-2-3-2083,0-1-169,0-8-1670,7-18-1927,14-25 6051,18-34 0,-14 35 0,3-3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30:45.1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401 1 8983,'12'0'784,"-3"0"-392,-9 0-358,0 0 22,-7 0-56,1 0-56,-7 0-12,0 0 46,0 0-90,-3 0 0,3 0 78,0 0 34,8 0 34,0 0 9796,5 0-9026,0 2-804,0 2 22,0 4 0,0 4-10,0 3 21,2 2-10,-1 2-23,1-1 11,-2-1 0,0-2 0,2 0 0,-1-1-11,1 1 12,-2-1 10,0 1-22,0 1 11,0 1-11,0 1 0,0 1 0,0 0 11,0 2-11,0 8-11,0-5 22,0 7-11,0-7 23,-4 12-34,0-10 11,-3 7 11,2-16 22,-3 1-33,2-1 12,-4 2-12,2 6 33,0 3 57,3 7-12,3 15-55,2-12 22,0 9-11,0-19-12,0 1 23,0-2 56,0 0-45,0-3 0,-5-2-45,2-4 22,-10 7-10,7-6 89,-4 7 112,5-5-202,0 4 12,0 1 78,0 2-90,-1-1 34,1-1 11,0 1 12,2-1-46,1 1 102,-1 13-90,3-7-1,-2 11 24,2-15 0,0 1-35,-3-1 1,0 9 33,-2-6 0,2 4 12,-1-7-79,1-4 44,-2 0-21,-1-1-23,1-2 22,-2 13 1,1-8-1,-2 9-11,3-11 12,0 2-12,2-1 22,-2-2-21,5 0 21,-5-3-33,2 4 23,-2 0-23,0 0 0,0 1 0,0-1 0,-3 1 0,0 0 22,0-1 0,0-1-22,3-1 0,0-3 0,2 1 12,-2 2-12,5 0 0,-5 2 11,5-1-11,-3-1 0,1 2 22,1 0-11,-1 1-11,0 2 12,1 1-1,-1 0 0,2 13 0,-2-9-11,1 10 11,-1-14 1,2-1-1,0 0 0,0-2 0,0-2 0,0-2 1,0 0 21,2 6-33,-1-6 23,3 4-12,-1-8 11,2-1-11,1 0-11,-1-1 12,0-1 44,2 7-34,-1-5 34,-1 9 34,-2-6-68,-3 4-11,0-2-11,2-1 11,3-2-11,1-2 12,2-1 32,-3-1-10,-2 1-23,1-2 0,-3 0 12,1-1-1,0 2 34,1 1 23,0 2-23,2 0-22,-5 1-23,5 0 23,-4-1-1,3 1-33,-1-1 0,2-1 11,-2-1 12,2 0-23,-2 0 22,4 0 1,-1 0 33,2 9-34,-6-7 0,3 6 12,-2-10-12,0 0 23,-1-2 0,-2 3 56,0-1-90,2 10-11,1-8 0,0 7 11,0-9 23,-1-1-1,-2 2-10,3-3 33,-3 4-11,0-4-34,0 1-22,0 3-1,2-3 12,-1 6 45,1-1-34,-2 3 12,2 3-23,-1-1 11,1 2 0,-2 4 12,0-6-12,0 3-11,0-9 0,0 6 11,0-4 23,0 6-23,0-6-11,0 0 22,0-2-22,0-1 0,0 0 0,0-4 0,0 1-11,0-1 11,0-1 34,0 2-34,0-2-12,0 8 35,0-4-1,0 6 12,0-5-34,0-1-11,0-2-1,2-1 1,-1-2 22,1-1-33,1-1 22,-3 0 0,3 1 34,-1-1-34,1 2 0,2-5 11,0 0 0,-2-3 0,-1-1-1938,-2-1 829,3 1-314,2 0-672,10-9-896,9-8-2051,14-16 5031,5-15 0,-15 20 0,-7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31:07.8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40 6025,'12'-16'1580,"-3"3"-1132,-9 13 874,0 0-471,7-5 147,-5 4-23,5-4 100,-7 5 7262,0 0-8315,2 0 1,-1 0 425,1 0-448,-2 4 11,0 0-11,0 4 0,0 0 0,0-1 0,0 1 0,0-1 0,0 3 0,0 1 11,0 4 0,0-1-11,0 2 0,0 2 0,0-1 0,-5 2 11,2 0-11,-7-2 0,7 2 12,-4-3 10,4 2 0,0 0 1,-2-2-23,5 2 0,-5-2 0,4 3 22,-1 13-22,2-6 0,0 9 0,0-11 0,0-3 11,0 3 34,0 10-34,0-6-11,0 8 23,0-7 10,0-1-21,0 3-12,0-3 11,2-1-11,1-2 11,0-2 34,4 8-45,-1-10 11,4 6-22,1-11 22,-1 0-11,1-1 0,-1-1 11,0 0 56,3 6-32,-4-3 21,0 4-56,-1-4 11,0-1 23,2 0-1,8 7-10,-4-5 10,4 6 57,-5-7-34,-5 5 11,-1-1 0,1 3-11,-2 2-45,4-2 1,-2 2 44,2 1-45,0 1 11,-1 3 1,-2-1 21,-2 15 12,0-11 12,1 10-12,-3-11-12,1-2-10,-3 2 33,1 9-67,-2-11 0,0 5 11,0-13 34,0-1-22,0 1 10,2-2-22,-1 0 1,1 1 10,-2-1-11,0-1-11,0 1 11,0 8 1,0-6-12,0 6 0,2-9 0,1-2 0,3 1 22,1 12-11,-1-8-11,1 10 0,-1-9 0,-4 0 23,1 2-12,-3-5-11,0 0-11,0-1 11,0 1 11,2 1-11,1 0-11,2-1-1,-2 0 1,2 1 22,-5 2 1,5 2-12,0 4 0,1 0 0,1 3 22,-4-1-22,4 15 11,-6-14 12,4 7-23,-5-17 11,0-1 0,0-4-11,0-2-11,0 0 0,0 12 44,0-2-10,0 11-12,0-7 0,0-1-11,-5-2 0,0-1 0,-4-3-11,0-3 11,3-4-11,1-1 11,0-1 0,2 2 11,-2 1-11,-5 7 0,6-5 0,-5 7 0,6-2 11,-5 2-11,0 1 0,-7 7-11,6-12 11,-3 7-11,9-14 11,-1 4 0,-2 0 0,1 4-12,-3 0 24,5 9-12,1-8 0,2 7 0,0-10-12,0 2 12,0 3 12,0 0-1,0 3 0,0-2-11,0 1 0,-2 0 0,-1-1 0,-3 1-11,4 0 0,-3 4 11,4 3 0,-1 5 0,2 2 0,0-3 0,0-2 0,0-3-12,2 2 12,1 1 23,0 0-23,2-4 0,-5-5 0,3-6 0,-1-3 0,3 4 11,-1-4-11,0 6 0,-1-3 11,-3 7-11,2 5 34,-2 4-34,0-2 0,0-6 0,0-5 0,0-3 0,0-2 0,0 4 0,0-2 0,0 10 0,0-5 0,0 9 22,0-8-22,0 8-11,0-11 11,0 6 0,0-13 0,0 1 0,0 0 11,3 4 12,0 1-23,0-1 0,-1 1 11,0 3-11,-1-4 0,6 9 0,-4-2 23,5 5 33,-3 2 22,0-2-55,0-5-12,5 4-11,-4-13 0,4 7 22,-5-11 45,1 1 1,-1-1-46,0 0 0,-2 0-22,-1 2-11,-2-1 11,0-1 0,3-4 11,-3-2-11,2-4 0,-2-3 0,0-3 0,3-1 0,-3 0-33,3 0 22,-3 2 11,0-1 22,0 1-22,2-2 0,-2 0-11,5 0 11,-4 0 0,1 0-11,-2 2 11,0 0 0,0 3 0,2-1 0,-1 3-12,1-1 12,-2 1 23,0 0-23,0 1 0,0 0-34,0-1-100,0-2-158,0-1-1445,0-2-335,0-1-1323,3-1-281,6-13-402,10-17 4078,7-27 0,-8 21 0,-4-2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17.0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2 8142,'-6'-1'112,"1"0"-4293,5 1 4539,-15 70-1401,12-41 1087,-12 51 1045,22-60-1089,1-7 67,6-4 57,4-6 2212,-1-1-2314,6-2 3370,0-2-3538,2-5-89,1-5 44,-2-6 57,0-6-68,-6 0 157,-1 2 45,-8 1 292,-4 8 144,-3 5-43,-2 5-68,0 3-34,0 9 79,0 4-191,-2 12-168,0 1-11,0 0-302,1-5-527,1-4-337,8-5-290,5-6-863,9-2 2319,6-3 0,-14-1 0,-1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31:17.8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68 40 6059,'0'-6'1243,"0"2"707,0 4-1368,-9-13 35,4 9-35,-7-9-66,9 13-180,1 0-145,-1 0-57,3 0 2207,-2 0-2273,-1 0-46,3 0 12,-5 0 10,5 0 1,-3 0 0,1 0-45,-1 0 0,-2 0 0,0 0-34,2 0 12,0 0-1805,3 0 1,0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31:37.4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 7493,'14'-11'1524,"-2"3"-1144,-12 8 1335,0 0-830,7-1-168,-6 1-101,6-2-190,-7 2 2745,0 0-3048,0 8-11,0 3-11,0 10-45,0 6 23,3 5 44,2 4 34,3 7 11,0 3-22,0 3 0,-1 3-23,1 0 67,5-2-134,-2-1 11,4-3 1,-4-1-1,4 2 11,-4-1 1,4 0-12,-4 0 11,-1-3-55,-2-1 21,-3-2 46,0-2 0,0 1-1,1-3 91,6 30-135,-3-24 0,1 21-12,-5-30 68,-3 1-45,1 0 56,2 0-34,1-1 1,6 12-57,-5-9 1,9 10-12,-7-11 34,1 0-12,-2 1 1,-3 0 44,0-1-44,-2 1 33,2-1-33,-5-1 10,3 0 24,-3 2 21,0-1 57,0 18-68,0-13-44,2 10 11,1-18 34,2 14-46,0-10 34,-2 13-11,0-13 23,-3 1-1,0 1-44,0-3 11,0-2-34,0-5-11,0-1 45,2 6-34,1-5 22,2 8 1,-2-5 0,-1 4 10,-2 0 12,0 2 45,0-7 34,0 6-79,0-13-23,0 7-10,0-10-1,0 7-22,5 3 134,-2 7 23,2 1-90,0-4-22,-4-1 34,1 6-56,-2-11-12,0 7-11,0-12 0,0 0 157,2 0 67,1 4-213,2-2 45,-2 11-22,-1-9-23,-2 6-11,0-13-11,0-4-12,0-5 23,0-3 0,0-1 11,0 4 12,0 1-1,0 5 23,0 3 0,0 8-23,0 4 45,0 5 113,0-1-147,0-6-22,0-8-11,0-6 0,0-3 12,0-3-12,0 3 11,0-2 22,0 2-10,0-1-12,0 1 0,0-3 0,0 2-11,0-2 0,0 1 23,0 4-1,0 0-11,0 4 1,0 3 10,0 5-22,0 2 78,0 3 57,0 1-124,0-3-11,0 1 22,0-6-10,0-2-12,0-4 11,0-3-11,0-3-11,0-1 11,0-4 0,0-1 0,0-2 0,0 3 11,0-2-11,0 4 0,0 1 0,0 8 22,0 5-11,0 6-11,0-1 0,0-2 0,0-5 0,0-2-11,0-2 11,3-2 11,-3-1-11,7 12 12,-6-5-12,6 8 0,-6-8 11,1-1-11,-2 2 0,3-2 0,-3 1-11,5 0-12,-2-7 23,0-1 0,1-4 11,1 14 12,1-1-23,-1 12 11,0-12-22,-2-1 11,0-4-11,4 0-12,-4 0 12,7 0 22,-2 1-11,0-3 23,2 1-23,-4-3 0,1 1 11,-2 0 0,-2-2 0,0 1-22,-3-3 0,2-4 11,-1 1-11,1-5 11,-2 1 11,0-2-11,0 2 11,0 4 0,2 5 12,-1 1-12,1 2-11,-2-5-11,0 0 11,0 0 11,2 16 101,-1-7-11,1 11-90,-2-12 1,0 1-12,0-2 11,0 8 0,0-6 11,0 0 68,0-11-34,0-2-45,0-4 0,0 2 1,0-1-1,0 3 11,0 3 1,0 0-1,0 2 0,0-3-10,0-2-1,0-1-22,0-3 11,0 1 0,0 0 11,0 1-11,0 2 0,0 0 11,0 1 0,0-3 0,0 2-11,0-3 12,0-1-12,0 0 11,0-1 0,0 2-11,0 1 0,0-2 0,0 4 0,0-4 11,0-1-11,0 1 67,0-3-67,0 2 12,0 0-12,0 2 11,0 0 11,0 0-11,0 0 45,0 0-11,0 1-11,0 3-1,0 1-33,0 1 0,0 0-11,0-2 22,0-1-11,0-3 12,0 0-12,0-2 0,0 0 0,0 0 0,0 0-12,0 0 12,0-1 12,0 0-12,0 1-9831,0-1 4367,0-9 5464,0-6 0,0 1 0,0 1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31:41.9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 0 6731,'0'12'1647,"0"-2"-1176,0-10 973,0 0-838,-2 0-12,1 0 1053,-1 0-1131,0 0-225,1 0-179,-3 0-112,3 0 1132,-1 0-1076,-1 0 22,3 0 34,-5 0-22,5 0 223,-3 0-89,1 0-11,1 0 2891,-1 0-3082,2 2 12,0-1-1,0 1-21,0-1 11,0 2-12,0 2 22,0 2-10,0 3-23,0 0 11,0 3-11,0-3 22,0 0 1,0-2 44,0 0 11,0 0-22,0 0-11,0-1-34,0 0 12,0-2-12,0 2 0,0 0 12,0-1-12,0 2 11,2-1 1,-1 1-1,4 0 34,0 2-45,1-2 12,-1 2-12,-1-3 0,-1 1-11,2 0 11,3 2 0,-2-2-11,1 0 12,-2-1-12,-2 0 11,2 2-11,-2-1 0,0 2 11,4-2 11,-6 0 23,10 6-34,-7-5 23,6 5-23,-7-6 0,2 0 1,-5-1 10,5 1-22,-2-4 45,2 4-23,-2-5 1,-1 3-23,1-1 11,-1 2 0,6 1 0,0 3 12,5 0-1,-2 1-11,1 0 12,1 1-1,-4-3 0,-2 0 12,-2-2 22,-4-2-45,5 1 0,0-1 23,5 1 33,6 3-44,-5-3-23,3 5 11,-5-6 22,-4 1-10,4-2 22,-5 1-1,5-1 2,-2 0-13,0-2-33,0 0 12,-3 0-12,-2-2 22,-1 2 34,-2-3-45,3 2-11,-3-1 0,5 0 0,-5-1 0,5 0 0,-5 0-2394,3 0 0,-3 0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31:42.7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115 25 8568,'3'-9'2432,"-1"2"-1928,-2 7-44,0 0-460,-2-4-12,1 3-10,-3-2-393,-2 3-492,-4 0-382,-3 0 12,-5 0-426,-3 0 1703,0 0 0,7 0 0,5 0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31:44.3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547 351 7762,'-12'4'1893,"3"0"-1714,9-4-985,0 0 200,2 0 438,1 0 79,2 0 33,0 0 45,1 0 11,-1 0 11,0 0 179,-2 0 258,2 0 1,-5 0 828,3 0-1310,-1 0-1,-2 0 1356,3 0-1412,-1 0 45,1 0 45,0 0 23,1 0 10,-3 0 3609,1 0-3530,-2-3 79,0 2 33,0-3 67,0 1 34,0-2 23,0-1-80,-7-3 12,-6 0-67,-8-4-168,-8-2-11,0-5-23,-2-2-11,-4-3 101,2 0 100,-5 0 2,6 4-47,1 2 24,3 3-46,4 5-44,6 3-23,3 2-56,6 3 0,4 0 0,3 2 23,2 1 44,-2 0 57,1 0 10,-4 0-21,5 0 268,-2 0-235,-1-1-34,3 0-33,-5 0-23,4 0-45,-3 0-22,-1-2-22,-1-1 11,-2 0 11,3 0 0,0 0 22,2 2 23,-2 0-11,3 2-23,-1-3 11,-2 3 1,2-2-23,-2-1 0,0-1 22,0-1-11,-3-1-11,2 1 11,-1 2 1,-1-2-1,3 3 0,-1 0 34,4 0-12,2 2-21,-2-1-12,1 1 11,-4-4 11,3 3 1,-1-2 21,0 1 57,3 1-67,0-1-12,-2 2 1,2-2-8920,-3 2 4673,1 2 4224,-13 9 0,10-8 0,-9 8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31:47.6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 1 6148,'-6'0'1692,"2"0"1221,4 0-2375,-3 0-90,3 0 740,-3 0-953,1 0 23,2 0 67,-3 0 67,1 0-11,1 0 1143,-1 0-1524,2 3 56,0 0-56,0 5 11,0-2 23,2 1-23,3-1 34,4 1-1,3-1 1,2 0 11,-1 0-22,2 0-12,-4 0 12,2 0 34,-3 2-1,3-3-22,-2 3 44,4-4 1,-7 3 22,7-3-23,-7 0 1,7 1 11,1 0-45,3 2-11,1 1 11,1 0-12,-2-1 1,-2-2 56,6 3-11,-6-3 10,6 4-55,-5-5 45,3 3-45,-2-1 56,-1 1-45,-3-1 11,-2 1 34,2-1-56,1 0 11,-3-2 0,-2 1 22,-1 0-33,-5-1 22,5 0-33,-4-2-23,1 1 12,3 1-12,-3 0 0,5 1 23,-4-1-23,2 1 34,1 1 11,1 1-45,2 1 0,10 0 11,-8-1-10,6-2-12,-14-1 0,0-2 22,-1 1 0,-1 1-22,4-1 23,-2 1-23,4 0 0,4 1 0,0 1 0,-2 0 0,-2-1 45,-4 1-34,0-1 22,4 1-21,-6-3-12,2-1 33,-4-1-33,-1-1 34,0 2-12,2-2-22,-5 0 23,7 2-1,-5-1 0,4 2 12,-5-3-2252,1 3-382,1-3-1972,0 1 4572,4-5 0,-3 2 0,0-2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7:31.3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31 853 6574,'-8'3'1468,"1"0"-875,7-3 864,0 0-919,-2 0-45,1 0 3373,-1 0-3519,-1 1-33,3-1-68,-3 1-111,1-1-46,2 2 1794,-3-2-1771,3-8-78,0-3 33,0-10-11,0-2-22,0-2 44,5-5-67,5-1 12,4-3-12,6 0-11,-1-1 0,-1 2 0,3 2 0,-5 3 0,-1 1 22,0 3-22,-4 3-11,2 0 11,-5 3 34,0 2-34,-1 2 0,1-1-12,3-1 12,-1 0-11,1-2 11,-1 2 0,3 0 23,2-6-1,-1 7 23,-1-4-34,-6 8 0,-2 1 12,3-2-23,0 0 0,5-1 0,0-4 22,0 3 23,5-9-12,-7 9-21,2-5 10,-1 5 34,-6-1-56,4 3 22,-5 3 23,-2 1 0,2 4 56,-4 0-56,1 1 22,0 0 0,-1 1-56,1-1 0,0 2-11,-1 0-190,1 1 179,0 4 11,1 5 11,5 4 0,0 4-11,2 2 0,-2 1 11,0 3-11,0-3 12,-3 2-12,3-4 0,-1 1 11,4 13-11,0-9 11,-1 9-11,0-13 0,-4-2 0,4-2 0,-2-1 0,0-1 0,-1-3 11,-2-1 0,1-2 1,-1 1-12,-2-1 11,-1 1 0,0 1 11,3 1-10,1 3-12,4 0 0,-2 2 22,0 0-22,2-2 45,-4 1-45,1-1 22,-1 0-22,-1 1 0,0-2 0,0 1 0,0-3 11,1 5-11,-4-6 0,1 4 12,-1-4-12,1-1 0,2 2 11,-2-2-11,2-2 0,-5 1 0,3-2 0,-3 1 11,0 0-11,2 0-11,-2 0 11,3-2 22,-3-1-11,4 0-11,-2-3 0,2 2 0,-4-1 12,0 1-12,0 1 11,0 1 0,0 1 23,0 3 22,0-2-45,0 1 11,0-1-22,0-2 0,0 0 23,0 0-12,0 0 12,3 5 10,-3-2-21,5 5 44,-2-4-45,2 1-11,-2-3 33,-1 0-21,-2-3 21,0 1-33,0-1 0,0-1 0,0 1 0,0 0 0,2-2 0,-1 2 0,3-2 23,-3 2-23,1-1 0,-2 2 0,0-1 0,0 1 0,0-1 0,0-1 22,0 0-22,3 0 0,-3-1 22,2 0-22,-2 0 0,0 0 0,0 2 0,0 0-22,3-1 22,-3 1 0,3 0 0,-3 0 0,0-2 0,0 1-1658,0-1 179,2 0-796,-1-1-1467,1 1 3742,-2 2 0,0-1 0,0 0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7:32.7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 41 6596,'-9'0'1334,"2"0"-998,7 0 1591,0 0-1355,-2 0-214,-1 0-33,0 0 33,1 0 3206,2 0-3340,4 0 101,9 0 33,11 0-55,7 0-57,6 0-33,-3 0-112,-1 0-45,-4 0 34,-3 0-57,-5 0 12,-1 0-11,-1 0 55,4 0 23,-2 0-33,2 0-68,-4 0-11,-1 0 11,-7 0 11,-4 0-22,-4 0 0,-1 0 0,1 0 0,0 0 0,1 0 12,-3 0-1,4 0 0,-5 0 34,2 0-45,1 0-11,-3 0 11,3 0-12,-1 0 24,1 0 32,7 0 35,1 0 11,6 0-79,-3-2 23,-1 2 0,-5-1-12,-5 1-11,1 0 12,-1 0 10,4 0 34,2 0-33,-1 0 0,-1 0 10,-4 0-21,-1 0 111,-2 0-134,3 0 34,-3 0-1245,3 0-167,-3-2-1468,0-3-2633,0-3 5479,0-2 0,0 4 0,0 0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7:34.6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11 10451,'-6'0'448,"2"0"930,4 0-1255,0-1-89,0 0 33,0-1 23,4 1 22,2 1 45,5 0 44,-1 0 46,5-1 22,1 0-146,5-1-123,-3 2 0,0-1 12,-2 1-1,-3 0 34,-2 0 22,-6 0 11,-3 0 34,-2 0-101,2 0 1,1 0-12,3 0 0,-4 0 0,1 1 0,-3-1 44,0 4 1,0 0 22,0 3 0,0 2-22,0 0 0,0 2 0,0-1-23,0-1-11,0-2 1,0 0 21,0-1 1,0 2-12,0-3 1,0 2-12,0-2-11,0 3 11,-3-1-11,-2 3 0,-3-1 0,-2-1 0,-1-2-56,-4 0 11,6-2 23,-5 0-1,6 0-10,-3-1-23,1 0 45,2-1 11,2-1 0,4-1 22,2 0-44,-2 0-12,1 0-123,-1 0 392,11 0 23,7 0-79,11 1-77,2 2-24,-1 1-55,-2 3-1,-2-1-22,-1 1 67,-2 0-33,-3-2 22,0-1 22,-2 0 23,-3-1 11,-3-2 11,-2 0 12,-5-1-124,-1 0-5502,-2 0 5491,0-2 0,0 2 0,0-3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27:36.0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240 28 6316,'0'-14'1233,"0"4"-595,0 10 2231,0 0-2791,-2-2 12,-3 2-45,-6-1-34,-2 1-11,-3 0 11,3 0-11,0 0 11,5 0-11,-2 0 0,7 0-33,-4 0 33,2 0 11,-3 0 78,-5 0-10,2 0 55,-4 1-55,2 2-79,0 2 33,0 1 1,5-1 11,0 0-1,3-2 69,2 2-23,-1-1 66,1 3 1,-3-1-56,1 1 0,2-1-23,1 2-33,2-3 45,0 4-12,0-2 34,0 4 45,0-3-12,0 1-21,0-1-56,0-1-46,0 1 34,0-1 34,2 2-23,3-3 56,6 4-67,-2-7 22,3 3 1,-7-2-1,5-1 12,-2 2 22,5-1 11,0-1-34,1 1 1,1-3 11,-4 1-45,1 0 67,6 0-66,-4-1-24,2 0 1,-4-1 11,-6 0 11,-1 0 33,-1 0 12,2 0 45,2 0 22,4 0-67,4 0-57,3 0-32,1 0-1,-1-1-11,-1-1 0,-5-1 45,0-1-12,-5 1 23,-1-1-11,3-2-11,-1-1-1,1-1 1,-2 1-1,-3 2 12,-2-2-45,1 0 11,-1-2-22,0 0-34,2-1 23,-2-4 11,0 5 11,-1-4 11,-2 6 34,0 2-23,0 1-22,0 1 0,0 0 0,0-3 0,0 2-11,0-1 11,0 3-56,0 1 56,-2 1 0,-1 0 0,-2 0 11,-1 0-11,3 0 34,-1 0-34,3 0-23,-3 0 12,-2 0 0,1-1-23,-7 1 23,3-2 0,-6 2-23,4 0 12,0 0 11,4 0 0,4 0-12,1 0-5064,2 0 1266,0-2 3821,0 0 0,0 0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17.6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 9252,'4'-1'235,"-1"1"673,-3 0-908,5 52 0,-4-29-11,4 43 0,-5-45-34,0-2-46,0-4 91,0-5 12,0-6-12,0-2-90,0-2-224,0-11 270,0-2 21,6-11 23,4 2 23,5 2-23,1 3 44,-3 6 91,0 4 111,-4 4-32,-1 1-69,0 2 91,-2 4-24,3 4-21,-1 7-79,-3 7-79,1 3-33,-3-1-168,-1-1-56,0-7-44,-2-4 144,0-6 35,1-3-91,2-3-795,10-21 785,1 0 190,11-20-22,1 7 10,2 2 12,-1 7 90,-1 5 112,-6 8 55,0 6 34,-5 4 80,3 2-136,-2 2-45,1 5 113,1 3-57,-5 6-100,3 0-45,-3 1-101,0 0-23,0-2-436,-4-1-438,0-1-649,-3-2-1344,-3-2 2890,-1-4 0,-2-3 0,0-2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31:50.5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24 6854,'12'-12'2398,"-3"3"-1693,-9 9 775,0 0-1032,5-1-101,-4 0-78,3 0 4247,-4 1-4259,3 0-145,-3 0-78,5 0-12,-4 0 314,1 0-246,0 0-45,-1 0-12,1 0-33,0 0-11,1 0 0,2 0 11,3 0 34,-2 0-22,6 0 32,-4 0-10,5 3 22,-2-2 45,-1 4-56,0 1-23,1-1 34,1 3-11,-1-2-12,2 2-10,0-4 22,-2 2-23,4-2 56,-4 2-55,4-1 44,-4-1 45,4 2-90,-6-2 68,0 1-45,-3-1-12,1-1-10,1 1-12,3-1 0,-1 2 0,5 0-11,-4-1 12,5 0-12,-8-1 11,1 0 22,-3 0-33,4 2-11,-4-2 11,4 2 0,-2-3 23,2 2-23,1-3 0,1 2 22,-1 1-22,4 1 11,-2 1 0,3 0 1,0 1-12,-1 0 0,1 1 11,0 0-11,-1-1 22,1-1-22,-1-1 0,-1 2 0,-2-1 0,-4-1 11,0 0 23,-3-2-34,0 2-11,3-1 11,-2 0 11,1 1-11,-2-2 11,0 1 12,3 0 10,-5-1-10,4 1-1,-4-3-22,0 2 22,2-1-10,-2 1 77,0 0-32,-1 0 32,0-3-33,-1 3 12,3 0-46,-3 2-11,4 0 0,-5-4 23,2 2-2477,-2-3-929,3 0-3609,-3 0 6981,3 0 0,-3 0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32:44.67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458 32 6731,'0'-18'1893,"0"4"-1198,0 14 9135,0 0-9710,0 5-42,0 6-11,0 6-11,0 6 12,0 3 11,0 2 55,0 0-22,2 1-34,1-1-44,0-3 56,1-2-23,-1 1 22,0 3-10,0 4-12,-1 2 0,-1 2-22,1-1 0,-2-2-12,0-4 12,0-3 11,0-4-33,0-4-23,0-3 100,0 3-44,0-4-33,0 3 22,0-4 22,0 0-11,0 1-11,0 1 11,0-2-45,0 0 1,0-2 21,4 3-22,-2-1 12,5 1 10,-5-1 1,1 1 22,0 2 45,-1 8-68,-2-5 12,5 7-22,-4-7 21,3 1-32,-3-2 10,1-2 0,-2-4 1,3-1-12,-3-4 0,2 0-11,1 0 11,-3 3-11,3-1 34,-3 7-12,0-3-10,2 4-1,-2-5 34,3 2-12,-3-7-10,0 0-1,0-3 12,0-2-23,0 0 34,2-1-12,-1 0 337,1 0-370,-2 3 0,0 0 0,0 3 0,0 3 11,0 4-11,-7 3 0,-2 0 11,-8 2-11,0-1 0,-1 1-11,1 1 0,0 0 11,-1 0 0,5-2 11,0-4-22,5-1 22,1-2-22,2-1 11,-5 1 0,-1 5 0,-5 3 11,1 1-11,1-1 0,2-2 22,-1-1-10,2-2 10,-2-1-11,3-2 0,4-1 1,-1-4-12,4 2-12,-2-2 12,0 2 12,-3 1-12,-2 0 0,-1 3 11,-2-4 0,5 2 0,1-4 0,1 1-11,4-2 12,-1-2-24,1 0 12,1-1 0,-3 0 0,1-1 0,0 4 0,-2-1 0,0 3 0,-3 2 0,-5 1-11,2-1 11,1-2 0,3-3-11,4 2 11,-2-3 0,2 3 0,-2 0 11,-3 1 0,0 2-11,-2-2 0,0 1 0,1 0 0,2-2-11,4-1 11,-2 0-11,5-1 0,-5-2 0,5 1-113,-3-2 113,3 2 0,0-1-5669,0 1 2049,0-8-1434,0-5 5065,14-10 0,-10 8 0,9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32:46.26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99 0 6843,'-8'0'1042,"1"0"-740,7 0 393,0 0-516,-19 0-78,12 0 67,-12 0 56,17 2 381,2-2-459,-3 1-45,3 3-101,-5-1 0,0 4-90,-1-2-101,-1-1-44,2-1 101,2-2 134,0-1 3574,3 0-3394,0 2 55,0-1-11,0 1 235,0-1-224,0 1 214,0-1-281,0 3 0,0-2 11,0 3-22,0-1-45,5 0 11,1 2-22,4-1-22,1 3 77,1-2-21,-1 2-56,2 2-23,-3-2-11,1 1-12,1-2 12,-1 1 33,2-3-10,-2 3-1,-1 0 0,-2-2 0,2 3-22,-4-4 0,3 3-12,0 3 23,8 4-33,-3-1-1,7 2-22,-8-5 11,2 1-11,-4-2 34,4 1-34,-2-1 34,7 3-34,-5-3 0,0 0 11,-5-3 0,-2-2 11,0 1-22,2-1 12,-2 2-1,2-3-11,1 2 0,-3-2 22,1 2-22,2-1 0,0 2 34,8 2-34,-6-1 22,6 3 1,-8-4-23,4 0 0,-6-2 11,3 1 22,-4-2-21,2 2-1,-1-1 22,0 2-10,-1-2 10,1 2 23,0-2-44,-3 2 55,4 1-56,-4-1 0,1-1 0,-2-2 12,1-1-23,-1 1 11,0-1 57,0 5-57,0-4 12,-2 5-1,2-5-11,-2 0 0,2 0 12,-2-1 22,2 0 22,-3 2-45,6 1-11,-2 0 12,1 0-23,1-2 0,-2 2 0,-1-4 33,-1 4 35,-1-3-46,2 0 34,1 1-11,-4-1-34,3 1 45,-4-1-22,3-2-23,-3 2-2249,1-3 1,-2 1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32:50.1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557 104 12322,'0'-15'1098,"0"4"-728,0 7-45,0 3-57,0-2-21,0 2-158,0-3-89,0 0 0,0-4 0,0 1 0,2-3 34,-1 3 33,1-1 102,0 4 44,-1 0 67,1 2 0,-2 1 0,0 0-146,0-1 45,2 0-10,-1 0 44,1 0 1356,-2 2-1547,0 3 34,0 4 45,0 9-12,0 3-21,0 4 10,0 2 34,3 2 34,-3 1-68,5 3-44,-5 0 22,3-1-12,-3 1-10,0-1-12,0-3 1,0 0-1,0 0 23,2-1-23,1 0 57,2-3-11,-2-2 10,-1-1-56,1-3 12,-3-2 22,3-2-34,-3 0 46,0-1-24,0 1-21,0 2 10,0 0-10,0 1-12,0 0 23,0 1-34,2-2 11,-2 0-11,3-3 22,-3-3-22,0 1 23,2-1-12,-1 0 45,1-1 0,-2 0 22,0 2-22,0 0 90,0 8-79,0-7-56,0 4 0,0-6 1,0 2 10,0 1 12,0 2-1,0 0 1,0 0-12,2 0 45,-1 5-33,1-6 0,-2 4 22,0-7-34,0 1 23,0 0 0,0 1-12,0-4-33,0 1 11,0-4-11,0 1 0,0-1 12,0 0-12,0 2 11,0-1 1,0 1-12,0-1 0,0-1 22,0-1-22,0-2 112,0-1-112,0 0-34,0 2 34,0 2-11,0 3 0,-9 4 0,-3 1-12,-8 1-10,-1-2 22,0 0-1,2-1 1,2 1-1,-1 1 1,1 1 11,0 0 0,3 1 11,-1-3 1,7 0-1,-7-1-11,7-4 12,-5 3-1,2-3-11,-1 3 0,1 1 0,-4 0 11,1 3-11,1-2 0,0 2 0,3-3 0,0 1 11,-1-2 12,-4 5-12,4-4 0,-7 5-11,5-4 11,0 2-11,-2-1 0,-1 5 23,0-6-23,0 2 0,6-6 11,2-3 0,6 0-11,-3-1 0,0 3 0,-6 0 0,0 2 0,-1-1-11,4 2 11,-2-1 11,4-2 11,-2 1-22,6-4 12,-1 1-12,1-2 0,-1 1 11,-2-2-11,2 1-11,-2 0 11,5-2-5312,-2 0 1211,6-15 4101,16-4 0,-11 0 0,10 4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32:51.80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84 1 6148,'-20'25'11,"3"-2"57,12-16 66,0-2-123,0-1-11,2-3-134,-2 2 78,5-2 56,-5 1-11,2 0 11,0-1 67,-1 2 213,3-1 56,-1 0 4056,2-2-4313,-3 2-68,3-2 4784,-2 0-4772,2 2 22,0 1 44,0 2-44,2 2 0,3-2-23,3 3-22,3-2 11,1 0-11,-1 0 0,4 0 23,-4 0 0,2 2-12,0 0-11,-2-1 0,1 0 22,-1-1 1,-1-2-23,-2 2 11,0-1-11,-1 2 0,-1 0 0,4 0 0,-2 1 0,0-3 0,4 2 0,-3-3 0,1 2 45,0 2-23,-4 2-11,1 1 1,-2-3-12,1 0 0,-1-2-12,2 0 1,-1 0 11,4-3 0,-2 1 0,0 1 11,2 2 90,5 10-90,-1-4 12,4 4 10,-3-5 1,-4-4 0,2 1 55,2 2 1,-6-4-45,3 2-12,-6-5 12,-3 1-23,1-3 34,-1 3 12,2-3 10,-2 2 0,2-2-55,-5 1 22,5 1-12,-2 3-33,2 1 0,-2 1 0,1-4 11,-1 0-11,0 0 56,4 2 12,-6-1-12,6 4 11,-4-2-67,2 1 0,1-1-11,6 2 111,-3-1-100,4 1 34,-8-2 45,2 0-56,-4 0 33,5-1 33,-3 1-22,5 0-67,-4 0 23,4-1-23,-2-1 11,-3-4 34,0 2-12,0-4 46,-4 1-2354,1-1-291,0 0-2106,-1-2 4672,1-4 0,-2 3 0,0-2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32:54.7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541 13 6619,'0'-2'1770,"0"-1"-213,0 3-873,0-3-68,0 2 2533,0-3-2881,-2 4 69,1 0 1153,-1 0-1333,2 5 78,0 4-11,0 8-22,0 3-56,0 1-12,0 2 0,0 1 1,0 0-22,0 3 88,0-3-55,0 3-12,0-3-11,-2 0-44,1-1-12,-1-2 34,2-1-12,0 1 46,0-1-46,0 2-66,0-2 33,0-1-45,0-2-11,0-2 22,0 1-22,0-3 23,4 10 33,0-7-23,6 5 35,-5-9 67,3 4-79,-5-5 0,1 5 44,-3-4 24,4 3-12,-5-1-12,3 3-10,-3-1 44,0 7-89,0-7 0,0 7 0,0-8 22,0-1-56,2 0 34,-1-3-11,1 0-12,-2-3 34,0-2 0,0 0-34,0-2-22,2-2 12,1 1-1,0-3 11,-1 1 617,-2-1-628,0 3-22,0-2 22,0 3 1,0-1-1,0 1 34,0 0-23,0 3-11,-4-1 0,0 4 12,-6-1 10,0 4-33,-3 1 0,-5 3 12,-1 2-12,1 1-12,-2 1 12,3 1 12,-1-1-12,3-1 22,-5 1-11,3 0 56,-6 0-55,7-2-1,-4 4-11,8-9 11,-2 2 0,8-8 12,-4 1-1,0 1 12,-3 3 10,-5 2-32,-1 2-12,-2 0 11,-4 3-11,5-8 0,0 2-11,10-8-23,5-1 34,2-2 22,1 2-22,-3-1 23,-3 3-12,-3-1 0,1 1 0,2 1-11,0-4 12,3 3-1,0-4-11,0 0 11,2 1-11,-2 0-11,5 2 11,-5-1 0,2 2 0,0 0 0,-1 1 11,1 1-11,-2 0 11,-1 0-11,1 1 0,0-7 0,2 2-22,1-5-2465,2 0 1142,-3 0-717,3 0-1456,-3 0-2701,3-12 6219,21-8 0,-16 4 0,16 0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32:56.7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 57 6428,'-3'-5'1849,"1"2"111,2 3 3330,0-1-5548,0-1 34,-3-1 90,3 0 32,-5-3 46,4-1 45,-1-1 11,0 2 33,1 0 1,-1 2 22,2 3 1816,0 0-1783,0 5 1,2 1 11,8 4-56,4 1 11,4-1-23,0 2-10,-4 0 21,1-1-10,-4 2 44,1-1-33,-1 1 56,6 2-56,-2-2-23,5 0 1,-7-1-23,2-4 0,-2 5 11,3-2-11,-1 0 0,1 0 0,-3-1 22,0-1-22,-5-1 34,7 3-34,-6-4 0,6 2 11,-5-3-11,1 1 0,-1 0 34,-2 4-34,2-2 0,0 0 11,1 1 0,2-3-11,2 4 0,-3-3 0,3 2 22,-5-1-22,-2-1 12,4 2-1,-3-1 45,6 3-56,-2-1 33,1 0-33,-2-1 12,-1-2-12,-1 1 0,3-2 0,-5 3 0,5-3 0,-8 0 11,1-2 0,-4-3 0,-2 3 0,0-3 12,0 4 10,0 0-33,0 0 0,2-1 0,-1 0 0,3-1 12,-1 1-12,0-3 12,-1 3 10,-2-3-22,3 2-22,-3 0 10,5-2 12,-2 3 0,0-2-12,1 3 12,-3-2 12,4-1 0,-3-1 44,1-1-45,0 0 78,-3 0-66,2 0 89,-2 0 123,3 0-190,-1 4-23,-1-2 12,3 4-1,-1-2-21,2 1-12,1-2 11,-1-1-11,-2-1 11,-1 0-11,-2 1 0,2 0 0,-1 2 11,1-1 0,1 2-11,-3-2-11,7 2-11,-6-2-57,4 0-33,-5-2-3134,0-1 0,0 0 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2:47.65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505 13 9834,'6'0'931,"-2"0"872,-4 0-1791,-7 0 77,3 0 34,-6 0 12,5-1-46,0 0-21,0-2-35,-3 0 46,3 2 10,-3-1 13,5 1-35,-1 0-22,1 1 44,-2 0 12,-3 0 0,0 0-90,-5 0-11,2 0 34,-6 0-23,5 0 0,-5 0 12,4 0-23,-3 0 33,3 0 12,0 0-11,-2 0-12,4 0-22,-7 0 0,5 0 45,-7 1-12,5 1-10,-4 2-1,5 0-22,-1 1-22,-1 2 10,3-2 12,0 3 0,3-1 0,-1 0 0,3 0 0,-2 0 0,2 1 0,-2-1 12,-3 2-12,5-3-12,0-1 1,6 0 11,-1 3 11,1 2-11,-4 2 0,1 1-11,0-2 11,0 1-44,2 1 32,1-1 1,2-1-22,0 2-46,0-2 34,0-1-22,0-1 22,0-4 1,0-1 10,4 1 23,0-2-34,6 1 23,-2 0-1,4-2 1,-1 1 22,4-1 0,-1 0 22,1 1-11,1 0-11,-1-2 12,3 2-12,1-3-12,2 1 12,-3-1 0,0 0 34,0 0-56,-7 0 22,4 0 22,-9 0-11,3 0 34,0 0 0,3 0 22,2 0-78,6-6 11,-6 2-11,6-5 22,-12 3-11,5 0 22,-8 1 34,1 0-22,-2 2 11,-3-3-45,3 1 33,-3 0 23,1 0 101,-2 1-79,0-1 12,0 2-12,0 1-11,0 0 1,0 0-12,0-2-56,0 1-12,0-2 12,0 1 0,0-1 0,0 0 0,0-1 0,0 1 23,0 1-12,0 0-11,0 0-34,0 1 1,0-1-1,0 1-33,0 0 33,0-3-10,0-1 32,0-2 12,0 1 12,0 0 55,0 1-56,0 4-11,0 1-11,0 2 0,0-2-1,0 0 12,0-3 0,0 2 0,0-2-11,0 3-34,0 0-22,0 0 11,0 2-571,0-2 627,0 0 0,0 1 23,0-2-23,0 3 0,0-2-112,0 0-136,0-1-356,0 1-797,0 0-1300,-7 1 2701,-4 1 0,2 0 0,0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2:49.032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115 10 6798,'0'-3'1109,"0"0"-78,0 3-840,5-1 44,-4 1 22,3-1 147,-4-1 2139,0 2-2307,0 5-80,0 1 1,0 7-67,0-1-1,0-1-21,0 1 11,0-3 55,0 1-11,0 2 12,0-4-34,0 4-12,0-3 1,0 1-34,0 0-12,-2 1 24,-1 9-46,-4-1 12,1 6 22,-2-6-23,3-2 34,2-1 68,-1-1 89,1 0-44,-2-2 10,2 0 1,-2 1-35,5-2-55,-5 0 34,2-4-12,-2 0 11,2-4-22,1 0-11,2-1 0,0-2 90,0 1-124,0 0 11,0 1 1,0 0-12,0 2 34,0 0-23,0 0 1,-3 1-35,3-1-10,-5-1 22,5 1-11,-5 1-12,4-1 23,-1 3-22,2-1 33,-2 2 56,-4 6-100,1-2-12,-3 3 11,5-6-10,-1 0 10,3-3 12,-1 1-34,2-3 67,-3 1-22,3-2-12,-2 0-22,2-3 1,0 0-9843,0 1 9283,0-9 0,0 6 0,0-6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2:52.568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323 24 6865,'0'-13'2163,"0"2"-1682,0 11 2858,0 0-3238,-2 0-34,-4 0 23,-2 0-34,-2 0-56,-5 0 112,1 0 46,-4 0-46,3 0-34,1 0-33,-1 0-34,0 0 23,1 0-34,-1 0-12,2 0 12,4 0 0,-3 2 12,4 1-1,-2 3 22,-1 0-21,-1 1 21,1 1-33,-2 1 23,3 0-12,-1 0-11,1 3-34,4-5 23,-1 3 0,4-3 22,0-2-22,1 2 0,0-3 11,1 0 22,-1 0-22,-1 0-11,3 1 11,-2 1 0,2-1 0,0 2 11,0-1-11,0 1 0,0 1-11,0-2 11,0 1-23,0 0-10,0 1-1,0-1 23,0-2 11,0-1 0,0 0 22,0-1-22,0 2 12,0-1-24,2 3 12,1-3-11,2 1 11,3-2 0,-3 0 23,3-1-23,-3 1-12,0 0-10,3-1 0,-3 1-1,8 0 23,-7-2 0,4 0 34,-3 1-12,-1-1-22,4 3 11,-2-1 1,2 0-1,5-1 22,-1-1-21,2 3-12,-3-1 0,-3 0-12,-2-1 12,6 0 0,-4-1 0,7 2 0,-6-3-11,2 1 11,-1-1 0,-1 0 0,2 1 11,-2 0 1,-3 0 44,1-1-34,2 0 68,2 0-1,5 0-66,-2 0 10,0 0-33,-4 0 11,-3 0 0,-2 0 12,-2 0 66,1-1-66,1-1-23,-1-2 33,4 0-10,-2-1-1,0 1 23,2 0 157,-2 0-57,-3 1-33,2-1-21,-4 0-58,2-1-22,1-1 23,1-4-12,1 3-10,0-2 10,-2 3 34,-4 3-22,-2 1 44,0 2 12,0-3 22,0 2-12,0-2-77,0-2 10,0 0 1,0-2-23,0-1-11,0 2 34,0 0 55,0 0-33,0 2 79,0-1-102,0 2 23,0-1-22,0 3-23,0 0 0,0 0 12,0-1-23,-2-2 0,-1 1 33,0-1 1,-2 1 0,2 0-12,-2-2-11,0-1 0,-3-1 12,3 1 22,-3 1-23,3 2-22,-3 3 0,3-3-56,-5 2 11,2-2 34,-3 0-23,-1-1 1,3 0 22,-1 0-68,3 0 57,1 3-12,-2 0-22,1-1 45,-1 2 0,0-3-34,-4 0 45,7-2-22,-6 3 10,10-1-21,-4 3-1,3-1-503,1 1-1996,-1 0 718,0-1-3025,-1-2 4840,-7 0 0,6 0 0,-3 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17.9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117 1 11874,'-65'64'179,"13"-9"-179,57-35 45,11-4 56,11-4-45,11-4 11,4-4 0,1-3-33,-5-2 111,-3-7-145,-9-4-179,-5-7-213,-8-1-90,-5-1-257,-5 1-572,-3 4-247,-10 5 1558,0 5 0,-2 5 0,4 1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2:53.73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245 25 7549,'3'-14'2319,"-1"4"-2230,-2 10 3990,0 0-3989,-2 3 22,-3 4-45,-1 5 23,-4 4 44,2 2-44,0 1-1,-2-1-22,4-1 12,-1-2-11,4 0-12,-2-1 0,2 1 22,-4 1-33,-1 2 78,-3 3 34,1-1 56,0 3-23,-3-4-89,4 1 11,-3-5-22,6 1 10,-6 2-55,6-5 22,-4 1 12,5-6 11,0-4-12,2 0-44,0-1 22,3-1-45,0 2 0,0-1 1,0 2-12,0-3 11,0 2 11,0-3 1,-2 2-12,-1 1 34,-4 5-45,1-2 0,1 5 0,2-5 0,1-1 11,1 1 22,-1 1 1,0 1 44,-1 7-78,-2-7 0,2 4 0,1-9 45,2-1-3900,0-2-705,0-13 4560,11-7 0,-8 4 0,9-1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2:56.714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411 17 6350,'-9'-8'1781,"2"2"-1322,7 6 3116,0 0-3440,-2-1-35,-3 1-44,1-1-56,-3 1 0,5 0-22,-4 0 22,-3 0 34,0 0-12,-6 0 68,-1 0-23,0 0-67,-4 0 0,4 0 11,-2 0-11,4 0 0,2 0-11,4 0 11,0 0-11,3 0-34,0 0 11,0 0 34,-3 2 0,0 0 11,-2 3 79,-8 4 22,6-4-78,-5 5-23,9-7 0,0 2 11,3-1-22,-2 4 0,1-3 34,-4 3 11,4-3 33,-1 1 1,-1 1-57,2 1-22,-3 0 67,0 1-33,1-1-23,1 0-11,2-1 22,-1 0-10,4-3-1,-1 0 0,3 0 11,0-1-22,0 2 12,0 1 10,0 1 0,0 1 13,0 0-13,0-2-22,0 0 0,0 0 11,0-2-11,0 2 0,0-2 12,0 8-12,0-6 0,0 6 0,0-7-45,3 1-1,-1-3-10,4-1 11,-1-1 45,-2 0 12,1 0-1,-1 2 0,2-2-11,1 2 0,-3-2 0,6 0 0,-5-1 11,6 1 0,-5-1 45,2 3 1,-1-3-34,4 1 21,-2-1 1,0 1-34,2 0 1,-4 1 21,1-2 23,5 1 11,0 1 1,6-1-12,-5 2-34,2-1 12,-2 2-23,3-2 11,-3 1-11,0-3-11,-3 0-11,-2 0 11,2 0 0,-2 1 0,3-1-33,2 1 10,-3-1 12,6 0 0,-3 0 11,0 0 0,-3 0 0,-4 0 11,-2 0 0,-3 0-11,1 0 23,0 0 10,-1 0-22,1 0 12,1 0-1,-3 0 34,5 0 0,-5 0 0,5 0 11,-2 0 12,0 0-1,-1 0 112,-2 0-100,3 0 22,-3 0 0,5 0-22,-2 0-22,-1 0-35,3-1 12,-2-2-23,0-1 57,4-5-46,-6 4 1,6-3-34,-7 3 0,5 0 0,-4 0 0,3-2 11,-1 4 0,0-2 1,-1 5 10,-2-1-22,3-3 0,-3 1 0,5-4 11,-5 2 34,5 0-11,-4-1-12,1 2 34,0 0-11,-1 3-12,1-2-10,-2 3-23,0-2-11,0-1 11,0 0 11,0-2 11,0 1-22,0-1 0,0-1 11,0 1 1,0-2-12,0 2 33,0-2 12,0 2 33,0 1 68,0 0 22,0 1-112,0-1-34,0 2-10,-2-2-12,-1 1-12,0-1-10,1 0 0,-1 0-23,1 2 45,-4-2 0,1 2 0,2 0-56,1-2-123,-3 1 44,2-2-78,-5 0-89,6 1-259,-3 0-223,4 1-23,-1-1 124,0 2-1682,-6 0 685,-3 1-124,-7 1 1804,0 0 0,6 0 0,3 0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2:58.44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6 9330,'0'-3'2028,"0"0"-694,0 3-1312,0 5 0,2-1 12,-1 2-23,3 1 0,-1-3 12,0 4-12,-1-3 23,-2 1 44,0-1-44,0 0 22,0 2-23,3 1 1,-3 0-12,3-1 34,-3 1 11,0-3 34,0 2 23,0-2 44,0-1 45,0 5-191,2-4-10,-2 5 32,3-4 57,-3 5-11,0-3-12,0 3 0,0-4-33,0 2 22,0-3 23,0 7-34,0-6-34,0 4 34,0-4 12,0-1-1,0 0-34,0 1-10,0-1 10,0 0 1,0 1-12,0 0-10,0-1 11,0 3-23,0-4 11,0 1 0,0-3 23,0 1-1,0 0-21,0 1-1,0 1 0,0-1 0,0 0 12,0 1 10,0-1 46,0 0-1,0 1-44,0-1 55,0-1-10,0 0-46,0 0-22,0 0 12,0 3-12,0 0 11,0-1-22,0 2 23,0-3-1,0 1 34,0-3 11,0 1-22,0 0 0,0 0-11,0 0-12,2 1-11,-1-2 0,1 1 1,-2-2 10,0 3-22,0-1 0,0 2 0,0-2 11,0 3-11,0-1 11,0 1-11,0 0 0,0-2 0,0-1 56,0-1-22,2-2-34,-1-1 0,1 1 22,-2 1-22,0 0 34,0 2-23,0-1 0,0 1 12,0-1 22,0-2-1,0 1 80,0-1-57,2-1-22,-1 2-34,4-1 1,-5 1-1,3 1 0,-3 0 11,0 2 34,0-2-33,0 2 10,0-2 1,0 1-23,0-2 0,2 0 12,-2-1-1,3-1-279,-1 0-360,-1 0-593,1 0-1132,3 0-2229,-2 0 4571,2 0 0,-2 0 0,-3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3:14.9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458 32 6731,'0'-18'1893,"0"4"-1198,0 14 9135,0 0-9710,0 5-42,0 6-11,0 6-11,0 6 12,0 3 11,0 2 55,0 0-22,2 1-34,1-1-44,0-3 56,1-2-23,-1 1 22,0 3-10,0 4-12,-1 2 0,-1 2-22,1-1 0,-2-2-12,0-4 12,0-3 11,0-4-33,0-4-23,0-3 100,0 3-44,0-4-33,0 3 22,0-4 22,0 0-11,0 1-11,0 1 11,0-2-45,0 0 1,0-2 21,4 3-22,-2-1 12,5 1 10,-5-1 1,1 1 22,0 2 45,-1 8-68,-2-5 12,5 7-22,-4-7 21,3 1-32,-3-2 10,1-2 0,-2-4 1,3-1-12,-3-4 0,2 0-11,1 0 11,-3 3-11,3-1 34,-3 7-12,0-3-10,2 4-1,-2-5 34,3 2-12,-3-7-10,0 0-1,0-3 12,0-2-23,0 0 34,2-1-12,-1 0 337,1 0-370,-2 3 0,0 0 0,0 3 0,0 3 11,0 4-11,-7 3 0,-2 0 11,-8 2-11,0-1 0,-1 1-11,1 1 0,0 0 11,-1 0 0,5-2 11,0-4-22,5-1 22,1-2-22,2-1 11,-5 1 0,-1 5 0,-5 3 11,1 1-11,1-1 0,2-2 22,-1-1-10,2-2 10,-2-1-11,3-2 0,4-1 1,-1-4-12,4 2-12,-2-2 12,0 2 12,-3 1-12,-2 0 0,-1 3 11,-2-4 0,5 2 0,1-4 0,1 1-11,4-2 12,-1-2-24,1 0 12,1-1 0,-3 0 0,1-1 0,0 4 0,-2-1 0,0 3 0,-3 2 0,-5 1-11,2-1 11,1-2 0,3-3-11,4 2 11,-2-3 0,2 3 0,-2 0 11,-3 1 0,0 2-11,-2-2 0,0 1 0,1 0 0,2-2-11,4-1 11,-2 0-11,5-1 0,-5-2 0,5 1-113,-3-2 113,3 2 0,0-1-5669,0 1 2049,0-8-1434,0-5 5065,14-10 0,-10 8 0,9 0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3:14.99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99 0 6843,'-8'0'1042,"1"0"-740,7 0 393,0 0-516,-19 0-78,12 0 67,-12 0 56,17 2 381,2-2-459,-3 1-45,3 3-101,-5-1 0,0 4-90,-1-2-101,-1-1-44,2-1 101,2-2 134,0-1 3574,3 0-3394,0 2 55,0-1-11,0 1 235,0-1-224,0 1 214,0-1-281,0 3 0,0-2 11,0 3-22,0-1-45,5 0 11,1 2-22,4-1-22,1 3 77,1-2-21,-1 2-56,2 2-23,-3-2-11,1 1-12,1-2 12,-1 1 33,2-3-10,-2 3-1,-1 0 0,-2-2 0,2 3-22,-4-4 0,3 3-12,0 3 23,8 4-33,-3-1-1,7 2-22,-8-5 11,2 1-11,-4-2 34,4 1-34,-2-1 34,7 3-34,-5-3 0,0 0 11,-5-3 0,-2-2 11,0 1-22,2-1 12,-2 2-1,2-3-11,1 2 0,-3-2 22,1 2-22,2-1 0,0 2 34,8 2-34,-6-1 22,6 3 1,-8-4-23,4 0 0,-6-2 11,3 1 22,-4-2-21,2 2-1,-1-1 22,0 2-10,-1-2 10,1 2 23,0-2-44,-3 2 55,4 1-56,-4-1 0,1-1 0,-2-2 12,1-1-23,-1 1 11,0-1 57,0 5-57,0-4 12,-2 5-1,2-5-11,-2 0 0,2 0 12,-2-1 22,2 0 22,-3 2-45,6 1-11,-2 0 12,1 0-23,1-2 0,-2 2 0,-1-4 33,-1 4 35,-1-3-46,2 0 34,1 1-11,-4-1-34,3 1 45,-4-1-22,3-2-23,-3 2-2249,1-3 1,-2 1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3:15.2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458 32 6731,'0'-18'1893,"0"4"-1198,0 14 9135,0 0-9710,0 5-42,0 6-11,0 6-11,0 6 12,0 3 11,0 2 55,0 0-22,2 1-34,1-1-44,0-3 56,1-2-23,-1 1 22,0 3-10,0 4-12,-1 2 0,-1 2-22,1-1 0,-2-2-12,0-4 12,0-3 11,0-4-33,0-4-23,0-3 100,0 3-44,0-4-33,0 3 22,0-4 22,0 0-11,0 1-11,0 1 11,0-2-45,0 0 1,0-2 21,4 3-22,-2-1 12,5 1 10,-5-1 1,1 1 22,0 2 45,-1 8-68,-2-5 12,5 7-22,-4-7 21,3 1-32,-3-2 10,1-2 0,-2-4 1,3-1-12,-3-4 0,2 0-11,1 0 11,-3 3-11,3-1 34,-3 7-12,0-3-10,2 4-1,-2-5 34,3 2-12,-3-7-10,0 0-1,0-3 12,0-2-23,0 0 34,2-1-12,-1 0 337,1 0-370,-2 3 0,0 0 0,0 3 0,0 3 11,0 4-11,-7 3 0,-2 0 11,-8 2-11,0-1 0,-1 1-11,1 1 0,0 0 11,-1 0 0,5-2 11,0-4-22,5-1 22,1-2-22,2-1 11,-5 1 0,-1 5 0,-5 3 11,1 1-11,1-1 0,2-2 22,-1-1-10,2-2 10,-2-1-11,3-2 0,4-1 1,-1-4-12,4 2-12,-2-2 12,0 2 12,-3 1-12,-2 0 0,-1 3 11,-2-4 0,5 2 0,1-4 0,1 1-11,4-2 12,-1-2-24,1 0 12,1-1 0,-3 0 0,1-1 0,0 4 0,-2-1 0,0 3 0,-3 2 0,-5 1-11,2-1 11,1-2 0,3-3-11,4 2 11,-2-3 0,2 3 0,-2 0 11,-3 1 0,0 2-11,-2-2 0,0 1 0,1 0 0,2-2-11,4-1 11,-2 0-11,5-1 0,-5-2 0,5 1-113,-3-2 113,3 2 0,0-1-5669,0 1 2049,0-8-1434,0-5 5065,14-10 0,-10 8 0,9 0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3:15.23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99 0 6843,'-8'0'1042,"1"0"-740,7 0 393,0 0-516,-19 0-78,12 0 67,-12 0 56,17 2 381,2-2-459,-3 1-45,3 3-101,-5-1 0,0 4-90,-1-2-101,-1-1-44,2-1 101,2-2 134,0-1 3574,3 0-3394,0 2 55,0-1-11,0 1 235,0-1-224,0 1 214,0-1-281,0 3 0,0-2 11,0 3-22,0-1-45,5 0 11,1 2-22,4-1-22,1 3 77,1-2-21,-1 2-56,2 2-23,-3-2-11,1 1-12,1-2 12,-1 1 33,2-3-10,-2 3-1,-1 0 0,-2-2 0,2 3-22,-4-4 0,3 3-12,0 3 23,8 4-33,-3-1-1,7 2-22,-8-5 11,2 1-11,-4-2 34,4 1-34,-2-1 34,7 3-34,-5-3 0,0 0 11,-5-3 0,-2-2 11,0 1-22,2-1 12,-2 2-1,2-3-11,1 2 0,-3-2 22,1 2-22,2-1 0,0 2 34,8 2-34,-6-1 22,6 3 1,-8-4-23,4 0 0,-6-2 11,3 1 22,-4-2-21,2 2-1,-1-1 22,0 2-10,-1-2 10,1 2 23,0-2-44,-3 2 55,4 1-56,-4-1 0,1-1 0,-2-2 12,1-1-23,-1 1 11,0-1 57,0 5-57,0-4 12,-2 5-1,2-5-11,-2 0 0,2 0 12,-2-1 22,2 0 22,-3 2-45,6 1-11,-2 0 12,1 0-23,1-2 0,-2 2 0,-1-4 33,-1 4 35,-1-3-46,2 0 34,1 1-11,-4-1-34,3 1 45,-4-1-22,3-2-23,-3 2-2249,1-3 1,-2 1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3:15.4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458 32 6731,'0'-18'1893,"0"4"-1198,0 14 9135,0 0-9710,0 5-42,0 6-11,0 6-11,0 6 12,0 3 11,0 2 55,0 0-22,2 1-34,1-1-44,0-3 56,1-2-23,-1 1 22,0 3-10,0 4-12,-1 2 0,-1 2-22,1-1 0,-2-2-12,0-4 12,0-3 11,0-4-33,0-4-23,0-3 100,0 3-44,0-4-33,0 3 22,0-4 22,0 0-11,0 1-11,0 1 11,0-2-45,0 0 1,0-2 21,4 3-22,-2-1 12,5 1 10,-5-1 1,1 1 22,0 2 45,-1 8-68,-2-5 12,5 7-22,-4-7 21,3 1-32,-3-2 10,1-2 0,-2-4 1,3-1-12,-3-4 0,2 0-11,1 0 11,-3 3-11,3-1 34,-3 7-12,0-3-10,2 4-1,-2-5 34,3 2-12,-3-7-10,0 0-1,0-3 12,0-2-23,0 0 34,2-1-12,-1 0 337,1 0-370,-2 3 0,0 0 0,0 3 0,0 3 11,0 4-11,-7 3 0,-2 0 11,-8 2-11,0-1 0,-1 1-11,1 1 0,0 0 11,-1 0 0,5-2 11,0-4-22,5-1 22,1-2-22,2-1 11,-5 1 0,-1 5 0,-5 3 11,1 1-11,1-1 0,2-2 22,-1-1-10,2-2 10,-2-1-11,3-2 0,4-1 1,-1-4-12,4 2-12,-2-2 12,0 2 12,-3 1-12,-2 0 0,-1 3 11,-2-4 0,5 2 0,1-4 0,1 1-11,4-2 12,-1-2-24,1 0 12,1-1 0,-3 0 0,1-1 0,0 4 0,-2-1 0,0 3 0,-3 2 0,-5 1-11,2-1 11,1-2 0,3-3-11,4 2 11,-2-3 0,2 3 0,-2 0 11,-3 1 0,0 2-11,-2-2 0,0 1 0,1 0 0,2-2-11,4-1 11,-2 0-11,5-1 0,-5-2 0,5 1-113,-3-2 113,3 2 0,0-1-5669,0 1 2049,0-8-1434,0-5 5065,14-10 0,-10 8 0,9 0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3:15.4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99 0 6843,'-8'0'1042,"1"0"-740,7 0 393,0 0-516,-19 0-78,12 0 67,-12 0 56,17 2 381,2-2-459,-3 1-45,3 3-101,-5-1 0,0 4-90,-1-2-101,-1-1-44,2-1 101,2-2 134,0-1 3574,3 0-3394,0 2 55,0-1-11,0 1 235,0-1-224,0 1 214,0-1-281,0 3 0,0-2 11,0 3-22,0-1-45,5 0 11,1 2-22,4-1-22,1 3 77,1-2-21,-1 2-56,2 2-23,-3-2-11,1 1-12,1-2 12,-1 1 33,2-3-10,-2 3-1,-1 0 0,-2-2 0,2 3-22,-4-4 0,3 3-12,0 3 23,8 4-33,-3-1-1,7 2-22,-8-5 11,2 1-11,-4-2 34,4 1-34,-2-1 34,7 3-34,-5-3 0,0 0 11,-5-3 0,-2-2 11,0 1-22,2-1 12,-2 2-1,2-3-11,1 2 0,-3-2 22,1 2-22,2-1 0,0 2 34,8 2-34,-6-1 22,6 3 1,-8-4-23,4 0 0,-6-2 11,3 1 22,-4-2-21,2 2-1,-1-1 22,0 2-10,-1-2 10,1 2 23,0-2-44,-3 2 55,4 1-56,-4-1 0,1-1 0,-2-2 12,1-1-23,-1 1 11,0-1 57,0 5-57,0-4 12,-2 5-1,2-5-11,-2 0 0,2 0 12,-2-1 22,2 0 22,-3 2-45,6 1-11,-2 0 12,1 0-23,1-2 0,-2 2 0,-1-4 33,-1 4 35,-1-3-46,2 0 34,1 1-11,-4-1-34,3 1 45,-4-1-22,3-2-23,-3 2-2249,1-3 1,-2 1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3:42.054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146 3 8478,'9'-1'1895,"-2"-1"-1638,-7 2 494,0 0-112,2 0-12,-1 0 1827,1 0-2465,0 0-23,-1 0 1221,1 0-1187,-9 0 12,-1 2-1,-6-1-11,-1 3 11,2-1 0,-3 2-11,1-1 11,1 0-11,4 0 12,3-1-12,1-2 0,4 0 22,-1-1-11,3 0 12,-2 2-1,-1-1-22,-2 3 0,0-1-11,-1 1 0,1-1 11,2-2 0,1 0-23,2-1-10,0 3-1,0-2 23,0 2 11,0-1 22,0-1-22,-2 2 56,1 1-45,-3 4 1,3 2-12,-1 1 0,2-1-23,0 1 23,0 0 11,0-2-11,0 0 0,0-2 0,0 0 0,0-3-22,0 0-12,0-3 23,0 2-112,0-3 123,0 4 67,0 0-44,0 3-12,2 1 0,3 0-11,3 0 0,3-2 0,-1 1 0,0-1 0,-1 0 0,-2 2-11,1-2 11,0 0-23,2-2-21,0 0 32,1-1 12,-3-1 0,-1 1 34,-1 0-23,1 1-11,-1 0-33,6 0-12,4 1 45,-2-2 0,6 1 0,-7-2 0,0 0 0,2 0 0,-4-1-23,2 0 23,-3 0-11,1-1 0,1 1 0,-1-1-12,4 0 46,-1 0-1,1 0-22,-1 0 0,-2 0 0,-1 0-45,1-1 23,-3-1 0,3-1-1,-6-1-10,2 0 33,-3 0 44,0-3-21,0 0-23,0 1 11,1-2-11,-4 2-11,1-1 0,-3-2-1,0 0 12,2-2 23,-1-1 33,1 3-23,-2-2 35,0 2 32,0 2-32,0-1-35,0 3-10,0-1-23,0 1-12,0-1 12,0 0 23,0-1 22,0 2 0,0 1 67,-2 0-34,-1 0-44,-2 0 11,-1-1-45,1 0 11,-2 0 11,1 2-10,1 0-12,-2-1 123,1 0-78,-2-1-23,0 2-11,3 0 12,0 1 10,2 0-33,1 2 23,2-1-1,-3-1 0,1 1-22,-1-2 0,0 2 0,1-2-11,1 3 11,-3-1 0,3 0-22,-1 0-191,2-1-235,0 1-269,-2-2-807,-1-1-269,-2-1-616,-1-2-706,1-2 3115,2 0 0,1 4 0,2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18.3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 9521,'4'-1'560,"-1"0"796,-3 1-1300,-3 55-56,2-29 0,-2 41 0,10-46 33,6-6-33,9-6 0,9-5-11,5-3-79,10-11-402,4-5-316,2-13 349,-8-2 459,-13 0 168,-13 2 247,-11 6 112,-5 7-247,-2 7-269,0 5-11,-2 2-90,-2 3 68,-1 7-23,1 4-268,0 6-226,4-2-357,0 0-493,0-5 1389,0-1 0,0-7 0,0-1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3:44.065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6 8949,'9'-2'1390,"-2"1"-1356,-7 1 3226,0 0-3125,2-1 156,-1 0 515,1 0-615,-2 5-112,0 1-1,0 6 0,0 0-55,0 1-12,0 0 56,0-1-11,0 2 34,0 0 11,0 1-34,0-1-34,0-1-33,0-1 23,0 0 10,0-2-21,0 0 21,0-1-10,0 0 21,0 2 12,0-1 34,0 3 78,0 4-146,0-3 1,0 1 10,0-5-21,0-2 10,0 0-11,0-2 23,0-1-1,0 0 69,0-1 55,0 2-101,0-1-45,0 2 11,0 0-22,0-3 0,0 3 11,0 0 23,0-1 11,0 3 22,0-2 11,0 1-66,0-1 10,0 1-11,0-1-11,0 1 23,0 1 21,0 0-10,0 1-23,0-2-11,0 2 67,0 2-11,0-1 0,0 3 12,0-4-46,0 2-22,0-2 11,0 1-11,0-2 11,0-2-11,0-2 0,0 0 12,0 6-1,0-2 11,0 9 1,0-5-1,0 4-11,0-2 12,0-2-23,0 2 11,0-6 0,0 4-11,0-6 0,0 2 0,0-2 11,0 1-11,0 0 11,0 1-11,0-3 90,0 3 11,0-1-23,0 1-44,0-3-45,0 1 11,0-5 0,0 0 0,0 0 11,0 1-11,0 1 0,0-2-11,0 3-23,0-4-8101,0 2 8135,5-4 0,-4 2 0,4-3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3:47.18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286 30 7336,'0'3'123,"0"0"3115,0-3-3260,3-3-180,0 2-11,-1-3 134,3 1 79,-4 0 23,1 2 784,-2 0-807,2 1 34,-1-2 78,3 2 212,-3-1 1379,1 1-1669,-2-2 22,-7 0-22,1-2-12,-7 2-11,5 1 0,1 1 12,4-1 22,-2 0-11,0-1-34,-1 1 0,-3 1 45,0 0-45,1 0-34,3 0 12,0 0-12,3 0 0,-4 0 23,-3 0 11,0 0 0,-4 0 0,3 0-12,-8 1 1,4 2-34,-6 2 45,7 1-11,2 0 11,1 1 11,5 0 23,-3 1-23,1 1-11,-2-1 23,1 3 22,1-2-22,2 1-1,-1 0 0,1-2 46,0 3-57,0 3-34,0-3 12,2 3 11,1-6 23,2 0-12,0-4 34,0 1 11,0-4-23,0 3-22,0 0-11,0 3 23,0 0 10,0 2-10,0-1-23,0 2 22,0-2 23,2-2 33,1 2 79,6 2-101,-2 1-22,5 0-12,-4 0-11,2-4 23,1 2-1,4 0-21,-6-1 10,6 0 12,-10-2-12,5-1 12,-4-1-34,1 1 0,1-2 11,-2 2 11,4-2 12,-2 1 33,2-1 90,7 0-68,-2-2-10,7 0-11,-5-1-12,3 0-23,-2 0-10,1 0 22,-1 0-12,-3 0-10,-2 0 21,0 0-32,-2 0 10,1-3-11,-1-3 12,4-5-23,-1-1 0,1 0 33,1-1 1,-1 2-23,-1-1 0,-4 4 0,0-1-11,-4 2 0,1 0 0,1 2 23,-5 1-1,2 2 12,-5 1 55,0 1-55,0-2-34,0-1 22,0-2-44,0-2 22,0 0 0,0-1 22,0-1-22,0 1 0,0-2 12,0 4-1,0-1 0,0 3 11,0 0 57,0 1 22,-3 2-57,3-1-44,-2 0 0,-1 1 12,3-2 21,-5 2-33,0-1-11,-6-1 22,0 0 12,1-2-12,3 2 0,1 0 11,-1 0 34,-4-1-33,0 1-23,1 0 0,3-1 0,1 1-11,1-1-113,2 1-200,-1 2-484,1 0-861,-5-1 1669,-7 2 0,8-1 0,-5 1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3:48.749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86 6619,'0'-13'1512,"0"2"-1254,0 11 470,0 0-336,0-2 112,0 0 113,0 0-169,0-1-269,0 2-179,0-3-33,0 1-57,0-1-78,0 1 157,0 1 11,0-1 11,0 0-11,0-1 0,0-1-11,0-1 11,0 0 22,0 2-22,3 1 0,-3 2 3283,2 1-3137,-2 2-1,0 6 12,0 3-56,0 8 12,0 0 10,0 1 67,0 1-78,0 0-33,0 0-1,0 1-44,0-3 33,0 1-33,0-2-23,0-1 90,0-2-23,0-1-11,0 1 12,0-2-12,0 2 34,0-2-79,0 1 12,0-1-1,0 0 34,0 2-55,0-1 32,0 9-10,0-8-34,0 7 0,0-11 0,0-2 0,0-3 0,0-3 22,0 0 35,0-3-57,0 3 78,0 2-22,0 2-56,0 0 0,0-1 0,0-2 0,0 0 0,0-3-11,0 1 11,0 1 0,0 1 11,0 3-11,0 2 0,0 0 0,0-2-11,0-1-34,0-4-190,0 0 78,0-1-34,0 2 23,0 0-224,0 1-359,0-2-492,0 1-584,0 0-1153,12-2 2980,5 0 0,-2-1 0,-1 0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3:50.53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458 41 6775,'-3'-9'1625,"1"2"-1267,2 7 920,0 0-818,0-4 21,0 4 864,0-4-1289,-3 4-34,0 0 1,1 0-23,-1 0-11,-1 0-124,-4 0 68,-8-1 67,-5-1 22,-3 0 12,1-1 44,0 0 68,0 2-12,6-2-122,-3 3-12,9-1-23,1 1 23,0 0 0,4 0 23,-4 0 33,5 0-23,-8 0 57,0 0 33,-8 2-101,5 1 1,1 1-23,7 0-11,3 0 11,-3 0 56,-2 3-23,-1 1 23,-4 1 0,4 2-22,-2 0 33,3 0-33,0 2-1,-1-1 1,3 3-34,1-3 12,4 1 10,0-1-22,3 1 34,0 2-1,0 0 1,0 2-12,0 1-10,5-1-1,5 0 34,7-1-34,3-1 11,1 0 12,5-1-34,-2 0 0,6-1 0,-1-2 0,5-3 22,-5-1-22,4-4 0,-6-1-11,-1-1 22,-5-1-11,-1 2 11,-4-2 1,4 0 21,-1 0-33,4 0 0,-4-3 11,1 0 1,-4-3 66,4-5-44,-6 1 10,4-4-21,-6 1-23,4-11 0,-2 8 0,-2-7 11,-4 10 0,-5 2-11,2 1 23,-5-2-23,2 4 44,-2-3 12,0 3-22,0-2-34,0 1 45,0 0 22,0 2-11,0 0-11,-4-3 11,-2 2-23,-7-2-33,0 0 45,0 1-45,0-3 0,7 6 0,-1 0-22,7 5-124,-5 1-212,5 0-349,-5 0-345,4 0-999,-6 0-2274,4 0 4325,-9 0 0,8 0 0,-3 0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3:52.514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37 11 6910,'0'-6'1826,"0"1"4090,0 5-5849,0 9 12,0-3-23,0 11 113,0-3-13,0 2-122,0 0 22,0 0-11,0-1-12,0-1-10,0 0 33,0-2-11,0 1-23,0-2 79,0 2 44,0-1-33,0 0 112,0 5-156,0-5-24,0 4 35,0-5-34,-2 3 11,1-3 0,-1 1 90,0-1-12,1 2-78,-4-2 34,2 0-12,1-3 34,-3 6-45,4-4-22,-1 5 0,0-4 22,1 1-11,-1 0 0,2 0-22,0-1 11,0 2 22,-2-1-11,1 5-23,-1-4 1,2 1 22,0-2-11,0-4 0,0 3 11,0-2-34,0-1 34,0 7-10,0-4-2,0 7-21,0-7-1,0 3 12,0-1 67,0-1-34,0 0 22,0-1-21,0-3-24,0 0-10,0-3-23,0-1-11,0 0 0,0-3 11,0 0 34,0 2 22,0-1 23,0 3 33,0-1-33,0 0-23,0 1-33,0 0 33,0 5 67,0 3-11,0 2 12,0 4-67,0-3-24,0-2-10,0-3 0,0-5 22,0-1-34,0-4-661,0 1 572,0-1 44,0 0-234,0 2-382,0-2-213,2 1-559,1-2-830,7 0-1771,-2 0 4012,3 0 0,-6 0 0,-3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4:06.36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37 46 7806,'0'-5'1502,"0"2"-998,0 3-11,-2 0-123,-1 0-112,0 0-57,1 0 2813,2 0-2969,0-3 123,0 2 213,4-3-89,9 0-35,4 1-44,8-2-101,-3 3-56,-2-2-33,3 4 66,-4-2-33,6 0 0,1 1 0,3 0-11,0 1 11,-3 0 11,-7-2-44,-4 2-23,-5-1 33,0 0-33,1 0 11,2 0 23,-2 1-34,1 0-22,-1 0 22,-3 0 22,2 0-22,-5 0 11,3 0-11,-3 0 0,0 0 23,-2 0-23,-1 0 11,-2 0-11,3 0 11,-3 0 56,3 0 57,-3 4 10,0 1-89,0 6 0,0 0-11,0 0 10,0-1-32,2-1-1,-1 0 0,1 0-11,0 0 0,-1 3 0,3-1 34,-1 0-34,0-2 0,-1-2 0,-2 0 0,3-1 0,-3 0 0,3-1-12,-3 0-10,2-3 11,-1 2 11,1-3 11,-2 2-11,2-2 22,-1 0-358,1-1 201,-2 3 57,2-1-45,1 1-34,0 1 123,2-1 34,-5 2-11,3-2 0,-1 0 11,-2-2 56,3-1-45,-6 2-11,-9-1 11,-2 3-11,-9-4 12,2 1-1,0-1 22,3 1 12,2 1-11,3-1-23,5 1 0,-1-2-11,0 0 11,-1 0-11,0 0 12,-1 0-12,1 0 22,-1 0-11,-1 0-11,1 0 23,0 0-12,2 0 11,3 0 1,-2 0-1,1 0-22,1 0 0,-6 0 0,3 0 22,-1 0 34,5 0-33,2 0 0,3 0-23,-2 0-23,-3 0 0,-3 0 23,-3 0 23,3 0 0,3 0-1,3 0 1,2 0-35,-3 1-10,3-1 11,-2 1 11,-1-1-68,0 0 68,-4 0 0,1 0 22,1 0-22,0 0-22,2 0 11,-2 0 11,-5 0-34,-1 0 1,-7 0 21,-2 0 1,1 0 0,-2 0-11,13 0-68,1 0 34,7 0 56,0-1 0,0-1 11,0-1 0,0 1 45,0-3 23,0 4 22,0-3-45,0-2-22,0-2-23,0-3-45,0-5 23,0 2-1,0-4 12,0 5 12,0-2-12,0 2 11,0-5 12,0 8-12,0 0 11,0 9-22,0 0-11,0-1 11,0-1 0,0 0 11,0-1-22,0 1 22,0 2-11,0-2-1344,0 3-270,0-4-1131,0 1-2286,0-2 5031,0-2 0,0 4 0,0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4:07.66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0 252 6339,'0'-10'492,"0"1"-357,0 9 459,0 0-325,0-12 44,0 8 23,0-9-78,0 10-33,0 2 43,0-2 12,0 2-22,0-3-56,0 1-124,0-1-44,0 0 44,0 1 169,0-2 89,0 1-179,0 0-101,0-2-22,0 0-23,0-4 0,0-1 11,0-2-22,0 2 12,0 2 21,0 2 68,0 2 45,0 0 22,3 1 33,-3-2 46,5 0 11,-2-1 11,0 2-34,4 0-56,-6-1-56,6 2 0,-4-2-44,0 2-1,1-3-11,-1 2 57,0-1 78,-1 2 67,-2 0-45,0 3-101,3 0-22,-3 1 22,2 0 34,1 0 55,-3 0 1234,3 0-1368,-3 6 24,0 2-1,0 11-45,0 0 56,0 6-45,0-1-22,0 3 33,0 1-22,0 0 11,0 0-11,0-3-33,0-2-12,0-5-11,0 0 0,0-3 0,0-1 11,0-2-11,0-2 0,0 1 0,0 0 22,0-1-10,0 0 21,0 0-22,0 0-11,0 2 45,0 1 0,0 1-11,0 0-12,0-3-11,0-2-11,0-3 11,0-4-3074,0 0 1,0-2-1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4:10.57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21 220 7179,'0'3'1770,"0"-1"3732,0-2-5413,0-4 46,0-1-135,0-4-23,0-1 1,0 0-1,0-4 23,0-1 23,0 1 122,0-1 69,-5 2-46,4 0-22,-6 0 44,4 4-89,0-2-90,1 3 0,2 1-11,0 0 23,0 2-12,0-1 45,0 3 56,0 0 740,0 2-852,0 0 0,0-1 33,0-1-33,0 0 0,0 0 0,0 1 0,0 1-11,2-1 11,3 0-22,6 1 22,4-2 0,6 2 33,1 0-22,-2-2-11,1 3 0,-7-1 0,3 1 0,-4 0 23,5 0 10,5 0-10,4 0-23,6 0 11,1 0 11,0 0-10,-2 0-1,-6 0-11,-8 0 0,-3 0 0,-7 0-11,-3 0-1,0 0-21,-2 0 10,4 0-21,1 0 10,1 0-33,0 0 33,-3 0-33,-1 0 11,-2 0-236,-3 0 303,0 4 23,0 2-12,0 7-10,0 1 21,0 2-10,0-1 10,0 0-33,0-4 0,0-1 11,0-3-22,0-2 11,0-1 0,0-1 0,0 0 11,0 3 1,0 1-12,0 2 0,0-1-23,0 1 12,0-3-34,0-1 45,0-2-11,0 1 11,0 2 0,0 0-11,0 2 11,0-4-23,0 0-44,0-1 0,0-2-11,0 0 44,0 0-67,0 1 90,-3 2-11,0-1 44,-2 1 0,0-2-22,-5 1 12,-5 1 10,-7 0 34,-6 0-34,-1 0 12,3-2 11,0-1-34,8-1 34,0 0-23,0 0-22,-5 0 0,-4 0 23,-6 0-1,-1 0 23,-1 0 56,4 0-68,12 0-33,7 0 68,10 0-3184,2 0 753,0-3-1481,0-1 3844,0-6 0,0 4 0,0-1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4:12.06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115 109 6798,'0'-12'1154,"0"3"-706,0 9 359,0 0-314,-9-2-23,7 2 315,-10-1 44,12 1-213,-5 0-89,2 0 78,-2 0-56,2 0-191,1 0-178,-1 0-147,3 0 1,-2-1-12,2-1-22,0 0 23,0-1-23,0-1 0,0-1-12,-3-2 1,0-1 11,0 1 11,1 1-11,2 0 0,0 1 45,0 1 11,0 0-11,0 2 247,0 1-202,0 0-1,0-1-10,0 0 10,0-1 34,0 2 1,0-2-35,0 3 348,0-2-426,0 0 393,0 1-404,0 10 34,0 5-1,0 13-33,0 4 11,-2 4 1,-3 4 10,-1 0 12,-4 1-23,4-1 0,-1-3 11,2-4-10,-1-4-1,3-3 11,-1-3 23,3-5-45,-1-2 11,2-8 12,0-2 10,0-4-9109,0-1 9076,7-1 0,-5 0 0,5 0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4:15.02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37 70 7044,'0'-6'1378,"0"1"-67,0 5-1165,0-5 145,0 3 147,0-3-158,0 4-56,0-2-11,0 1 11,0-4 112,0 2 45,0-3 0,0 2-23,0 1 24,0 0 32,0 1-22,0 2 550,0 0-898,0 4 57,0 5-34,0 7 1,0 5 32,-3 2-66,1-1 11,-1-1 0,-2-3-45,4-3 11,-3-3 45,1-3-56,-2-2 0,2-3 0,1 0 11,2-1 67,0 2 79,0 5-11,0 4-146,-3 0 0,3 1 0,-3-4-34,3-2 34,0-4 11,0 0 12,0-4 234,0 2-189,7-2-68,7 0 0,7-3 0,3 1 0,-1-1-23,-5 1 23,2 1 0,-3 1 0,3 0 11,-2 0 1,5-1-1,1-1 12,0 1-23,-1 0 0,-5-1 0,7 2-23,-10-2 12,7 1-1,-11 0 1,2 1 11,0 0 0,0 0 0,5 0-11,-2 0 11,7 0 0,-4 0 0,1 0-34,1 0 34,-10 0 0,-1 0 0,-8 0 0,-2 0 0,3 0 0,-1 0 0,4 0-11,1 0 22,-1 0-22,1 0 22,-4 0-11,0 0 79,-3 0-102,2 0 23,-2 0 102,3 0-35,-1-2-67,1-4 34,0-2-23,2 1-11,-5-2 0,2 4-34,-2-2-44,0-1-24,3 1 58,0 0 44,2 1 0,-2 1 22,-1 0-11,-2 3-11,0 1 0,0-1-33,0 0-23,0-1 0,0-2 0,0 1-34,0-2 12,0 2 55,0-1 23,0 1 0,0 1 23,0 0-46,0 3-10,-2 0 21,-8-2 1,-6-1 11,-8-2 11,-2 0 23,0-1-23,2 0 12,4 0-1,2-1-22,4 3 11,4-1-22,-2 2-11,1-1-1,-7 0-44,-3 0 22,-12-2 45,5 1 11,-7 1 12,6 2-1,5 1-22,1-2 23,3 0-23,4 1 22,-2-1-22,0 1 34,-10 0-12,7 2 34,-4-1-34,15 1 1,3 0 66,4 0-44,0 0-112,3-2-179,0 1-2623,0-1-302,0 0 3171,0-1 0,0 2 0,0-2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18.7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14 10395,'6'-7'67,"-1"1"1020,-5 6-247,0 0-795,3 55-45,3-28 22,1 43-10,2-46-12,-3-6-34,-1-5-56,-3-6 12,2-4-23,-4-2 68,5-2-12,1-8-11,6-7 56,5-10 11,5-1-11,0 0 11,0 6 124,-2 6 10,-2 4 79,2 4 23,4 1 44,2 3-123,3 1-135,-1 1-21,-3 0-12,-4 1-336,-5 0-359,-7 0-649,-2 0-1357,-5 0 2701,0 0 0,-2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4:16.23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229 92 9341,'0'-11'1099,"0"4"-685,0 5-11,0-1-212,0-1-79,0-2-45,0 0 34,0 0 11,3-1-67,-1-1 0,4-1 78,-1 0 34,0 3 179,-2 1-112,-1 4 1837,-2 0-1836,0 5 89,0 5-79,0 6-11,0 5-22,-4 1-12,-4 6 46,-8 1-1,0 2-134,-4-1-45,3-2 56,2-2-79,2 0 12,0 0-22,2 0-23,-4 0 44,2 2 46,-2 1 0,-1 0 111,-2 5-156,4-10 11,-1 4-11,7-16-45,3 1 45,3-9-34,2-1-7709,0-2 7698,4-4 0,-3 4 0,4-4 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4:28.9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27 8266,'0'-9'1680,"0"2"-705,0 7 112,0 0-627,0-3-24,0 2 92,0-4-69,0 5 3911,0-1-4191,0 5-67,0 6-67,0 6 11,0 7 11,0 2 0,0 6 0,0 1-11,0 2 12,0-1-24,0-3-21,0-1 10,0-2-33,0-3 12,0 2-12,0-4 0,-3 2 11,3-3 0,-2 0 23,2-1-23,0-3 22,0-1-33,-3-1 0,3-4 0,-5 5 23,2-5-23,0 5 22,1-3-11,0 0 12,1 0-1,-4 1 12,3 0 11,-4 1-1,1 2-21,-2 1 10,3 2 2,-3 0-24,4-1 0,0-3 23,1-5-23,0-4 0,1-4 0,-1 0 191,2-3-213,0-10-45,0-2 22,0-11 0,0-1-22,0-2 0,0 0 12,0 1 32,5-2-11,0 3-10,6 0 22,1 1-45,-3 3 44,3 0 1,-6 5 0,2 1-11,-3 3-23,0 2-11,0-1-23,0 4 1,1-1 11,1 3 11,1 0 22,3-1-33,4-3 56,-4 1 0,4-2-12,-7 4 12,0 0-45,-3 4 0,0-2-34,0 3-178,-2 0 133,0 0 46,-3 0 55,2 0 23,3 0 0,1 0-1,4 0 1,-2 0 0,2 0-11,5 4 22,6 6 0,-1 0 0,0 4-12,-5-6-67,-4 0 57,-3 0 22,-4 0 22,-4 1 12,0 3-1,0 2 13,0 2-46,0-2 11,-2 1 34,-3-3-11,-3-1-23,-2-2 34,-3-1-12,4-2 12,2-1-11,2-4-12,2 1-22,0-2-22,-4 0-57,1 0-33,-6 0 56,-4 0 23,-7 1 33,8 0 0,1 1-12,9 0 0,2-2-88,-2 1-68,2-1 78,1 0 370,2 0-302,0 3 22,0 1 100,0 4-20,0 5-47,9 6 1,5 4-34,7 5 22,5-1-22,-5-1 0,2-5 0,-2-3 0,-5-5 0,-1-2 0,-7-4 0,2-1 23,-7-3 33,2-1-45,-5-1-2499,0-1 191,2 0-1188,1 0 3485,0 0 0,0 0 0,-3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4:44.0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99 28 6148,'9'0'695,"-2"0"-202,-7 0 1848,0 0-2139,-3 0-101,3-2-90,-2 2-11,2-2 0,0 0 34,-3 0 55,3 0 34,-3 0 125,3 0 88,0 1 22,0-2 1367,0 3-1321,0-2-247,0 0-34,0 1-22,5-2-45,3 3 23,8-1-23,2 1 0,1 0-23,-2 0 1,-3 0 22,-4 0 11,-5 0-11,-2 0 33,-3 0-66,2 0 44,1 0 0,2 0-56,0 2 34,-2 1 22,2 4-33,-2 0 11,0 1 0,1 1-1,-3-1-44,1 1 0,-2-1 23,0 2-1,0-2-11,0 1-11,0-2 56,0 2 12,0-2 33,0 3 0,0 5-67,0-3 10,0 4-21,0-5-1,0 2 23,0-3-11,0 2-1,0-3 34,0 4-55,0-3-12,0 1 22,0-5-11,0 0 34,0 0 0,0 0 22,0 0 0,0 0-44,0-2-12,0 0-11,-2 0 11,1 1-11,-3 2 22,1 0 1,0-1 22,-2-2-12,0 0 34,-1 2-44,1-1-12,0 3 11,2-4-10,-2 0 10,0-2-22,2 0 22,1 2 1,0 0 10,-1 3-10,-5 1-12,2 0 0,-3-2 0,3 1 1,-2-2-12,3 1 11,0-1 0,0-1 0,-3 1-11,2-1 23,-1 2-23,2-1 0,2 0 22,-2 0-11,2 0-11,-2-2 0,0 1 0,2-1 0,-2 2 0,0 0 0,-1 1 11,-3 0-22,3-1 22,-2-1-11,5-2 12,-1 0-12,3-2 33,-1 4-10,0-3-1,1 1 0,-1-2-22,-1 0 0,3 0-78,-3 0 0,1 0-202,2 0 179,-5 0 11,2 0-89,-2 0 78,0 0 79,0 0 22,2-1 0,0-1 0,3-2-11,0-1-23,0-2 0,0-1 34,0 1-33,0 2 22,0 1-1,0 2-10,0-2-12,0-1 12,0 0 0,0-1 10,0-1-21,0 0-1,5 2 1,1 2-1,2 2 34,-3 1 56,-3 0-56,-2 0-11,3 0 11,-3 0 0,5 0-11,-2 0 33,4 0-11,1 0 0,3 0 1,-1 0 32,-2 0-21,0 0-23,-3 0 11,0 0 11,3 0 12,0 0-23,0 0 0,2 1 23,-5 2 22,3 1 0,-1 1 0,-1 2-22,4-2-12,-4 3 0,4-4-10,-5 3-1,5-3 11,-2 1-11,3 2 1,1 0-1,-1 1 34,2 0-23,0 0 45,-2-2-44,1 0-1,-3-1 12,0 0-1,-3 0-10,2 0-12,-1-1 0,1-2 11,0 4-22,0-3 12,-1 2 10,1-1-11,3-1-11,-3 0 11,2-2 1,-2 0 10,2 0 0,3-1 12,-4 3-23,3-3-11,-4 1 11,2-1 1,-2 0-1,0 1 11,2 0-11,-2 0 1,7-1-12,-4 0-23,2 0-55,-5 0-124,2 0-223,-2 0-640,2 0-1041,1 0-2208,-5-3 4314,-2 0 0,-4 0 0,0 1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4:48.4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416 34 6126,'0'-10'1445,"0"2"-1154,0 8 1121,0 0-673,0-4 35,0 3-236,0-2-158,0 2-43,0 0 391,0-1-549,0 0 3777,0 1-3900,0 12 33,-9 0 102,-5 14-90,-7-4-23,-5 2-22,3 1 0,-1-1-34,3 0-22,1-1 0,6 0 0,-3-3 12,3 1-1,-1-1-11,-3 4 0,-1-1 22,-1 1-22,-1-1 11,2 2 12,-1-1 33,-5 7-45,7-11 23,-4 3-34,16-15 0,1-1 0,3-1 11,2 0 11,-3 1-22,3-3 0,0 0-4728,0-2 1019,0-11 3709,0 0 0,0-2 0,0 4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4:49.7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48 6775,'-2'-3'1827,"-1"1"-1121,3 2-549,0-5 44,0 4 180,0-5 23,0 6-79,0-3-213,0 2 448,0-1-482,0-1-22,7 1-11,2-3 0,6 2 11,-1-1-34,1 1 23,-7 1 0,2 0 0,-5 1 11,1 1 23,1 0-1,1 0-11,5 0-22,-2 0 22,-1 0-11,0 0 0,-2 0 34,3 0-57,-3 0 12,-1 1-11,-4 2 22,4 1 0,-4 0-34,5 1 23,-3 1-23,-2-2-22,2 2 12,-5-2-1,2 1 22,-2 1 12,0 1 11,0 2-22,0 3 22,0-2-11,0 2-23,0-3 12,0 2 33,0-1-22,0 2-23,0 1 45,0-2 12,-4 0-34,0-3 0,-5 3 0,3-4-12,-2 1 12,1-4 22,3-1-44,0-1 22,1-2 11,3 1-23,-7-1-22,-1 2 34,-15 3-11,8 1-12,-10 2 68,15-3 66,-6-1-55,10-3 11,-3 0-45,6-1-22,-5 0-11,3 0 67,-7 0-68,8 0 1,-8 0 33,4 0-22,-1 0 12,-3 0-35,6 0-11,-1 0 34,2 0-23,-1 0-10,3 0-12,1 0-23,0 0-33,1-1-23,-3 0-33,3-3-78,-1 1-314,2-3-662,-3-1-1175,3-3 2341,-9-2 0,7 6 0,-5 0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4:54.3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 38 7145,'-6'-12'1065,"2"2"-819,4 10 337,0 0-23,0-7 22,0 5 24,0-5-35,0 7 6041,0 0-6568,0 6 24,0 3 44,0 8-12,0 3-44,0 3 0,0 0 12,0 1-35,0-2 23,0 3 0,0 0-11,0-1-23,0 1-22,0-4 34,0 7 11,-3-10-12,3 9-10,-2-10 10,-1 6 1,0-3-12,-2 3 12,2-3-34,1-1 0,2-3 22,0-3-22,-2-2 23,1-3-23,-1-2 22,2 0 23,0 0 0,-3 5-45,3-5 11,-2 3-22,2-8 369,0 0-358,0-4 0,0-1 0,0-4-45,0-4 34,0-3-11,0-3-1,0-4 1,0 3 22,0-1-22,0 3-1,0 2 12,2-2 0,1 3 11,2-2-23,0 3 12,0 0-90,3 0 12,-2 2 33,1-2-56,1 1 33,-3 0-44,10-1 67,-8 6-11,7-1-23,-8 5 12,2 1-68,-3 0 1,0 1-2,0 1-21,0 0 23,-2 0-1,4 0 45,-3 0 34,5 0 0,4 0-135,6 0 169,-3 1 10,2 3 23,-6 2-11,6 5 0,-3-2-45,0 3 11,-10-4 34,0 1 11,-5 1 11,5 0 12,-5 1-1,3 0 45,-3 1-22,0-1 11,0-1 0,0-1-22,-3-2 22,-4 0-23,-4-2-33,-7 2-22,-3 0 22,-5 1 22,-12 0 1,12-4-23,-2 0-12,21-4-21,5 0-102,2 0 180,4 5-22,11 2 33,7 6-45,14-1 11,1 1-22,2 2 11,0-1-11,-7 0 12,-6 0 44,-4 1 0,-8-3-56,1-2 11,-7-5-11,-3-3 22,-2-1-5826,-3-1 5804,2-10 0,-1 8 0,1-7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4:56.0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473 40 6843,'-8'-8'1915,"1"1"-1634,7 7 716,0 0-358,0-4-180,0 3 303,0-3-493,0 3-123,0 1-101,0-2 100,-5 1 57,-5-1-23,-4 0 79,-9 0-102,4-1-100,-6 2-44,1-1-12,-2 2 11,3 0 34,0 0 0,4 0-11,3 0 55,4 3 23,-1 0-11,2 3-11,-4 2 11,2 3-1,-3-1 23,3 3 146,-2-1-190,8 0 21,-2 0-44,9-1-22,-5-2 33,4 3-33,-1 0-1,2 0-33,0 0 0,0-2 0,0 5 12,0-4 0,9 5-1,1-5 0,8 1-11,-5-1 0,2-1 0,-2 1 11,12 3-11,-5-1 0,6 1 11,-11-2 45,3 4-33,-12-3-12,6 4 34,-11-7-34,1 1 11,-2 1 46,0 2-46,0 2 34,0-1 22,0-1 79,-2 7-134,-4-7 21,-2 5-21,-7-7-1,4 0 1,-7-3 10,5 2 34,0-7-11,-2 4 0,2-5-44,-5 2 10,1-3 0,2 2 1,2-3 10,3 1 23,2-2-11,-2 0-34,4 0 23,-1 0-23,1 0 34,-1 0-45,1 0 0,-1-1 0,1-3-11,1 0 0,0-3 11,0 2 0,0 0-34,-1-2 34,1 0-67,-2-7 56,1 3-57,1-6 24,2 3 44,3 2-23,0-2-55,0 0 55,0-1-21,0 0 21,5 2-33,3 4 0,5-1 11,1 4 1,1-1 32,-9 3 12,3 0-11,-8 3-11,3-2-34,4 1 11,-2 0 34,4-2-23,-2 4 34,-3-1 11,5-1-11,-2 2 23,0-1-1,0 1-44,-3 0-1,-2 0-33,2 0 34,-2 0 0,2 0-416,0-1-872,-2 1-450,1-3-1512,-1 0 3272,0 0 0,0 1 0,-3 1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4:57.1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 9980,'0'-3'2532,"0"1"79,0 2-2588,0 8 10,0 0 12,0 9 0,0-1-23,0 1-22,0 1 23,0-2-23,0 0 0,0-2 11,0-3 0,0-3-11,0-2 11,0-2 23,0 0-12,0-2-3608,0-1-413,0-5 3999,0-5 0,0 3 0,0-2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4:58.9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266 17 6529,'3'-6'1849,"-1"1"-1625,-2 5 650,0 0-583,0-3 0,0 3 4808,0-3-4920,0 11-11,0 3-33,0 10 33,0 5-23,-4 3-22,-4 2 1,-6-1-57,-1-1-34,-1-4 35,1 1 55,-1-2 1,3 0-46,-5 0 12,4-2-1,-3-1 1,3-6-68,6-2-11,1-6 23,7-1 22,-5-2 11,2 3-33,-7 2 33,-1 3 11,-7 3 23,2 1-22,3-4-79,3-2-34,7-5 34,1-4-6073,2 0 2499,0-11 3574,12-4 0,-10 1 0,10 2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5:00.3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 70 9252,'0'-6'515,"0"1"-201,0 5 134,0-2 23,0 1-68,0-3 57,0 2-113,2-1-101,1 2-111,5-1-57,2 0-22,4-3 23,6-1 44,1 1 78,7-2-89,-1 2-22,1 1 12,-4 0-2,-1 1-10,-4 2-12,-4-1 1,-4 2 10,-6 0-44,-1 0-45,-3 0 23,6 0 33,1 0-45,1 0 11,3 0 45,-6 0 34,6 2-56,-6 0-12,4 1 46,-5 2-46,-2 0 12,-1 1-22,-2 1 44,0 1-34,0 1 23,0-1 23,0 2 44,0-1 113,0 4-146,0-3-23,0 4-45,0-5 23,0 0-34,0 0 12,0 0 21,-4 2 1,-2 1 45,-9 0-34,1 0 11,-6 2-67,4-5 45,0 2-23,1-4 45,6-2-44,-1 0 10,5-3 1,2 0-34,1-2 22,-3 0-10,2 1 66,-4 1-44,-1-1 10,0 2 57,-7-1 11,3 0 23,0 1-68,2-2-33,4-1-23,-6 1 0,3 0-11,-6 1 0,2 2 0,-3-1 0,3-1 12,0 0 88,5-2 12,1 0 23,4 0 100,-6 0-201,5 0-34,-9 0-12,8 0 1,-7 0 11,3 0 11,-2 0-11,2 0-22,1 0 0,-1 0 22,2 0 0,2 0-23,0-2-22,2 0 34,0-3 0,1 2-34,1 0 34,-5 1-403,2 0-550,-6-3-1759,2-4-2409,-5-4 5132,-2-4 0,6 8 0,-1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20.4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76 6686,'0'-10'1624,"0"1"-973,0 9 513,0 0-670,0-13-203,0 6-201,0-10-45,0 11 123,0 0 44,0 2 68,0 2 147,0 1-327,0 7 91,0 4-79,0 8-67,0 4-34,0 3 22,0-3-33,0-1-44,0-5-46,0-4-56,0-3-33,0-4 45,0-1 67,0-2-158,0-1 46,0-13 134,3-2 45,5-11 11,3 1 101,7 3 45,1 1-56,1 5 0,3 1-56,-2 4-45,1 2-22,-2 2-203,-4 5-380,-1 0-717,-2 1-292,-3 1 1614,0 3 0,-4-2 0,-3 2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5:05.2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 12 9330,'3'0'2174,"0"0"-348,-3 0-1579,0-2-56,0 0 77,0-2 1,0 3-11,0-1 1512,0 1-1748,0 8 136,0 3-57,0 9-23,0-1 12,0 2-34,0 0-23,0-1-10,0 2-12,0-1 0,0 2-11,0-1-22,0-1 22,0 1 33,0-2-33,0 0 34,0-2-12,0-1-11,0-1-11,0-2 0,0-2-11,0-4 11,0-2 0,0-2 0,0-1 11,0 1 1,0 4 21,0-2 12,0 6-34,0-7-11,0 1 0,0-3 471,0-1-505,0-5 23,0-3-34,0-6 23,0-4 10,0-3-10,0-2-79,0-1 34,0-2-67,0-4-1,0-1-10,2 0 33,1 3 56,4 7 33,-3 3 12,5 9-23,-8 0-22,8 4 12,-3 0 10,2 0-45,2-1-33,-2 2-123,12-2 190,-5 3 23,10-1 22,-9 1-12,4 1 12,-6 0-22,1 1 0,-7 0-1,-3 0-10,0 0-1,-4 0 23,3 0 11,-3 0 33,3 1 23,-1 4-56,5 2 0,-5 2-11,2 1-34,-5-2 45,0 1 34,0 2-12,0 1-10,0 2-1,0-1-11,0-1 0,0-2-23,-7-3 1,-2 1-56,-9-3 33,0-1-78,-3 2-12,-2-4 79,-1 4 45,1-4 11,-1 2 11,8-2-11,1-1-11,5-1 0,4 0 11,1 0-45,3 0-101,-1 0 1,-7 0 145,2 0 0,-7 0 33,6 0 35,-1 0 10,7 0-11,1 0 0,0 0-44,1 0-12,-1 0 135,2 4 66,2 1-77,8 5 66,8 3-133,9 0-46,2 4 0,4-3 1,-6 2-23,1-3 22,-7-2 1,-3-2 21,-5-2 1,2-2-11,-4 0 11,2-3-34,-7 0 12,-2-1-57,-4-1-134,0 1-112,0 1-45,0 0-134,0 0-3441,0-1 1166,3-1 2734,2 0 0,-2 0 0,2 0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5:06.1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75 9655,'-6'-4'1558,"2"0"-1066,4 4 1862,0 0-2130,-3 0-68,0 0-55,0 0-56,1 0 852,2 0-785,0-2 11,0 1 45,9-2-22,12 0-34,18-3-56,12 0-23,6-2 1,-2 1-12,-8 0 1,-6 3 55,-10 0 124,-5 0 45,-5 1-91,-5-2-32,-6 3 21,-2 0 12,-5 2-11,-1 0-3146,-2 0 1,0 0 0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5:08.3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48 7773,'-3'-12'358,"0"3"-324,3 9 1030,0 0-448,-2-4 136,2 3-159,-3-3-111,3 2-134,7 0-158,4-2-56,10 1-10,5-1-57,3 2-22,-3 1 44,-2 1 12,-9 0 56,-4 0 11,-4 0-11,1 0-45,2 5 34,6 2-45,2 6-56,-2 1-23,2 1 23,-10-3 145,4 9 0,-8-3-10,0 12-68,-4-4-68,0 4 1,-2 0-34,-5-3 12,-4-6 22,-12 2 33,6-9-33,-6 3 11,5-9-45,4-3-11,-1-1-11,7-3 11,3 0 0,3 1 33,2-2-33,-5 1 0,-1-1 0,-6 1 0,1 1 0,-4-1 0,6 0-33,1-1-34,6 0-225,2 0 472,5 0 77,10 0-66,9 0-23,13 0-56,0 2-78,-1-2-12,-3 2 23,-6 0 11,-2-1 11,-2 2 1,-1-2 44,1 2 0,-2 0 0,-3-1 11,2 0 0,-1-1-33,-1-1-68,0 1-11,-2-1-33,-3 3-1,-5-3-77,-3 1-393,-5-1 67,2 0-493,-1 0-694,1 0-965,0 0-1197,-1 0 3775,1 0 0,-2 0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5:09.9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 9196,'0'-8'1692,"0"2"-1244,0 6-90,0 0-189,0-2 133,0 0 157,0-1 2108,0 2-2332,0 14-11,0 2-56,0 15-67,0 0-79,0 3 68,0 1-1,0 1-66,2-1 10,-1-1-10,1 0 21,-2-2-32,0 0-12,0-7 0,0-5-12,0-5 12,0-5 12,0-3-12,0-1-12,0-3 12,0 3 0,0-5-11,0 4 213,0-4-146,5 0-33,1-7-23,9-6 22,-4-8-22,9-5 0,-6-4-11,6 0 11,-2-3 0,-1 6 0,0 1 0,-8 6 0,3 5-11,-4 2 11,0 4-23,4 0-10,-3 1-24,6-2 35,3 2-57,1-1 23,6 2-67,-6 1 0,-3 3-112,-6 0 168,-3 3 44,-1 0-22,4 0 45,0 0-11,1 0 0,2 1 0,-3 4 0,-2 3 22,0 5 11,-5 0-11,-1 3 68,-2 8-68,0-7 34,0 7-23,0-10-22,-5 1 23,-7-4-12,-17 3-22,3-5 11,-8 0-56,10-5-79,-2-3 124,0-1 11,5 0 11,0 0 12,8 0-23,0 0 0,3 0-12,4 0-10,2 0-236,4 0 415,2 4-45,8 1 34,6 7-45,10 3-45,-2 3-23,4-1-22,-7-1 34,0-2 11,-5-4-22,-6-2-23,-2-2 0,-6-4 0,3-1 23,-4-1-45,1 0 11,0 2-123,-1-2-3530,1 1 45,1-1 3608,-1-6 0,1 5 0,0-5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5:11.0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 30 6484,'-9'-2'515,"2"1"-436,7 1 336,0 0-158,-7-3 169,6 3 134,-6-3-22,7 3-56,-3 0-79,3 0 931,-3 0-1043,3-2 101,0 0 79,0 0-34,0-1 2319,0 3-2633,12-1 34,7 1-45,17-1 34,4-1-56,2-1-45,-8 2-23,-6 0 34,-9 1-11,-2 0 45,-8-1 22,0 0 33,-1 0-33,-2 1 11,4 0-33,-7 0 22,4 0-45,-6 0-3344,1 0 0,-2 0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5:16.7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313 22 7840,'6'-9'1266,"-2"2"-1266,-4 7 56,0 0 291,0-2 169,0 1 3350,0-1-3765,-4 2 10,0 0-21,-3 0 11,1 0-12,1 0-10,-2 0-23,-4 0-34,-2 0 23,-3 0 112,-1 0 0,-2 1-45,-4 3 12,4 2-57,-4 0 0,9 2 67,2-2-10,2 2-57,4-2 34,-6 4-34,3-1 0,-6 2 11,4-2 180,-6 6-157,3 3-56,1 1-12,3 1-22,7-6-22,1 0-45,2 0 56,0-3 0,0 0 0,0-2 0,5-1 0,5-3 0,6-2 11,19-2 1,-4-1 32,26-10-55,-19 1-22,7-8-1,-17 2-11,-4 2 12,-3-3-23,-6 2 11,-2-3-22,-5 3 67,-1 0-23,-1 1 12,-3 0-11,-1 1 10,-2 2 1,0-2 0,0 5 11,0 0-11,0 6 78,0 1-67,2-1 0,-1 1 11,3-2 0,-3 2 684,1 0-683,-2 3 44,0 3-34,0 4 12,0 6-12,0 1-11,0 5-11,-2 2 23,-3 4-23,-1 1 0,-2 4-12,1-1 24,1-1-12,-1-2 11,1-4-11,1-1 0,2-4-11,1-2-23,0-2 23,1-5-12,-1-3 23,2-4 0,0-3 34,0-1-34,-2 1-11,1-1 11,-1 3 112,2-3-146,-3 1 34,3-1 370,-3 0-348,3-3 34,3-4-33,9-5-12,7-5-11,8 1 11,1-1-11,-5 1 0,3 0 11,-5 0-11,2-1 0,1-1-11,-5 3 11,1 1 0,-7 5 0,-3 3 0,-2 0 0,-3 1 0,3 0-11,-3 0 11,3 1 0,-3-2-11,0 2 11,1 0 11,-1 3-22,-2-1 11,-1 2-8169,-2 0 8169,-12 0 0,10 0 0,-10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5:18.7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62 6977,'-3'0'527,"1"0"-292,2 0-89,-2 0 111,1 0 124,-4 0 180,5 0-24,-3-2-145,3 0-134,0-3 56,0 0-45,0 0-78,0-1 66,0 2 102,0 0 11,0 2-169,0-1-77,0-1-80,0 0-44,0 0 0,0-1 0,0 2 34,0 0 1064,0 2-963,-2 1 89,2 0 919,-3 0-1121,3 6 12,0 0-23,0 7 0,0-2-11,0 2 34,0 0-34,0 0 11,0-1 11,0-2-22,0-3-33,3-3 10,-3 0-44,7-1 22,-1 0 45,4-1 12,1 1-12,-3 0 11,2-1 0,-5 1-11,1 0 0,-2-1 0,-1 2-11,9-1 0,-3 2-12,4-3 1,-3 0-12,-4 0 34,4-2 0,-2 2 0,4-1 45,2 1-34,1-1-11,1 1 0,2-1 11,-2 0 1,4 0 21,3 0 23,-5-1-22,4 0 11,-9 0-12,2 0-22,3-3 23,-2 0-34,0-2 22,-6 1 1,-2 0-1,-5 1 23,2 1 45,-3-4-79,4 0-11,1-5 0,-1 2-11,1-1-23,-1 2 12,-3-1-12,-1 4-78,-2-2-67,0 3-24,0 0-54,0 0-68,0 1-224,0 2-1692,0-1 112,0 1-896,0 0 3025,0-3 0,0 2 0,0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5:19.5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65 7426,'0'-12'1019,"0"3"-997,0 9-11,0 0 180,0-6 325,0 4 21,0-4-100,0 6-280,0-1-157,0 0-11,0-2 11,0-1-45,0 1 45,0-1 0,0 2 225,0-1 189,0 0 23,0 2-45,0-1-347,0 1-45,2 1 11,-1-1-1599,1 1 1,-2 0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5:21.4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30 6462,'0'-13'1770,"0"2"-1344,0 11 851,0 0-873,0-2 44,0 1 5255,0-1-5591,0 9 68,0-1 21,0 6-33,0-2-33,0-4-1,0 1-78,0-1-11,0 1 0,0 0-12,0 2 79,0-2-22,0 2 33,0-1 12,0 0 0,0-1-91,0 0 12,0-2 34,0 2-45,0 1-23,0 0 23,0 2 45,0-1 100,0 1 0,0-2-22,0 0 34,0-1 0,0-2 45,0 3-203,0-2-21,0 3-23,0-3 45,0 2-23,0-3 34,0 1 22,0-2-10,0 2-46,0 2 0,0 1-22,0 3 23,0-1-1,0 1-11,0-1 1,0-2 32,0 2-32,0-2 32,0 4-10,-3-2-12,3 1 1,-3-1-12,3-3 23,0 1-34,0-1 11,0-2 34,0 2 11,-2-3 0,2 4-23,-3-1 12,3 3 0,0 0 11,0 0 11,0-5-33,0-1 22,0-2 34,0 2-45,0 0-1,0 1-44,0 0 12,0-4-12,0 2 33,0-4 12,0 3-34,0-2 12,0 2-1,0 0 12,0-1-23,0 0 0,0 0 0,0 0 68,0-1-57,0 1-22,0 1 11,0 2 12,0 1-23,0-1 0,0-1 0,0-2-12,0 0 24,0 0-12,0-1 0,0 3 0,0-2 0,0 1-12,0-1 12,0-1-11,0 0 11,0 2 0,0 1 0,0 1-11,0-2 0,0 1 11,0-3-79,0 1 79,0 0 12,0-1-24,0 2 12,0 0 0,0 2 0,0 1-11,0-1 0,0-1 11,0-1-3213,0-2 1,0-1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5:24.7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209 30 6977,'0'-11'1838,"0"3"-1177,0 8 179,0 0-571,2-5-33,-1 4 66,1-4 45,-2 5 1121,0 0-1513,-7 0 45,1 0 45,-7 0 123,3 0-34,-1 0-89,3 0-34,-2 0-11,5 0 12,-5 0 21,4 0 35,-1 0-68,1 0 45,1 0 22,2 0-33,-1 1-1,1 2-33,-5 2 12,-2 2 21,-4 4 1,-1-2 44,2 3 57,2-1-23,4-2 111,-1 7-122,5-6-34,-4 10-55,6-8-12,-1 4 11,2-5 34,0 0 44,0 2-55,0-1-34,0-2-23,0-3 23,0-2 0,2-2-22,3-2 11,6 1-34,2-2 23,10 0 33,-6-3 45,12-7-45,-11-1 0,2-5-11,-5 2-45,-4 2 34,-1 0-22,0 3 10,-4-1-44,1 4 45,-4 0-23,2 2 22,-4 1 12,1 0-11,0 0 22,-1 0 0,3 3-11,-3-1 1277,1 1-1165,-2 6 44,0 5-33,0 9-22,0 8 0,0 4-46,0 7-10,0 1 11,-4 4-45,0 2 0,-3 0 22,4 0-22,-2-3 0,5-5 0,-3-7 0,3-10 11,0-5-11,0-7 0,0-1 0,0-5-22,0-1 515,0-2-392,0-8-22,7-4-46,11-11 12,9-2 11,10-5 0,-1 1-45,0-1 34,1 1-11,-5 5-1,-4 4 12,-7 6-45,-6 4 22,-2 2-22,-5 4 0,0 0 23,-6 2 10,3-1-33,-2 0 12,2-1-12,0 1 0,-2 0 11,2 1-11,-5 1-3277,3 0 0,-3-1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21.2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1 111 11011,'53'-11'386,"1"-1"1,36-8-241,-66 13-68,-2 0-33,-4 0 34,-6-1-23,-4-1 22,-6 1 90,0-1 269,-2 4-303,0 1-44,0 2-90,-10 1-90,-7 0 12,-13 1 78,-6 0 22,-3 4 113,2 5 55,3 5-32,6 3 200,4 10-347,13-7 45,3 5 0,8-10-56,0-1-22,11-1-169,5 0-302,13-1-526,2-1-752,1-5-1310,-1-2 3081,-5-3 0,-11-1 0,-5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5:26.0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14 7123,'-3'0'2196,"1"0"-1681,2 0-324,-5 0 201,4 0 202,-4 0 4829,5 0-5378,7-1-45,9 0 11,13-2-11,8 1 0,2 1 0,-3 1 0,-7 0 12,-6 0-12,-7 0 11,-3-1 0,-5 1-11,-1-1 11,1-1 23,0 2-12,2-1-11,-2 1 34,0 0 11,-3 0 67,-2 0 23,-1 0-8774,-2 0 8628,-9 0 0,7 0 0,-8 0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5:51.7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115 22 9129,'-14'0'1490,"2"0"-1042,12 0 1546,0 0-1332,-2-7-80,1 5-112,-1-5-133,2 7 268,0 0-515,2-1-34,8 0 0,4-1 0,9 1-12,-4 1-21,1 0 33,-7 0 11,-2 0 34,-1 0-12,0 0 13,1 0-24,2 0-11,-5 4-11,-1 0 0,1 5 12,-2 2 21,1 3-44,-4 3 33,-1 4-33,-2-1 22,0 5-33,0-2 0,0 3 44,0-3-11,0-1 34,0-3-56,-2 0 56,-3 1-23,-3-4 0,-3 5-55,1-6-12,0 1 0,-1 1 0,1-2 1,-1 1 77,-1 0-55,3-5-1,-3 2-21,1-5 0,0 1 10,-3 1-22,-2 0 0,-3 5 0,-13 2 22,11-2-10,-6-1 10,16-10-22,6-2 0,3-2-258,2 0 258,11 0 0,8 0 0,11 0 33,6 0-33,-5 0 0,3 0 0,-3 0 0,-2-1 11,-1 1-11,-2-1 0,2 1 0,-1 0 0,1 0 0,-2 0 0,-7 0 0,-4 0 12,-7 0-1,-5 0-11,-1 0 0,0 0-11,-1 0 11,4 0-12,-5 0-2508,3 0 469,-3-4-896,2-2-1590,1-4 4537,4-5 0,-3 7 0,0 0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5:53.4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 22 7459,'-2'-11'1916,"-1"3"-1278,3 8 2242,0 0-2656,-2-1-45,1 1 405,-1-2-193,2 7-10,0 5-78,0 4-79,0 5-33,0 0-34,0 3-57,0-1 24,0 2-12,0-1-12,0 5-44,0-1 23,0 3-12,0-1 23,0 0 10,0 0-44,-2-3-33,-1-3 0,-2-3-23,2-3 45,0-2-1,3-1 35,0 1 33,0-2 11,0 4-67,0 0 22,0 0-55,0-1-12,0 2-11,0-8 11,0 3-11,0-8 0,0 1 0,0-2 45,0 4 45,0-1 33,0 4-78,0 0-23,0-1-22,0-1-22,0-2 22,0-2 33,0-3 314,0 0-358,0-9-11,0-1 22,0-11 0,0 0-11,5-3 22,-1-1-22,5 0 11,-3-1 0,6-1-34,2-1-11,4 0-100,1 2 21,-4 1 24,-2 8 55,-5 3 22,-1 4-10,1 2 10,0-1 1,2 1-34,3-2-45,3 1 0,2-2-22,1 2 45,-4 3 33,-4 1-33,-4 3 66,1 1 12,-3 0 0,3 0 12,-3 0-24,-2 0 1,2 0 0,-2 0 11,4 0 11,6 0-11,-2 4 23,4 4 21,-7 3-10,2 2-34,-4-2 22,2-1-10,-6 2-12,1-2 33,-3 3 12,0-2-11,0 2 22,0-2-45,0 2 56,-3-2-33,-6 0-23,-5-2-11,-7-4-11,-2 2-45,-3-4-12,-3-1-10,-5 1 44,3-2 34,2 1 0,6-1-33,12-1 33,4 0 33,7 0 102,0 0-102,0 3 124,2 2-45,10 4-33,7 1-12,13-1-45,-1 2-22,3-3 11,-3 2-11,-2 0 23,-1 2-12,1-1 0,-5 2 0,1-2-11,-6-2-11,-4-1-22,-4-5-259,-4-1-347,-4-2-559,2 0-505,0 0-527,10-5-2140,2-8 4370,3-5 0,-9 3 0,-4 5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5:55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458 22 6999,'-6'0'1143,"2"0"-246,4 0-740,-3-1 44,-2-1 337,-3 0 112,-2-1-235,-1 1-12,1 1-179,2 1-224,-2-1 22,-1 1-22,-2-1 12,-2-1 32,-3 2 147,1-2 67,2 0 0,0 1-1,4 0-33,-2 1-157,1 0-67,-2 0 12,1 0-1,-2 0 67,4 0 438,-16 10-415,11-4-11,-11 10-23,14-6-22,-2 0 22,4 2-22,-2-2 22,5 1 112,0-1 34,6-1-79,-1-2-33,3 2 33,0 3-134,0-1 11,0 3-11,0-3 0,0 1 12,0-1 32,0 0 24,3-2 33,9 1-67,-5-1-12,10 1-22,-7-1 0,1 1 11,2-1 1,-3 2-1,-1-4 0,0 1 34,-3-2-12,2 1 1,-3 0-12,5 4-22,-4-3 12,6 4-1,-4-6 0,3 3 0,-3-3-11,-3 2 34,0-3-34,-5-1 11,5 1 0,-5-2 0,5 2 1,-5 1 21,5 1 1,-4 1-12,1 0-11,-2 0 1,0 0 10,0-1 34,0 0 90,0 3-68,0-2-22,0 3-45,0-3 12,0 0-1,0 1 12,-5 0 22,2-2-12,-5 0 35,1-5-34,1 1-1,-4 0 1,2 2-45,-2-1 11,-8 6 23,9-5-12,-3 2 12,9-6 45,3-1 33,-2 0-56,-1 0-56,-4 0-11,-11 0-12,3 0-10,-7 0 33,8 0 0,2 0 0,4 0-23,0-1-21,3-2-24,0-2 57,-3-1-34,2-5 45,-1 4 11,2-3 0,2 3 46,0 2-46,3-3-11,0 1 0,0-1-34,0-5 34,0 3 0,0-3 34,0 3-34,0 0 11,3 1-11,2-1 11,3 2-11,2 1 0,-1 2-11,0 0 11,-3 2 0,4-2 11,-2 1 12,5 0-23,-5 0 0,2 2 0,-7 1-11,-1 1-2735,-2 0 57,5 0-1166,5 0 3855,7 0 0,-6 0 0,-2 0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5:57.4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3 7773,'-3'0'437,"1"0"5613,2 0-5960,5-1 11,0 1-23,8-1-22,-2 1 0,2 0-22,-5 0-1,-1 0 12,-1 0-23,-1 0 23,0 0-11,0 2 11,0 0-33,-2 2 10,2 0-22,-2-1 11,2 3 23,0-2-12,-2 2-11,2-3-11,-2 0 0,-1 0-11,3 0-45,-4 0-34,1 1-11,-2 2 34,0 0 56,0 0 11,0 2 11,0-3-11,0 4 33,0-3-33,0 2 0,0-3 0,0 1 12,0-1-12,0-1-12,0 1 12,0-3 34,0 2-23,0-3-11,0 2 0,0 1 34,0 0-1,-2 2-21,-4 1-1,-2 0 22,-2 1 2,-5 2-24,3-2 11,0 1-22,6-7 45,4 0 258,2-2-135,-2 0-23,-1 0-22,0 0-44,1 0 974,2 0-963,4 1-57,4-1 12,6 1-34,4-1 23,0 0-23,1 0 0,1 1 1,-4 1-12,4 1 11,-1-1 22,-1 1-33,2 1 0,-6-1 0,1 2 0,-7-2 12,0 1-12,-5-3 11,1 0-22,-3-1-1,4 0 12,-5 0 34,2 0-12,1 0 1,-3 0-23,3 0 22,-1 0-22,-1 0-2977,1 0 0,-2 0 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6:01.0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291 14 6719,'0'-3'2477,"0"0"-1570,0 3-234,0-3 32,0 2 3385,0-3-3989,0 14-45,0 0 0,-7 13-11,-1-2-23,-8 3 12,3 2-12,0-2-10,0 1-12,2-2 22,-1-2-11,-1-1 12,4-2 10,-3-1 1,4 0-23,-5 2 34,2 3-12,-4-1-21,-3 8-24,4-10 12,-1 2 0,7-12 12,1-3 32,1 1 24,-1 1 21,-1 1 136,0 6-136,0-4-44,0 2-45,6-5 23,-1-1-23,3-4 22,0 0 12,0-2 22,-2 1 33,1-1 68,-1 3-23,2 2-22,0-1-11,0 3-78,0-1-1,0 0-22,0 0 0,0 0 11,0 5 12,0-3-23,0 1 0,0-6-23,0 0-22,0-4-3193,0 1 359,0-9-2712,5-7 5591,12-10 0,-8 9 0,7 3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6:03.0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172 40 6182,'-9'0'941,"3"0"-370,6 0 180,0 0-426,-14 0 112,10 0-101,-10 0-213,14 0 539,0 0-326,0-2-23,0 1-44,0-2-78,0 1-46,0 1-22,0-1-33,0 1-45,0-1 11,0 0 124,0 0 44,0-1-23,0 2 1,3-1 33,0 2-11,4-1-90,3 0-10,1-2-34,7 0-12,-7 1 23,4-1 45,-7 1 55,-2 1-44,-4 1-45,-2 0-22,2 0-23,1 0 11,2 0-33,0 0 22,3 0-11,-5 0 0,4 0 45,-6 0-33,1 0 22,1 0-1,0 1 23,2 1-56,0 1-22,0 0-23,0 0-11,3 3 56,-2-3-45,1 0 0,-2 1 12,0 0-12,1 2 45,-3-1-22,-1 0 33,0 2-56,3-3 0,-1 4 23,1-4 55,-5 3-21,0-1-46,0 1 45,0 1-11,2 1-11,-2 0-23,3 0-22,-3-1 23,0 0 10,0-1 1,0-2-23,0-1 0,0 0 1,0 0 21,0 1-33,0 2 23,0-3-23,0 1 33,0-1 34,0 0 1,0 3 33,0-1-45,-3-1-34,1-1-44,-4-1 22,-1 2 0,-1-1 11,0 3 0,0-3 23,1 1-12,-1-1-10,-5 1-1,2-1 0,0-1 23,6-2-12,1-1-11,3 0 12,-4 1-23,2 1 0,-2 1 0,-2-1 0,-1 1 0,-3-2 11,3 2-11,-2-2 22,5 1 1,-3-1 21,3-1 12,0 0-33,2 0-1,1 0-22,-1 0 0,-2 0 0,-3 0 45,-2 1-34,-1 0 34,3 0 56,1-1-34,1 0 45,-1 0-101,1 0-11,-1 0 0,4 0 11,-4 0-11,1 0-22,-4 0 0,1 0 22,2 0 22,4 0 0,-2 0 34,5 0 12,-2 0-68,-1 0 0,3 0 0,-5 0 0,5 0 0,-5 0 0,2 0 0,0 0 0,1 0-124,2 0 124,-3 0 0,3 0-11,-2 0 11,2-3 0,0 3-4907,0-3 660,0 2 4247,0 1 0,0-1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6:11.6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17 6932,'-3'-3'1322,"1"0"976,2 3-1324,0-3-122,0 1-113,0-2-32,0 3 3696,0 1-4201,0 6 55,0 6-89,0 11-78,0 5 0,0 3-79,0 0 0,0 1 0,0 0 0,0 4 1,0-2-12,0-1 33,0-5 34,0-4-11,0-3-11,0-3 11,0 0-22,0 0-34,0-2 22,0 1-22,0-4 56,0 1 34,0 3-45,0-3-11,-3 6 22,1-4-23,-4 0-21,4 0 10,-1-1-22,1-2 11,-1 0 23,-2 2 11,-3 0 44,3 0 90,-5 4-156,6-7-12,0 3 11,4-9 23,0 0-34,-3-4 12,3 0 55,-3-2-123,3-8 12,0-4 10,0-10 1,0-2-23,3-4 45,4 1-22,2-1-12,4 1 1,-3 1-12,0 1 45,1 3 0,-3 2 0,-1 4-11,-1 3-1,-1 2 1,0 2-34,5 0-11,-1 2 45,3-1-34,-4 3-55,0-1 55,-3 2-34,0 0 68,0 3-45,3-1 11,-2 1-22,3 0-12,2 0 12,5 1-34,2-2 45,7 2-56,2 0-179,16 0 213,-14 0-113,6 0 180,-20 0 11,-4 0 0,-1 2 22,-2 0-22,-2 5 12,0 2 10,-5 3 34,1 5-11,-2-1-23,0 2 12,0-2-23,-9-2-11,-2-1-56,-13-3-45,1-1 23,-3-4 22,2 2-23,-1-6 1,3 2 56,1-3-1,4 0 23,1 0 0,3 0 23,0 0-12,5 0 11,3 0-22,2 0 0,3 0 0,-2 0-33,1 0 10,-1 0 57,2 2 33,0 2 23,7 4-57,4 3 12,8 1-23,1 3-22,1 0 12,0 1 55,0 0 0,0 0-45,-3-3 1,-2-1-12,-4-4 0,-1-2 0,-3-4 23,-1 1 22,-1-3-56,-4 1 0,1-1-2129,-3 0-392,2 0-2488,3-6 5009,3-1 0,-2-1 0,-1 2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6:13.1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 38 6518,'-17'3'2577,"3"-1"-1827,14-2 1346,0 0-1233,-2 0-112,1 0 2184,-1 0-2498,-1 0-56,3 0 1681,-2 0-1973,6 0-55,7 0 34,5 0-35,4 0 12,6 0-23,0 0-10,3 0 10,2-1-11,-9 1 12,0-1 33,-11-1 56,-1 2-23,-7-1-44,-1 1 0,1 0-34,0 0 0,2 0 0,0 0-11,3 0 12,-3 0-1,3 0-11,-3 0 22,-2 0-22,-1 0 0,1 0 11,-1 0 1,4 0-12,-1 0 22,0 0 12,0 0 66,3-1-77,-5 1-1,4-2 12,-6 2-202,1 0-381,-2-2-818,0 0-818,2-4-1770,1 0 3955,0-3 0,-1 4 0,-2 1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6:29.7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334 36 8210,'0'-17'1389,"0"4"-1087,0 13 2309,0 0-2252,0-2-46,0 1 1806,0-1-2052,-5 2-67,-3 0 0,-10 0 0,1 0 11,-8 0 0,6 2 12,-4 2 100,0 4-90,4 1 46,-3 0-1,5 0-67,2-1 1,4 3 21,4-2 90,2 2-67,0-1 23,-1-1 66,1 0-21,0-1-57,0 3-11,0-2 0,2 1-33,0-1-23,3 1-11,0-2 11,0-1 33,0-1 1,0-2-12,0 2-22,0 1 11,0 1-22,5 3 0,1-4 11,4 2 0,1-4 11,-1-1-11,0 0-11,1-1-23,1 0 23,6 0 0,1 0 0,0 1 11,-2 0 0,-6 0 0,0 3 0,-4-2 0,1 2 0,-3-2 0,5 0 11,-4 0-11,4-1-11,-4 1 11,1 2 0,1-1 11,-3 4 34,3-1-23,-1 3-22,-1-1 11,2 2 1,-3-2-1,-2 1 22,-1-1 23,-2 0-33,0 2 44,0 0-45,0-1 1,0 0 10,0-2 1,0-1 212,0 4-122,0-3-46,-2 4-44,-1-4-1,-5-2-22,0 0 23,3-4 22,-5 1 34,2 0-23,-5-2-22,-3 4-23,-4-3 12,3 1 22,-3-1-23,5 0-10,4-2 10,1 0-33,2-2 11,0 1-11,-5-1 0,-7 0-11,3-2 11,-6-2-22,10-3-34,-2-1-11,4-1-12,-6-4 57,8 1-23,-4-1 23,8 4-46,2 1 24,1 0-35,2 0 23,0-3-22,0 2 22,0-3 0,2 0 33,3 4-21,8 0 10,-1 5 12,0-2-46,1 1-100,-2-2-89,6 1 32,4-2-88,3 2-415,0-1-606,-6 3-818,-5 0-1455,-8 1 3607,-3 1 0,-2 1 0,0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21.6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250 0 10899,'-59'18'467,"1"-1"0,4-1 0,12 1-19,24 5-157,7 0-146,6 0-77,3-1-68,2-3 0,5-1 44,7-4-44,12-2-112,11-5-683,8-3-1301,3-2-2071,1-2 4167,-7-6 0,-16 4 0,-11-5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6:30.8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28 7672,'0'-3'1457,"0"0"-819,0 3-302,0-3-55,5 0-113,3-3 45,5 1 33,1 3-33,-6 0-68,-1 2 12,-7 0-45,5 0-45,-2 0 45,7 0-77,-2 0-24,7 0 22,-6 0 68,-1 0 67,-6 2 179,-2 0 12,0 3-102,0 1-111,0 2-33,-7 1-57,-2 1-34,-6-2-11,1-3 34,2 0 11,4-2 0,0 0-22,5-2-45,1-1-539,2 0 572,9 2-10,0 2 10,12 2-11,-1 3-11,2-1-11,1 4-11,-5-1-57,-2 0 57,-6-2 22,-2-1 56,-5-1 45,-1 2 90,-2 0-79,0 2-23,0 2 68,0-1 11,-5 1 22,0-3 46,-3 0-24,0-5-32,3-1 33,0-2 22,2-1-78,-2 0-67,2 0-68,-4-1-22,-4 2-425,-7-2-237,-1 0-515,-4 0-660,2 0-1412,1-5 3249,1-3 0,8 1 0,4 0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6:32.9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152 11 7560,'3'-3'1927,"-1"1"-683,-2 2-505,0-1-234,0-1 1713,0 1-2218,-2-1 67,-4 2 34,-4 0 11,-1 0 67,-2 0 102,3 0-79,0 0-68,-3 0-22,2 0-22,-2 0-57,5 2-10,1 0-12,1 1 0,1 2 11,0 1 23,0 2 101,0 2-57,-1 3 12,1 1-101,2 1 0,1 3 0,2-1-11,0 2 0,0-3 0,0-3-12,0-1-22,0-4-11,0-3-33,0-2-1,7-2 45,6-1-11,9 0 12,6 0-24,-2 0-10,3-3-45,-6-5 78,-2-4 0,-5-3-11,-3 0 34,-3-2-23,-2 0-33,0 1 32,-3 2 12,0 3 12,0-1 22,-2 4-11,2 1 11,-5 0 11,3 2 0,-3 0-11,0 2 998,0 2-920,0 8 1,0 3-1,0 9 12,0 5 10,0 1-32,-3 6 10,-2 1 1,-3 0-57,-2 3 12,-3-3-34,4 0 0,-3-1 0,9-2 0,-4-2 0,4 1 0,-2-5 11,-1 0 0,1-3-11,2-5-22,1-2-12,2-7 1,0-3-1,0-3 68,9-11-23,5 0 0,7-11-11,5 2 0,-5-3 0,2 1-11,0 0 0,-4 2-12,-3 5-22,-6 3-56,-7 5-56,-1 4-145,-2 1-314,2 2-673,-1 0-974,1-1-1558,-2-2 3821,0-1 0,0 1 0,0 1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6:34.4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14305,'0'8'515,"0"1"-436,0 2-34,0 0-34,0 1 23,0 0-12,0 0 12,0 1-23,0 0 56,0-4 23,0 4-23,0-3-33,0 2-34,0-3-11,0 2-12,0-4 12,0 3-11,0-2 22,0 1 22,0 1 12,2-4-23,1 3 22,2-3 1,0 1 0,0 0-23,1-3-11,-1 0 0,2-3 0,1 1 45,5-1 22,3-1 0,2 2-33,3-1-23,-2 1 34,3 0-45,-10-1-45,5 0 0,-7-1 45,4 0-11,6 0 0,-1-2-23,6-3 23,-3-6-12,1-2-10,-5 0-23,-2 3 56,-3 3-23,-5 3 23,-3 0 0,-1 2-11,-3 1-45,4-1-11,-5-1 22,7-5 12,-1-2-23,4-2 33,1-3 1,-1-1 11,-2 2-12,-3 2 12,0 5-123,-4 3-237,1 3-8133,-2 1 8504,-9-1 0,6 0 0,-6 0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6:34.9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 6999,'12'-2'-33,"-3"1"-449,-9 1 482,0 0 0,0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6:36.1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 0 15728,'3'56'28,"0"0"0,1 35-28,-4-83 11,0-1 1,0 0-1,0-2 22,0 0-21,0 1 32,0-1-21,0 2-12,0-2-11,0 2-34,0-2 23,0 1 0,0-1-11,0 0 22,0-1 22,0 0-11,0 0 0,0-1 1,0 2-12,0-2 0,0 2-12,0-1-32,0-1 10,0 1 0,0-4 57,0 3-23,0-2-11,0 1 11,0 0 11,0 1-11,0 0 0,0 2 0,0-2 22,0 2-11,0-2 1,0 2 32,0-1 12,0 0-22,0 2-23,0-1-11,0 1 11,0 1-11,0 0-11,0-1 11,0 2 11,0 0 1,0 0 10,0 2-11,-2-2-11,1 1 0,-1-2 0,2 2 0,0-2 0,0 0 34,0 0-34,0-1 11,0 2-11,-2-3 0,1 2 0,-1-3 0,2 0 0,0 0 0,0 0 0,0 1 11,0 1-11,0 0 0,-3 0 0,3 1 0,-2 2 0,-1-1 0,3 1 0,-5-2 0,2-1 0,0-1 0,1-2 0,2 0 11,0 1-11,0-1 0,0 1 0,0-2 12,0 2-12,-5 1 11,4 2-11,-6 0 11,7 3-22,-3-5-12,3-1 12,0-2-11,0 1-1,0-1-1781,0 0 236,-2-2-1166,-1-1 2734,-4-5 0,3 3 0,0-3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6:39.4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313 3 9521,'6'-1'1154,"-2"-1"-1087,-4 2-67,3 0 23,-3 0 3450,2 0-3440,-11 0 91,-5 0 66,-12 0-33,0 0-12,-3 0-99,6 3-24,0 1 23,2 3-45,0 3-11,0 2 0,1 4 11,-1 4 33,0 2-10,5 5-12,1-2 0,4 3-11,6-2-45,0-2-22,5-4 67,0-2 0,0-3 0,7-2-113,13-1 91,3-7 22,12 1 0,1-6 0,2-2-67,10-6-101,-5-4 33,1-3 1,2-7 134,-15 8 11,1-5 23,-16 9 11,-4-2-45,-1 2 0,-3-2 11,-1 1 11,3-1 23,-3 5 33,2 0 1,-6 5 10,0 1 808,-3 1-863,2-1 33,-1 0 560,1 0-627,-2 13 34,0 3 22,0 15-11,0 4-34,0 6-22,0 5 11,0 5 0,0 2 11,0 2-11,0-2 12,0-4-12,0-5 0,0-8-23,0-6-22,0-12-11,0-6 56,0-8 336,0-3-313,2-4-23,1 0 0,7-7 0,3 0 11,6-6-11,6 0 0,-1-5 0,5 2-45,-8 1-145,-5 2-80,-4 3-122,-4 1-235,2 1-359,3-1-213,3-2-247,2-2-940,-2 2 2386,-1 0 0,-9 8 0,-1 2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6:40.5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27 7223,'-9'0'1883,"2"0"-1401,7 0 6678,0 0-7082,5 0 180,10-1-34,11-1-22,13-4-79,6 1-56,2-1-22,0 2-23,-5 3-22,-4 0 0,-6 1 0,-13 0 0,-3 0 56,-12 0-22,0 0 370,-4 0-348,3 0 11,-3 0-2846,3 0 0,-3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7:05.2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35 11201,'-8'-6'527,"1"2"-202,7 4 11,0 0-67,7-6 213,4 2-78,7-4-113,3 5-112,0 1-45,2 2 1,1-1-12,6 1 22,0 0-33,3 0 0,-4 0 35,-3 1-13,-3 4-11,-2 3-22,-5 3 22,-1 2 12,-9-1 44,1 2-89,-7 1 10,3 2-32,-3 3-1,0 2-34,-7 2-33,-6 2 0,-11-3 56,-17 9-22,12-11 22,-8 5-11,9-7-23,8-7 34,-5 5-22,12-9 22,3-1 12,2-2 122,5-4-112,1 1 146,2-2-112,4 1 90,18 0-112,16 3-34,15-2-23,9 1 12,-9-2-45,-4 1 11,-10 1 34,-8 0-11,-5 1-12,-3-3 23,-7 1 11,2-1-45,-10 0 11,0-1-22,-4 0-179,-3 0-403,6 0-852,3-10-2017,9-4 3451,7-11 0,-11 9 0,-1 3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7:06.8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19 8826,'0'-6'2095,"0"2"-470,0 4-1009,-3-4-10,3 3-103,-2-2 977,2 3-1424,-3 0 33,3 1 113,-3 5 78,3 7-145,0 8 44,0 6-78,0 1-34,0 1-45,0 1 1,0-3-1,0 0 12,0-1 11,0 2 33,0 0 0,0 1-78,0 0 23,0-3-23,-2 0 0,1-2 11,-1-1 34,2-2-12,0-2 12,0-4-22,0-1-35,0-8 12,-2 1 0,1-7 942,-1 2-942,2-11-11,0-1 11,0-11-23,0-2 1,0-5 11,2-4 0,6-1-34,5-1 34,6 4-1,-1 2 1,0 4-22,-2 4 10,-3 3-10,2 2-35,-2 3 0,3-1-44,2 2-22,2 0 0,2 3-12,-1 3 56,-6 2-33,-2 2 22,-3 1 45,1 0-33,11 0 66,-2 0 1,8 0 0,-7 2-113,2 6 124,-14 0 11,3 5 56,-12-4 0,0 2-22,0 2 10,-2-1 35,-11 4-46,-3-2-10,-15 0-12,2 0 11,-7-1 12,4-1-12,1-2 46,5-3-46,10-4-22,4 0-11,6-3-34,1 0 45,2 0-34,-1 0-10,3 0-248,-1 1 259,2 0 33,0 2 67,0 1 112,0 1-123,0 5 11,9 2-33,3 3-12,8-1-22,3 1 12,-1-3-1,-1-1-11,-3-3 33,-5-2-10,-3-3 10,-2 1 102,-3-4-113,-2 1-11,-1-1-3327,-2 0 1490,2 0-729,1 0 157,7 0 2398,1 0 0,-2 0 0,-2 0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7:07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37 7011,'0'-13'3159,"0"2"-2396,0 11 8335,0 0-9132,2-1 34,11 1 79,13-1-12,18 0-56,16 0 0,6-1-22,-5 2 34,-10-2-12,-17 2-11,-11 0 11,-10 0-11,-8 0 34,0 0 22,-5 0-4919,3 0-538,-3-2 5401,0 1 0,0-1 0,0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7:10.9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 0 8557,'-28'69'504,"5"-8"-358,23-31-34,0-1-112,1-4 0,6-5-90,5-5 34,6-6 56,4-4 12,4-2 100,3-3-79,4-2 23,2-5-56,-2-3-45,0-6 23,-7-1-45,-4-2-90,-5-3-269,-4-3 213,0-1 146,-4-1 67,-1 5 280,-5 4 852,-1 7-538,-2 7-348,0 2-100,0 2-90,0 4 11,0 4 23,0 6 11,0 3 89,0 3 12,0 2-102,0 1-21,0 4-79,5-2 0,6 0-101,6-5-403,5-5-550,1-5-268,3-5-1310,2-3 2632,-2-2 0,-11 0 0,-5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22.2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6339,'6'0'-152,"-1"0"1,-5 0 0,0 0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7:23.8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46 7212,'0'-7'1311,"0"1"-1064,0 6 2285,0 0-2185,0-3-190,-2 2-22,-1-2-45,-2 0-68,0 3 1,2-2-23,1 2 302,2-2-190,0 0-56,0 1-11,0-2 22,-3 2 67,3-1 214,-3 2-56,3-3 44,0 2 44,-2-2 12,2 2 3262,-3 0-3610,3 7 12,0 2 12,0 9 10,-2 2 79,-1 4-157,0 0 56,1 1-34,2 1 12,0-1 22,0-1-34,0-2 12,0-4 22,0 0 0,0-4 11,0 1-22,0-2-23,0-2 23,0 1 11,0-1 11,0-1-11,0-2 0,0-1 34,0-1-57,0 2 80,0 3-35,0-1 102,0 3-80,0-4 24,0-1-35,0-1-55,0 1 33,0-3-56,0 6 12,0-5-35,0 6 24,0-3-1,0 3 22,0-1-10,0 1 10,0-1-33,0-2 23,0 3 22,0 4-12,0-1-22,0 3 1,0-7-12,0-1 0,-3-1 11,1 8 11,-1-3 1,-2 7-1,5-6-22,-5-1 0,4-5 0,-1-3 0,2-3 0,0 2 22,-2-1-22,1 3 34,-1-1-34,2 1 0,0 0 22,0-2-22,0-1 336,0-2-347,0-9-22,0-2 33,0-8-23,0 0-10,0-2-23,0-1-23,0-1 1,0-1 55,0 1-10,0 1 10,0 1 12,0 2 11,0 3 0,2 1 0,1 4-33,0-1 21,4-5-10,-1 4-12,4-5 23,-2 7-22,2-1 21,-2 0 1,2 2 11,1 0-22,-1 0-12,1 1 12,-1 0-1,0 0-10,10-2-1,-5 1 23,8 1-23,-12 3 34,-2 3-33,-3 0-23,-4 1 0,1 1-123,-3 0 89,2 0 12,3 0 78,8 0 0,3 0 0,5 0 0,0 5-34,0 1 23,-1 6 0,-1-1 11,-4 2 0,-4-2 0,-1 2 33,-5-1-33,1 1 0,-4 1-11,-2-2 11,0 1 11,0-2 0,0 2-11,0-2 0,-9 1-44,-5-3-1,-8-1 22,-1-1-112,-2-2 35,5-2-1,-5 0-56,7-3-56,-5 0 12,2 0 133,-3 0 68,11 0 0,3 0-11,7 0-56,3 0 134,0 7-44,5 0 33,12 8 33,6 0-55,13-2-23,-2 2 0,-2-3-11,-2-1 0,-6-2 0,-3-2 0,-6-1 23,-4-2-12,-4-1 0,-2-2 0,-2-1-11,0 0 23,-3 0-1,2 0 0,-2 0-4257,3 0 1512,4 0-1266,8-3 3989,14-9 0,-10 6 0,-1-5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7:26.6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348 6 7156,'6'0'1715,"-1"0"-315,-5 0-985,2 0-101,-1 0 1557,1 0-1860,-6-2 45,-5 1 34,-6-1 55,-1 1-22,-5 1-10,5 0-12,-2 0 56,3 0-112,1 0-12,-1 0 1,0 0 22,-1 4-45,-2 0-11,2 4-22,1 0-1,1 0 12,4-1 11,2 0 45,5-2 78,1 1-22,2 3-45,-2 1 22,-1 1-67,0 1 23,1 0 11,-1-1-23,3 1 23,-2-1 123,2 5-23,0-2-66,0 4-46,0-5-10,0-2-23,0-1 0,7-2 11,6 2-11,1-4 22,8 1 46,-8-4-56,2 1 10,-1-1-22,-7 0 11,7 0 0,-9 4 12,6-3-1,-6 3-11,4-3 12,-4 1-12,1-1 56,-2 1-22,1 2 0,1 2-23,-3 0-22,2 0 0,-5-3 0,1 1 45,-2 1 0,0 1-34,0 3 90,0-1-23,0 2-33,0 1-23,0-1 12,0 1-23,0-2-11,0-3 11,-2 0 34,-1-1 22,-2-1 23,-3-1-56,0-3 44,-2 1-44,-5 1-1,1 0 1,-8 0-23,0-1 34,-4 0-34,2-2 34,4-1-45,2-1 0,5 0-90,-3 0 45,8 0-33,-4-2 44,6-3-22,-2-1-11,1-4 22,1 1-78,-1-3 78,1-1 12,4-2-12,-1-10 34,3 6-34,0-7 23,0 6-23,19-5 22,-8 7 1,14-1-23,-12 11 12,-5 4 10,-3 2 23,0 2 11,-5 0-11,3 0-22,-1 0-12,1 0 12,2 0-12,2 0-336,4-1-268,2-1-125,5 1-547,-2 0-976,4 1-482,-1 0 2768,-1 0 0,-7 0 0,-4 0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7:27.6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 1 6462,'-9'0'369,"2"0"-21,7 0-157,0 0-12,-23 0 78,18 0-178,-18 0-12,23 0 5154,0 0-4817,0 3-101,0 7-46,-3 5-100,-4 6-56,-2 2 22,-6 2 22,2 1 103,-1 0-204,4-1 1,3-3-11,4-5 22,0-7-34,3-3 1,0-6 55,0 0 56,3-1 1,16 0-34,11 0-68,17 0-10,10-1-12,-6 0-11,2-2 0,-13 2 22,-6-1-22,-11 2 23,-8 0-12,3-1-11,-2 1 33,7-4-21,1 2-12,2-3-12,-5 3-55,-1-2-34,-11 2 12,-2 1-214,-7 1 135,2 0-68,1 0-21,0 0 10,-1 0-245,1 0-629,-3 0-548,5-1-853,-5-1 2522,3 0 0,-3 0 0,0 1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7:28.4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 1 6014,'-6'0'2039,"2"0"-717,4 0 1244,0-1-2051,-3 10-89,0 0-45,1 10-22,-3 0-101,4 1-146,-3 4-12,1 0 46,0 3-68,-2 0 12,5-2-57,-3-2 23,3-4 12,-2-3 88,2-4-10,-3-1-100,3-3-13,0-3 46,0-1 44,0-3-22,0 2 190,0-3-2984,0 2 0,0 0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7:29.8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318 3 11112,'6'-1'1714,"-2"0"1076,-4 1-2543,0 4 21,0 5 35,0 7-45,0 1-112,0 3-1,-2 0-78,-3-1 34,-3 4 11,-5-3 11,2 3-44,-4-3-12,2 1 11,0-2 12,0 2-12,0-1 12,2 0 12,-4-1-2,4 0-55,-4-3 67,4 3-11,-4-1 11,2 5 0,-3-3-67,-2 3 22,-5 8-45,4-10 68,-2 7-23,9-12-22,4-4-34,0 0-11,5-5 0,1-3 0,2-2-3820,0-2 1410,0-9-985,5-7 3395,12-11 0,-9 11 0,9 2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7:31.0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172 1 6003,'-6'0'358,"2"0"1278,4 0-807,-3 0-67,3 0 2241,-2 0-2802,8 0-44,10 1-67,6 0 11,6 2-1,-6 0 47,-2-1-2,-5 1 1,-1 1 0,-1 0 78,-3 0-12,-2 1-66,2-1-113,-2 3 57,2 0-34,-2 2 45,2 2 11,-4 1-67,2 0 23,-3 0-35,0-1 34,-2 0 45,-1 0-11,-2 4-78,0-4 10,0 2-10,0-2-12,0-3-11,0 0 11,0-4-11,0 1 45,0-1 0,0 3 235,0 2-68,0 2-88,0 1-35,0 1-10,-7-2-57,-4 1 45,-5-1-11,-2-4-22,5 0 22,0-4 23,3 1-23,2-1 123,-7 1-101,6-1-55,-8 0-1,6-1 12,-2 0 44,3-1-145,-8 0 67,4-1 11,-6 0 23,6 0-34,-3 0-34,8 0 23,-6 0 0,5 0-23,4 0-111,-4 0-1,7 0 34,1 0-12,-5 0-212,3 0-224,-6-1-549,2-2-796,-2-2-852,-3-2 2757,-7-9 0,10 9 0,-4-5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7:37.2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317 30 6831,'0'-12'1143,"0"2"-840,0 10 1075,0 0-919,0-2 113,0 1-113,0-2 3788,0 2-4012,-2 0-55,-3 1-180,-6 0-12,-2 0 12,-5 0 45,2 0 0,-4 0-34,1 3 0,-2 2 12,-2 3 22,0 4-23,-1 0-22,1 1 34,4-2-23,1 1 0,5 1 11,0 1 12,1 9-68,3-5-10,-1 9 21,7-9-33,1-1 11,2-2 1,0-4 21,0-3-33,0-2-112,5-3 23,3 0-12,10-3 0,3 0 79,3 0-1,13-2 79,-13-3-11,22-11-23,-20-2-78,7-8-90,-12 6-89,-3 1 145,-7 4 90,-1 3 56,-8 3 0,1 2 23,-3 1-23,0-1 0,0 3 11,0-1 0,0 2 0,0 1-11,0 1 0,2 1 11,-1 0 617,1 0-560,-2 8-46,2 4 79,1 9 56,0 7-45,-1 3-90,-2 7 101,0 3-100,0 2 10,0 1-10,0 0-1,0-3-22,0-6 22,-2-5 1,-1-7-23,0-2 0,1-3 22,2-2-22,0-2 0,0-4 0,-2-2 0,1-6 56,-1-1-347,2 1 291,0-7 45,7-3-45,6-8 22,8-6 12,8-3-34,-3-2 22,5-4-22,-2 3-22,0 1 22,-3 6 0,-6 5 0,-2 3 11,-7 4-11,-1 0 11,-7 6-11,-1-1 34,-2 3-2817,0 1 0,0-1 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7:38.2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115 17 7818,'-60'12'1624,"9"-3"-1299,50-9 3216,-1 0-3440,18 0 22,7 0-33,16 0 56,2-2-57,-4 0 57,-5-3 33,-9 2 0,-8-1 45,0 3 0,-1-2-100,1 2-79,-2 0 22,-2-2 123,-6 3 46,-3-1-999,-2 1-1668,0-3-1513,0 0 3944,0 0 0,0 1 0,0 2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7:45.5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188 6 6551,'3'-1'1199,"-1"0"4235,-2 1-5445,-7-2 0,3 2 11,-6-1-22,5 1-57,0 0 1,2 0 67,-2 0-12,2 0 12,-2 0 11,2 0 0,-2 0 34,3 0-23,-1 0 11,0 0 325,3 0-312,-2 0 21,-1 0 22,0 0-11,-1 0 23,1 0-12,-2 1 1,-1 2-1,1 1 1,0 1-12,-2-1 11,1 1-11,-2-2 34,5 3 0,-1-2-79,1 0-22,-2 2 34,-3-2-34,2 4 56,-1 0-23,2 2 68,-5 3-45,3-5-33,0 1 10,2-4 23,5 0-11,-3 0-45,3 1-22,0-1 22,0-1 11,0 1 22,0 0 24,0 2 10,0 3-55,0-2-12,0 1 0,0 0 78,0 7-67,0-3-11,0 4-67,0-6 45,5 0 22,3-3 0,6-1 11,1-3 0,3-1 0,3 0 12,2-1-23,1 1-34,11 0 34,-11-2-56,6 0 0,-13-1-57,1 0 35,-2 0 11,2 0 22,-4 0 45,-2 0-56,-4 0 45,0 0 11,-5 0-45,-1 0-157,-2 0 202,0 4 0,3-1 0,2 4 79,0-1-79,5 1 56,-2 1-12,0 1 35,0 1-46,-3 2-10,0 1 66,1 3-77,-4 4 21,1 2-22,-3 1 23,0-2 0,0-2 10,0-3-9,0-3-24,0 0 45,0-2 0,0 2 56,-7 5-78,-2-2-1,-9 4 23,0-4-33,-3-4 10,3 0 34,0-3-55,2-2-1,0-2 45,-2-1-56,2-2-67,-2-1 44,3-1 12,-1 0-23,1 0-33,-1 0 67,0 0-33,3 0 33,-2-1-45,6-3 22,-3-3-21,4-2 21,-2-3 1,-1 1 22,3-1 0,1 2 0,2 1-45,-1 0-56,4-9 90,-1 3-35,3-8 24,0 6-45,0-2 0,3 3-90,4-1 22,2 8 57,3 1 56,-1 3-34,-1 1 44,5-3 12,-1 2-44,6-2 32,-6 3-10,4 1-90,-7 2 23,1 1-23,-1 0-90,-3 0-124,-1 0-166,-2 0-169,3 0-281,0 0-794,5 0-651,5 0 2387,1 0 0,-5 0 0,-5 0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7:46.7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135 14 6708,'6'-4'1042,"-1"0"-582,-5 4 55,0 0-358,7-2 78,-6 1-44,9-1-12,-7 2 11,-1 0 146,1 0 4707,-3 0-5009,-10 0 67,1 0 11,-6 0-90,0 0-22,4 0-45,-7 0 45,4 0 23,-3 0-23,6 0-12,3 0 12,6 0-358,2 0 358,0 2 22,0 1 1,0 3-46,4 0 12,2 0-11,5 1 22,1-2-11,2 0-46,3-4 23,0 1-11,3-2 23,-4 0-23,0 0 12,-4 0 10,-4 1-22,-2 0 1,-4 2-46,0 2 90,-1-1 22,3 4 23,-1 0-34,2 1 1,1 1 10,-3 1 0,1 2 12,-1 2 11,0 1 11,-1-1 0,-2-1 68,0 1-57,0-4-22,0-2 0,0-2 11,0-4 44,0 0 80,0 0 21,0 0 68,-2 1-213,-6-1-56,0-1-157,-7-1-1143,-12-1 124,1-2-774,-15-4-1579,5-3 3529,-1-2 0,14 6 0,7 1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22.6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1 126 10731,'83'-10'272,"1"0"1,-6 2 0,-18-1 30,-41 1-102,-1 0-44,-5 0 56,-4-1 0,-4 1-34,-3-1 190,0 1-99,-2 0-113,-6 0-157,-9 3 0,-8-1 56,-8 4 123,-2 0 23,3 2-12,-2 4 146,6 4-112,0 6-11,6 4-112,4 0-90,7-1 1,3-3-1,5-3-11,1-1-90,3-1-79,11 0-357,9 0-415,13-3-729,10-2 1670,26-4 0,-35 0 0,10-2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7:48.7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104 8 6574,'-17'0'291,"3"0"-213,14 0 236,0 0-89,-4 0 66,2 0 56,-2 0 370,4 0-638,-3 0-79,-4 1-23,-4 0 23,-2 0 12,0 0-1,5-1 11,3 1 57,2-1 2868,3 0-2779,5 0 11,-2 0-101,7 0-44,-2 0-1,5 0-10,3 0-1,0-1 12,6 0-23,-3-2 0,2 0 12,-5 2 10,-4 0-22,-3 1 1,-4 0-1,-1 0 0,-3 0-11,1 0 0,1 0 11,-1 0 12,6 0-12,0 0 11,2 0 1,1 0-1,-5-1-22,1 0 22,-7 0-1729,2 1 0,-2 0 1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7:52.8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187 11 6518,'0'-4'1479,"0"0"694,0 4 281,0-1-2454,-4 1-33,-2-2 33,-7 2 0,0 0 56,-3 0-45,1 2 34,1 1-34,-3 4 0,3 4 34,-6 2 33,4 1-22,0 1-56,3-3-33,8-2-12,0 0 11,5-2 12,0 0-34,0-3 45,0 0-23,0-2 23,9 0-23,5-2 1,8 0-1,5-1 23,4 0 22,-1-3 0,-1-3 1,-9-3 32,-2-4-21,-4 4-1,-4-1 23,-3 5 45,-6 2 33,1 1 11,-2 0 1524,0 1-1635,0 10 100,0 1 23,0 13-11,0 2-57,0 5 12,0 4 11,0 3 55,-2 0-77,-1 1 22,-2-2-68,-1-3 34,3-4-67,1-7 0,2-6 0,0-6-22,0-5 22,0-4-34,0-1 34,0-5 0,0-3 12,5-7 10,5-5-22,9 0-22,0-2-34,1 2-56,-4 3 11,-3 2-34,-3 4-178,-5 2-102,-2 6-201,-3 0-382,0 3-514,0-3-1760,0 0 3272,0-3 0,0 2 0,0 1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7:53.9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 5180,'0'-7'1760,"0"1"-635,0 6-542,0 0 120,3 0 3,-3 0 1071,3 0-1508,-3 7 208,0 2-399,0 6 45,2 0 23,1 1 44,2 1-89,0 1-45,-2-3-34,2 1-22,-2-2 0,4-4-22,-1-1-12,4-4 1,-2-4 33,0 0 11,2 0 34,-2 1-34,7 1-11,-4-2 11,7 0 0,-5-1 23,2 0 11,3 0 45,3 0-23,3 0-44,2 0-1,-2 0-22,-4-2-22,-4 0 22,-6-1 0,-2 1 22,-3-1-11,0-2 23,3-1-34,2-1-11,3-1 0,1-1-34,-2-1 11,-1 0-11,-5 1 34,-2-1-22,-1 1-12,-3 1 22,5 3 0,-5 2-156,5 2-269,-4 1-1315,1 0 0,-2 0 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7:55.3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 6831,'0'-14'919,"0"4"-695,0 10 819,0 0-215,0-3 92,0 3 2530,0-3-3203,0 8-135,0 1-56,0 5 0,4-1 56,0 4-23,6-2-32,-4 3 22,-1-2-23,-1 0-12,-3 1-10,1-2 11,1-1 33,-1-1-33,1-2 33,2 1 23,-4-1 22,1 1 34,-2-1-22,0 0 10,0 4-55,0-3-12,0 4-33,0-3-11,2-3 22,-1 0-34,1-1-11,-2-2 79,0 2-34,0-1 135,0 7-79,0-5-45,0 5-11,0-5-22,0 0-23,0 0 0,0-2 0,0 0 0,0 2 23,0-2-12,0 3 12,0-1-12,0 1 12,0-1 11,0-1-12,0 0-10,0-1-12,0-1-11,0 2 0,0-1 11,0 1 0,0 1 34,0 1-45,0 1 11,2 2 1,-1 0-12,4-2-12,-5 1 12,2-2-22,-2-3 22,0-1-22,0-1 22,3 0 33,-3 2-33,3 1 0,-3 1 0,0 0 11,0 1-11,0 0 0,0-1 12,0 0-12,0-1 0,2 3 0,-1-2 0,1 3 0,-2-1 0,0 1 11,0-4-11,0 1 11,0-4 0,0 4-11,0-4 23,0 3-23,0 0 0,0-1 0,0 2 0,0 0 0,0-3 0,0 2 11,0-6-90,0 1 79,2 1 0,-1-2-1131,1 1-101,0-1-685,4-2-256,4-11-2701,6-6 4874,0-12 0,-5 13 0,-4 2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8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0 217 14036,'0'-3'1356,"0"0"1390,0 3-2489,2 0-145,8 0 23,6 0-68,6 0 67,5 0 34,5 0 56,2 0-101,7 0 24,-1 0-24,1 2 34,1-2-34,-1 1-34,1-1 68,0 0-34,-3 1-44,0 0-12,-3 1 23,0-1-12,3 1 12,0 0 10,1 0 12,-2-1-22,-1 0 56,-1 1-23,1-1-111,1 1 10,2 0 12,1-1-23,1 1 45,2-1 11,2-1 0,6 0-11,6 0-11,-1 0 0,0 0-34,-7 0 11,-8 0-22,-13 0 0,-2 0 34,-10 0 11,7 0-45,0 0 45,5 0 22,7 0 11,3 0 1,10 0-1,6 0 12,37-1-46,-19-2-21,20-1-23,-33 0 0,3 1 11,-20 2-11,6 1 11,-15 0 90,5 0-56,8-1 22,5-1-21,-4 1-2,0 0-32,-9 0 10,9-1-22,-14 1 34,9-1 22,-12 1 22,7 1-22,7-1-34,5 1 46,2 0-35,2-1-10,-1 0 10,3-1 1,-1 0 11,25 0-34,-21 0 22,15 1 1,-32 1 0,2 0 22,-10 0 33,11 0-22,-16 0-44,6 0 10,-14 0 1,0 0-12,-3 0-22,2 0 12,-4 0 10,5 0 0,-3 0-10,3 0 21,0 0 12,11 0-23,-6 0-10,12 0 10,-7 0 45,5 0-33,8 0-1,24 0-21,-15 0-1,11 0-11,-27 0 11,-4 0 0,-4 0-11,0 0-11,-6 0 0,10 0 22,-6 0 0,9 0 23,-2 0-23,2 0 0,3 0-22,1 0 11,-2 0 0,-1 0 22,-1 0-10,-2-1-1,-3 1-11,-2-2 0,-8 1-11,2 1 11,-7-1-12,4 1 12,1 0 0,0 0 0,0 0 0,-3 0 12,-5 0 10,2 0 12,-2 0-34,1 0 11,1 0 12,-2 0-12,5 0-11,0 0-11,3 0 44,7 0-33,-8 0-11,3 0 11,-11 0 0,-4 0 11,0 0 1,-3 0-1,-2 0-11,-1 0-11,-2 0-1,3 0 12,-3 0 0,3 0 0,-1 0 0,-2 0-11,5 0 11,-2 0 0,4 0 0,2 0 0,3 0 11,-1 0-22,4 0 11,-6 0-11,3 0 22,-4 0-11,3 0 0,1 0 0,-1 0 0,2 0 0,-3 0 0,1 0 0,-1 0 0,0 0 0,3 0 11,0 0-22,3 0 22,2 0-11,-2 0 0,2 0-11,-2 0 22,2 0-11,-5 0 0,2 0 0,-4 0 12,-3 0-12,-1 0 11,-1 0 0,-3 0-22,-1 0 11,0 0-11,-1 0-1,3 0 24,-1 0-1,5 0-11,0 0 0,5 0 22,5 0-22,-2 0 0,2 0 0,-5 0 0,-3 0-11,-2 0 22,0 0-22,-5 0 0,1 0 11,2 0 0,-1 0 0,7 0 0,-3 0 11,6 0-11,-2 0 0,1 0 0,-4 0 0,-2 0-11,-3 0 11,0 0-11,0 0 11,-2 0 11,4 0 11,-3 0-22,1 0 23,-3 0-12,-2 0 0,2 0 23,-1 0 1198,1 0-1333,-2-3-56,0-1 146,-4-4-12,2 0-10,-4 0 33,3 0 11,-3 1 0,-1-1-11,-3 0-45,-4-1-55,-8-1-91,-3-1 46,-6 0 33,2-1 78,6 2 23,7 2 11,9 4 11,4 0 11,1 3-22,-1-3 0,-2 0-33,-5-1 33,1-1-34,-3 1 12,1 0 11,5-1-1,-3 1 1,8 1 0,-3 0 11,1 2-11,3 1-1345,-3 1-134,1 0-830,-3 0-1467,-8 0-3776,-10 0 7563,-13 0 0,14 0 0,-1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8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5922 78 5790,'6'9'1321,"-1"-2"-379,-5-7 1298,0 0-1421,7 0-282,-6 0-166,6 0-159,-7 0 7811,0 0-7956,-7 0 0,-4 0 34,-7 0-34,-1 0 1,4 0 21,2 0 1,5 0 100,-4-1-66,3-2-90,-6-1 33,-3-2 0,-3 2 11,-7-1-33,-1 2 22,0-1 12,3 2-23,0-2-45,3 0 0,-6-2 12,0 0 10,-2 1-10,0 0 55,-21 0-56,18 3 1,-10-3 22,26 5-34,5-2 34,3 1-1,-3-1 1,2 2 0,-2-3-11,3 3-12,-1-1-11,-1 1-11,-2-1 0,-4 0 0,0-1 23,-3 2-23,-9-1 11,5 1 56,-13 0 56,13 0-56,0-2-22,5 2-22,1-1-23,-2 1 0,3 0 11,0 0 11,5 0-11,0 0 1,5 0-12,-2 0 12,4 0-1,-6 0 34,1 0-12,-4 0-22,-13 0-11,5 0 12,-14 0-12,17 0 0,0-1 11,12 0-11,6 0 33,-3 1-33,4 0 23,-6 0-23,-1 0-23,-7 0 23,-1 0 0,-2 0 0,4 0 0,4 0 12,2 0-1,6 0 0,-3 0 0,2 0 0,-4 0-11,-1 0 12,-5 0-12,2 0 0,0 0 0,-1 0 0,8 0 22,-5 0-22,6 0 22,-2 0-22,-3 0 23,3 0-23,-5 0 0,4 0 11,-4 0 0,2 0-11,-5 0 0,-2 0 0,1 0 0,-3 0-11,6 0 11,-4 0 11,4 0-11,-4 0-11,1 0 0,-4 0 0,0 0-1,-12 0 12,9 0 23,-11 0-23,16 0 11,-5 0-11,3 0 0,2 0 11,-4 0-11,2 0 11,-5 0 34,-8 0 11,5 0-11,-4 0 0,12 0 0,-2 0-34,1 0 0,1 0 0,-5 0-11,2 0 0,-5 0 0,2 0 11,1 0-11,-12 0 12,9 0 44,-12 0-56,17 0 0,1 0 0,4 0-12,-6 0 12,9 0 0,-6 0-11,11 0 11,0 0-11,-2 0 11,4 0-11,-1 0 0,1 0 11,1 0 0,0 1-12,0 0 12,-5 1-11,1 0 0,-6 0-11,2 1 10,-12 2 12,5-1-11,-10 2 11,13-4 0,2 1 11,5-3-11,5 1 0,-3-1 0,3 0 0,2 0 0,-2 1-11,2 0 0,-4 0-11,-1 0 22,-7 1-23,-1 0 23,-5 1 0,0 0 11,-7-1 1,8 1-1,-7 0-11,8-2 0,-1 2-11,-1-2-1,-2 2 1,1-1 11,-1 1 23,2-1-23,-2 0 11,2-2-22,-2 3 22,2-3-22,3 2-1,0-1 12,-5 1 0,8-2 0,-2 1 0,7 1 12,2-2-1,-3 1-11,3-1-11,-4 0 11,-1 0-12,-5 1 1,-8 0 22,-5 1-33,-8-1 33,-6 1-22,1 0 22,2 0-11,10-1 0,7 2 0,12-3 0,3 1 0,5-1 0,-1 0 0,1 0 0,0 0 0,-3 0 0,0 0 0,-2 0 0,-10 0 0,5 0 0,-7 0 23,6 0-23,3 0 0,0 0 11,3 0 0,-3 0-22,-9 0-12,1 0 23,-6 0 0,6 0 0,0 0 0,3 0 0,-12 0 0,12 0-11,-16 1 0,12 0 11,-9 1 11,0 0-11,-3 0 11,-3 0-11,6-1 0,2-1 12,11 1-1,3-1-22,0 2 11,3-2 0,-3 0-23,5 0 23,-5 0-11,-4 1 11,-25 1 0,8 1 11,-19 1 0,18-2 1,1-1-12,7-1 11,3 0-11,13 1 0,0-1 0,6 2 0,-1-2 0,-7 0-34,-4 1 23,-4-1 11,-10 2 0,0 0 11,-8-1 0,4 1 12,1-2-1,7 0-11,4 0 1,6 0-12,-1 0 0,1 0-12,-6 0 12,1 0-22,-9 0 22,3 0-11,-1 0 11,3 0 11,2 0-11,2 0 0,-10 0 0,12 0 0,-7 0 0,13 0 0,3 0 22,0 0-44,3 0 22,-1 0 0,-6 0 0,3 0 0,-9 1 0,5-1 0,-3 1-11,0-1-12,-2 1 1,-1 1 22,3-1 0,1 2 34,6-3-34,2 1 0,4-1 0,2 0 0,2 0 22,1 0-22,0 0 11,-2 0-11,2 0 0,-4 0-11,-3 0 0,-4 0 11,-6 0 0,-1 0 0,-8 0 0,12 0 0,3 0 0,11 0 11,3 0-11,-4 0 0,0 0-11,-8 0 0,1 0 11,-4 0-12,1 0 1,1 0 11,3 0-11,2 0 0,0 0 11,3 0-11,-2 0 11,-1 0-34,-7 1-11,1 0 12,-6 1-1,1 0 34,3 0-11,1 0 0,5 0-1,-1 0 1,-2 0 0,7 0 11,-3-1 0,8-1 0,-6 0-22,2 1-68,-15 2 68,5-1 22,-5 1 0,9-2 0,6 0-12,3-1-302,2 0 258,0 3 11,0 2 45,0 5 11,0 2-11,7 2 0,-1-1 0,4 0 0,0 0 0,1 2 12,2 4 10,7 4 0,1 1-10,3 0-12,-1-3 0,-4-5 0,-4-6 0,-7-3 33,-3-3 12,-5-3-6096,0 0-985,-14-1 7036,-3 0 0,0 0 0,3 0 0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8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27 209 6484,'-15'6'1490,"4"-1"-896,11-5 1379,0 0-1380,23 2-78,-13-1-144,19 1-147,-23-2-34,-2 0 45,-4 2-33,3-2-68,0 1 23,4 0 157,6 0 90,5 0 10,13 0 45,6-1-234,7 2-102,1-2-89,-8 0 10,-4 1-32,-10 0 44,3 2 33,-3 1 57,6-1-23,2 2 79,8-1 66,5 0-32,13 1 67,-1-3-135,8 0 56,10-2-101,-17 0 56,5 0 606,-23 0-158,6 0-560,-11 0-56,6 0 23,-14 0 123,5 0-56,3 0-57,7 0-21,6 0 89,33 0-56,-18 0-23,23 0 12,-28 0 45,-2 0 11,-1 0 11,23 0-89,-18 0 10,21 0 12,-28 0-11,2 0-34,1 0 11,-3 0 11,3 0 23,-3 0 0,-1-2 78,-1 0-33,4-3-46,-2 2-21,1-1 89,24-1-79,-24 3 35,19-3-46,-25 5-22,0-1 22,-3 1 113,26 0-34,-16 0-34,22 0-11,-19 0-23,0 0-21,-6 0 21,0 0-10,-12 0 21,0 0 13,-1 0 77,-1 0-78,7 0 79,15 0-68,-16 0-22,7 0 0,-27 0-45,0 0 33,-9 0-33,3 0 0,-4 0 23,3 0 21,4 0 12,-1 0 34,11 0-12,9 0-66,-3 0 44,5 0-23,-13 0 46,12 0-46,-8 0 34,15 0 23,-12 0-34,6 0-45,-4 0 12,1-1-1,-1-1 56,18-1-78,-12 1 34,17-1-23,-18 1 23,7-1-1,0-1-33,13 0 46,4-2-29,-14 2 0,1 1-17,19-2 0,17 0 22,-48 4-22,-7 1 11,-4 0-11,-1 0 23,5 0-12,2-1-11,3 0 33,3-1-10,0 2-23,-3-3 0,4 3 0,2-2 11,2 0 11,7-1-10,1-2 44,5 0-45,4-2 0,-3 1-11,-4 3 0,-10 1 22,-10 1-22,-11 0 12,-6 0-1,-5 0 11,-1 1-11,1 0 34,-2 0-45,9 0 23,0 0-12,4 0 11,0-1-11,-5 1-11,2-1 12,-2 1-1,0 0-11,-3 0 0,0 0 0,-2 0 11,-1 0-11,3 0 0,-1 0 0,12 0 0,-8 0 0,20 0 0,-17 0 0,4 0-11,-13 0 0,-5 0 11,1 0 0,1 0 11,4 0-22,2 0 11,8 0 0,-2 0 0,7 0 11,-5 1-11,0-1 0,0 2 0,-12-1 0,3 0 0,-9 0-11,5-1 11,2 3 11,6-3-11,5 2 11,1-1-22,-1 1 22,-6-2-11,-4 2 0,-1-1-11,-6-1 11,0 1 0,1-1 11,13 0 0,2 0 12,6 0-23,-5 0 0,-8 0 0,-4 0 0,-2 0 0,-6 0 0,1 0 0,-4 0 0,2 0 11,-3 0-11,6 0 11,0 0-11,0 0 11,-3 0-11,-2 0-11,-3 0-11,2 0-1,-1 0 23,3 0 23,-3 0-23,6 0 22,-4 0-11,2 0 0,-2 0 527,-3 0-583,0-2-22,0-6 45,0-3 10,-7-4-21,0 2-1,-5 3 23,4 1 11,0 5 0,3-2 0,0 1-22,-1 1-79,-1 0-45,1 2 101,-4-1 23,5 0 11,-1 2-23,4 0 34,2 1-11,-2 0 11,-1 0 0,0 0 11,1 0-89,2 0 67,0-3-1,0 0-144,-5-2-80,2-1 168,-7 0 1,4 1 34,-1 2 33,4 0 0,0 2 0,3-1-23,0 0-10,0-1 10,0-1-66,-2 0 55,-1-1 34,-2 3-11,0 0-12,2 2 12,1 0-45,2 0 56,-3 0 23,3 0-9854,-3 0 8473,1 5 1,1-4-1,-1 4 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8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1033 7493,'-9'9'1994,"2"-2"-1378,7-7 5256,0 0-5660,0-4-44,0-6-89,5-7-45,5-7 0,4-1 55,7-4 12,-3-3-11,5-5 134,-2-3-112,0 1 0,-1 0-23,-6 6-10,4 2-35,-5 6 124,3 2-44,-1 3-57,1 4-11,-1-1 33,-1 3-43,-2-2-12,-4 3 10,0-3 24,-1 1 32,2-2-10,3-3-12,2 0 1,1-4 44,12-7-89,-6 6-12,7-6 0,-10 9-10,-3 3-1,1 1 22,-3 1-33,0-1 0,0-1 0,-2 1 34,8-8-12,-4 5 1,3-3-1,-6 5 12,-1 3-23,1 0-11,-1 3 0,4 1 0,-1-4 0,-3 7 22,-4-4-22,-4 9 0,-1 0 0,-2 2 0,3 0 56,-3 1-56,2 1 23,-1 0 10,1 0-33,-2-3 12,0 2-24,0-4 12,0 2-33,0 0-471,0 2 504,2 10 0,3 1 0,3 9-11,3-2 11,-1 1 0,-2 1 0,4 2 11,-3 3 0,6 2-11,-4 2 22,2 0 1,-3 0-23,3-1 11,3 8-11,-3-10-11,5 8 11,-7-11 11,1 1-11,-1-3 0,-3 0 0,-1-3 0,-4-2 0,2-3-11,-2-4 11,0 1 0,4 0 0,-4 5-23,7 7 23,-4-4 0,1 4 0,-2-7 0,1 5 34,-1-5-68,0 3 57,0-4-57,-2-1 34,2 0 0,-2 0 0,0 0 0,-1 0 34,0 3-34,1 0 0,0 1 0,1-2 0,-1 0-34,3-1 34,-3-3 0,-1-1 11,-2-4 12,2 4-68,1-2 45,2 3 0,-2-6 11,2 1-11,-5-2-11,3 1 11,-1-2 11,-2 1-11,3 0 0,-3-2-11,0 2 11,0-2 0,2 2 11,-1 0-11,1-2 45,-2 0-34,2-1 0,-1 0-2510,1 0 91,0 0-1414,6 0 3822,5-6 0,-3 5 0,-1-5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8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12 5902,'-11'0'1086,"1"0"-682,10 0 5613,0 0-5345,5 0-179,5 0-168,9 0-78,4 0 44,6 0-22,4 0-45,7 0-79,6 0 23,9 0-78,0 0-23,7 0 1,-7 0-23,-5 0-23,-9 0 23,-12 0-11,-4 0 55,-4 0 1,0 0 44,4 0 34,-3 0-101,1 0 45,-5 0-100,-7 0 32,-3 0-32,-4 0-12,-3 0 44,4 0 24,-2 0-46,2 0 23,2 0-23,-3 0 23,0 0-3809,-4 0-1178,0-2 4942,-11-1 0,8 0 0,-9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8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50 6865,'0'-9'617,"0"2"-349,0 7 360,0 0-68,0-10-89,0 7-147,0-8-77,0 8 33,0 0 1,0 2-35,0-2 2354,0 3-2511,3 0 46,-1 9 78,4 7 55,-1 10-44,0 5-67,-2 1-56,2-1 11,-3-1 0,4-3-11,-1 0 11,-2-2 34,1-1-12,-3 2 1,1-4 33,-2-2-23,0-7-66,0-5-46,0-6-7350,0-1 7317,0-8 0,0 6 0,0-7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23.1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8 114 8747,'-4'0'34,"1"0"1524,3 0-1121,47-43 11,-16 28-90,41-32-100,-30 42-22,-2 2-57,-3 3-34,-8 0-55,-7 1 11,-7 2-23,-10 2 1,-1 4 21,-4-1-10,-10 2-45,-9 1-23,-13-1-22,-9-2-101,0-4-33,-1-2-135,5-2-22,6 0-56,5-2 77,6-3 270,6-4 56,4 2-56,5 0 0,3 4 427,2 2-24,0 13 336,0 5-268,0 16-34,0 3-202,0 5-168,7-3-67,6-2-201,6-5-438,5-7-381,-7-5-436,0-8-819,-6-4-828,4-5 3103,-2-5 0,-5 2 0,-2-2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7013 1 7089,'0'4'2252,"0"0"4404,0-4-5009,0 1-1625,-7-1 12,-1 1 11,-5-1 89,0 0 13,5 0 21,0 0 33,5 0 1,-1 0-113,-1 0-66,-1 0 10,-6 0-10,1 0-12,-7 0-11,2 0 34,-5 0-12,5 0 56,-2 0 68,0 0-45,2 0-34,-2 0-11,5 0-45,-2 0 12,-1 0-23,-2 0 22,-3-1 56,-11 1 1,8-2 11,-8 1-12,13-1 79,4 2-34,2-2-44,0 2-23,2 0-45,-6 0-11,1 0 22,-3 0-22,-3 0 45,-4-1-34,-1 1-11,-2-1 34,4 1 11,-8 0-23,7 0-11,-6 0-11,9 0-11,-1 0 11,-4 0 0,-4 0 0,-2 0 0,-2 0 0,-1 0 0,1 0 23,4 0-23,2 0 22,6 0 0,-6 0-10,7 0-1,-4 0-11,1 0 0,-7 0-11,-14 0 11,-15 0 0,-12 0 0,11 1 0,-3 0-591,14 0 1,-1 1 601,-17 1 1,2-1-1,-24 3 0,14-2-11,14 0 0,2 1 0,21-1 0,1 1 0,19-2-11,3 0 11,0 0 1180,2 0-1180,-6 0-11,-7 2 11,4-1 0,-10 1 0,9-1 0,-5 1 0,2-1 11,5-1-33,1 1 11,-4 1 11,4 0 0,-7 1 0,11-1 0,-3-1 0,3 0 0,-11 0-12,0 2 24,-9 0-12,-2 0 11,1-1 0,1 2-11,8-4 0,5 2 11,5-1-11,3-1 0,7-1 11,-1-1-11,4 0 0,-9 1-11,-2 0 11,-5 1 0,-1-1 0,3 0 11,-3 1-11,3-1 0,-1 2 0,3-2 23,-1 1-23,-16 2 0,3-2 0,-15 5 0,8-4 0,1 0-34,-1 0 34,-12 1 0,13-1 0,-10 1 0,14 0 0,-1 1-22,-7 1 22,0 1 0,-3-1 33,5 1-10,-1-3-12,6 0 0,0-2 0,4 0-11,-3 0 0,1-2-11,-3 3 11,1-2 0,3 2 0,3 0 0,5-1 11,5 1-11,3-2 12,3 2-1,-1-3-11,-4 1 0,-4-1-11,-5 0 11,-4 2 0,-4-2 11,-2 1-11,0-1 33,0 0 1,7 0 33,4 0 12,3 0-68,5 0 0,3 0-11,4 0-11,2 0 0,-1 0-1,-6 0 12,-1 0-11,-9 0 22,2 0 1,-6 0-12,1 0 11,-9 0 0,11 0 11,-4 0-22,13 0-11,2 0-11,-5 0 22,-1 0 0,-4 0 11,-11 0-11,8 0 0,-6 0 0,13 0 11,1 0-11,0 0 0,1 0 0,-3 0-11,4 0 11,0 0 11,-4 0-11,8 0 0,-6 0 23,5 0-23,0-1 22,-3 1-22,-14-3 11,9 3-11,-12-1-22,10 1 22,-8 0 0,10 0 0,-3 0 11,15 0 0,2 0-11,1 0 0,3 0 11,-2 0 1,0 0-12,-3 0 0,-3 0 11,-2 0-11,-3 0 0,2 0 0,-3 0 22,6 0 1,-9 0-23,10 0 33,-7-2-10,9 2-23,-5-2-12,-3 0-10,-5 0 0,-3 0 22,-2 0-12,2 2 12,1-2 12,6 1-1,2 1 0,7-3 0,0 3-11,3-1 0,-1 0 0,3 0-11,1 0 11,4 1-22,-4 0 10,3 0-32,-3 0-1,4 0 11,1 0-212,2 0 268,-3-1-22,0 0 0,-4-1-11,-3 1 11,-4 1 0,-1 0-11,-1-1 11,0 0 0,3 0-11,0 1 11,5 0 0,1 0 0,4 0 0,-2 0-12,2 0 12,-4 0 0,-3 0 12,-8 0-12,-4 0-23,-4 0 23,0 0 11,-2 0 1,-1 0-1,3 0 0,0 0 0,10 0-11,1 0 23,7 0-23,-4 0-12,3 0 12,-4 0 0,1 0 12,-2 0-12,-1 0 0,-1 0 22,0 0-22,1 0 56,2 0-78,-2 0 22,6 0 0,-1 0 44,5 0-44,0 0 0,0 0 0,-1 0 12,-1 0-12,1 0 0,-1 0 11,-3 0-11,3 0 11,0 0 0,2 0 23,5 0 246,-3 0-269,1 0-11,-3 0-78,-10 0-79,-4 0 146,-7 0-1,2 0 12,6 0 0,5 0 0,8 0 0,0 0 12,5 0-248,-3 0 225,6 7 34,2 0-23,5 8 0,3-2-12,5 1 12,-2 3 34,5 0-34,-5 3 0,2-3 0,-5-1 0,2-5 0,-4 0-34,2-6 34,-5 1 12,-1 0-12,1-1 0,-2 3 11,1-1 0,-2-1 0,1-4 0,-4 0-11,1-2 45,-1 0-11,-1 0 560,1 0-583,-2 2-11,0-1-33,0 1 33,0-1-12,0 1 12,2 0 0,3 2 0,1-1 12,-1 1-12,0-1 22,-2-2 0,0 0-22,-1-1-2252,-2 0-157,2 0-1938,6-9 4347,1-10 0,-1 5 0,-4-3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8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31 853 6574,'-8'3'1468,"1"0"-875,7-3 864,0 0-919,-2 0-45,1 0 3373,-1 0-3519,-1 1-33,3-1-68,-3 1-111,1-1-46,2 2 1794,-3-2-1771,3-8-78,0-3 33,0-10-11,0-2-22,0-2 44,5-5-67,5-1 12,4-3-12,6 0-11,-1-1 0,-1 2 0,3 2 0,-5 3 0,-1 1 22,0 3-22,-4 3-11,2 0 11,-5 3 34,0 2-34,-1 2 0,1-1-12,3-1 12,-1 0-11,1-2 11,-1 2 0,3 0 23,2-6-1,-1 7 23,-1-4-34,-6 8 0,-2 1 12,3-2-23,0 0 0,5-1 0,0-4 22,0 3 23,5-9-12,-7 9-21,2-5 10,-1 5 34,-6-1-56,4 3 22,-5 3 23,-2 1 0,2 4 56,-4 0-56,1 1 22,0 0 0,-1 1-56,1-1 0,0 2-11,-1 0-190,1 1 179,0 4 11,1 5 11,5 4 0,0 4-11,2 2 0,-2 1 11,0 3-11,0-3 12,-3 2-12,3-4 0,-1 1 11,4 13-11,0-9 11,-1 9-11,0-13 0,-4-2 0,4-2 0,-2-1 0,0-1 0,-1-3 11,-2-1 0,1-2 1,-1 1-12,-2-1 11,-1 1 0,0 1 11,3 1-10,1 3-12,4 0 0,-2 2 22,0 0-22,2-2 45,-4 1-45,1-1 22,-1 0-22,-1 1 0,0-2 0,0 1 0,0-3 11,1 5-11,-4-6 0,1 4 12,-1-4-12,1-1 0,2 2 11,-2-2-11,2-2 0,-5 1 0,3-2 0,-3 1 11,0 0-11,2 0-11,-2 0 11,3-2 22,-3-1-11,4 0-11,-2-3 0,2 2 0,-4-1 12,0 1-12,0 1 11,0 1 0,0 1 23,0 3 22,0-2-45,0 1 11,0-1-22,0-2 0,0 0 23,0 0-12,0 0 12,3 5 10,-3-2-21,5 5 44,-2-4-45,2 1-11,-2-3 33,-1 0-21,-2-3 21,0 1-33,0-1 0,0-1 0,0 1 0,0 0 0,2-2 0,-1 2 0,3-2 23,-3 2-23,1-1 0,-2 2 0,0-1 0,0 1 0,0-1 0,0-1 22,0 0-22,3 0 0,-3-1 22,2 0-22,-2 0 0,0 0 0,0 2 0,0 0-22,3-1 22,-3 1 0,3 0 0,-3 0 0,0-2 0,0 1-1658,0-1 179,2 0-796,-1-1-1467,1 1 3742,-2 2 0,0-1 0,0 0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8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 41 6596,'-9'0'1334,"2"0"-998,7 0 1591,0 0-1355,-2 0-214,-1 0-33,0 0 33,1 0 3206,2 0-3340,4 0 101,9 0 33,11 0-55,7 0-57,6 0-33,-3 0-112,-1 0-45,-4 0 34,-3 0-57,-5 0 12,-1 0-11,-1 0 55,4 0 23,-2 0-33,2 0-68,-4 0-11,-1 0 11,-7 0 11,-4 0-22,-4 0 0,-1 0 0,1 0 0,0 0 0,1 0 12,-3 0-1,4 0 0,-5 0 34,2 0-45,1 0-11,-3 0 11,3 0-12,-1 0 24,1 0 32,7 0 35,1 0 11,6 0-79,-3-2 23,-1 2 0,-5-1-12,-5 1-11,1 0 12,-1 0 10,4 0 34,2 0-33,-1 0 0,-1 0 10,-4 0-21,-1 0 111,-2 0-134,3 0 34,-3 0-1245,3 0-167,-3-2-1468,0-3-2633,0-3 5479,0-2 0,0 4 0,0 0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3:12.2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11 10451,'-6'0'448,"2"0"930,4 0-1255,0-1-89,0 0 33,0-1 23,4 1 22,2 1 45,5 0 44,-1 0 46,5-1 22,1 0-146,5-1-123,-3 2 0,0-1 12,-2 1-1,-3 0 34,-2 0 22,-6 0 11,-3 0 34,-2 0-101,2 0 1,1 0-12,3 0 0,-4 0 0,1 1 0,-3-1 44,0 4 1,0 0 22,0 3 0,0 2-22,0 0 0,0 2 0,0-1-23,0-1-11,0-2 1,0 0 21,0-1 1,0 2-12,0-3 1,0 2-12,0-2-11,0 3 11,-3-1-11,-2 3 0,-3-1 0,-2-1 0,-1-2-56,-4 0 11,6-2 23,-5 0-1,6 0-10,-3-1-23,1 0 45,2-1 11,2-1 0,4-1 22,2 0-44,-2 0-12,1 0-123,-1 0 392,11 0 23,7 0-79,11 1-77,2 2-24,-1 1-55,-2 3-1,-2-1-22,-1 1 67,-2 0-33,-3-2 22,0-1 22,-6-1-3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9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458 32 6731,'0'-18'1893,"0"4"-1198,0 14 9135,0 0-9710,0 5-42,0 6-11,0 6-11,0 6 12,0 3 11,0 2 55,0 0-22,2 1-34,1-1-44,0-3 56,1-2-23,-1 1 22,0 3-10,0 4-12,-1 2 0,-1 2-22,1-1 0,-2-2-12,0-4 12,0-3 11,0-4-33,0-4-23,0-3 100,0 3-44,0-4-33,0 3 22,0-4 22,0 0-11,0 1-11,0 1 11,0-2-45,0 0 1,0-2 21,4 3-22,-2-1 12,5 1 10,-5-1 1,1 1 22,0 2 45,-1 8-68,-2-5 12,5 7-22,-4-7 21,3 1-32,-3-2 10,1-2 0,-2-4 1,3-1-12,-3-4 0,2 0-11,1 0 11,-3 3-11,3-1 34,-3 7-12,0-3-10,2 4-1,-2-5 34,3 2-12,-3-7-10,0 0-1,0-3 12,0-2-23,0 0 34,2-1-12,-1 0 337,1 0-370,-2 3 0,0 0 0,0 3 0,0 3 11,0 4-11,-7 3 0,-2 0 11,-8 2-11,0-1 0,-1 1-11,1 1 0,0 0 11,-1 0 0,5-2 11,0-4-22,5-1 22,1-2-22,2-1 11,-5 1 0,-1 5 0,-5 3 11,1 1-11,1-1 0,2-2 22,-1-1-10,2-2 10,-2-1-11,3-2 0,4-1 1,-1-4-12,4 2-12,-2-2 12,0 2 12,-3 1-12,-2 0 0,-1 3 11,-2-4 0,5 2 0,1-4 0,1 1-11,4-2 12,-1-2-24,1 0 12,1-1 0,-3 0 0,1-1 0,0 4 0,-2-1 0,0 3 0,-3 2 0,-5 1-11,2-1 11,1-2 0,3-3-11,4 2 11,-2-3 0,2 3 0,-2 0 11,-3 1 0,0 2-11,-2-2 0,0 1 0,1 0 0,2-2-11,4-1 11,-2 0-11,5-1 0,-5-2 0,5 1-113,-3-2 113,3 2 0,0-1-5669,0 1 2049,0-8-1434,0-5 5065,14-10 0,-10 8 0,9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9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99 0 6843,'-8'0'1042,"1"0"-740,7 0 393,0 0-516,-19 0-78,12 0 67,-12 0 56,17 2 381,2-2-459,-3 1-45,3 3-101,-5-1 0,0 4-90,-1-2-101,-1-1-44,2-1 101,2-2 134,0-1 3574,3 0-3394,0 2 55,0-1-11,0 1 235,0-1-224,0 1 214,0-1-281,0 3 0,0-2 11,0 3-22,0-1-45,5 0 11,1 2-22,4-1-22,1 3 77,1-2-21,-1 2-56,2 2-23,-3-2-11,1 1-12,1-2 12,-1 1 33,2-3-10,-2 3-1,-1 0 0,-2-2 0,2 3-22,-4-4 0,3 3-12,0 3 23,8 4-33,-3-1-1,7 2-22,-8-5 11,2 1-11,-4-2 34,4 1-34,-2-1 34,7 3-34,-5-3 0,0 0 11,-5-3 0,-2-2 11,0 1-22,2-1 12,-2 2-1,2-3-11,1 2 0,-3-2 22,1 2-22,2-1 0,0 2 34,8 2-34,-6-1 22,6 3 1,-8-4-23,4 0 0,-6-2 11,3 1 22,-4-2-21,2 2-1,-1-1 22,0 2-10,-1-2 10,1 2 23,0-2-44,-3 2 55,4 1-56,-4-1 0,1-1 0,-2-2 12,1-1-23,-1 1 11,0-1 57,0 5-57,0-4 12,-2 5-1,2-5-11,-2 0 0,2 0 12,-2-1 22,2 0 22,-3 2-45,6 1-11,-2 0 12,1 0-23,1-2 0,-2 2 0,-1-4 33,-1 4 35,-1-3-46,2 0 34,1 1-11,-4-1-34,3 1 45,-4-1-22,3-2-23,-3 2-2249,1-3 1,-2 1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90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557 104 12322,'0'-15'1098,"0"4"-728,0 7-45,0 3-57,0-2-21,0 2-158,0-3-89,0 0 0,0-4 0,0 1 0,2-3 34,-1 3 33,1-1 102,0 4 44,-1 0 67,1 2 0,-2 1 0,0 0-146,0-1 45,2 0-10,-1 0 44,1 0 1356,-2 2-1547,0 3 34,0 4 45,0 9-12,0 3-21,0 4 10,0 2 34,3 2 34,-3 1-68,5 3-44,-5 0 22,3-1-12,-3 1-10,0-1-12,0-3 1,0 0-1,0 0 23,2-1-23,1 0 57,2-3-11,-2-2 10,-1-1-56,1-3 12,-3-2 22,3-2-34,-3 0 46,0-1-24,0 1-21,0 2 10,0 0-10,0 1-12,0 0 23,0 1-34,2-2 11,-2 0-11,3-3 22,-3-3-22,0 1 23,2-1-12,-1 0 45,1-1 0,-2 0 22,0 2-22,0 0 90,0 8-79,0-7-56,0 4 0,0-6 1,0 2 10,0 1 12,0 2-1,0 0 1,0 0-12,2 0 45,-1 5-33,1-6 0,-2 4 22,0-7-34,0 1 23,0 0 0,0 1-12,0-4-33,0 1 11,0-4-11,0 1 0,0-1 12,0 0-12,0 2 11,0-1 1,0 1-12,0-1 0,0-1 22,0-1-22,0-2 112,0-1-112,0 0-34,0 2 34,0 2-11,0 3 0,-9 4 0,-3 1-12,-8 1-10,-1-2 22,0 0-1,2-1 1,2 1-1,-1 1 1,1 1 11,0 0 0,3 1 11,-1-3 1,7 0-1,-7-1-11,7-4 12,-5 3-1,2-3-11,-1 3 0,1 1 0,-4 0 11,1 3-11,1-2 0,0 2 0,3-3 0,0 1 11,-1-2 12,-4 5-12,4-4 0,-7 5-11,5-4 11,0 2-11,-2-1 0,-1 5 23,0-6-23,0 2 0,6-6 11,2-3 0,6 0-11,-3-1 0,0 3 0,-6 0 0,0 2 0,-1-1-11,4 2 11,-2-1 11,4-2 11,-2 1-22,6-4 12,-1 1-12,1-2 0,-1 1 11,-2-2-11,2 1-11,-2 0 11,5-2-5312,-2 0 1211,6-15 4101,16-4 0,-11 0 0,10 4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90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84 1 6148,'-20'25'11,"3"-2"57,12-16 66,0-2-123,0-1-11,2-3-134,-2 2 78,5-2 56,-5 1-11,2 0 11,0-1 67,-1 2 213,3-1 56,-1 0 4056,2-2-4313,-3 2-68,3-2 4784,-2 0-4772,2 2 22,0 1 44,0 2-44,2 2 0,3-2-23,3 3-22,3-2 11,1 0-11,-1 0 0,4 0 23,-4 0 0,2 2-12,0 0-11,-2-1 0,1 0 22,-1-1 1,-1-2-23,-2 2 11,0-1-11,-1 2 0,-1 0 0,4 0 0,-2 1 0,0-3 0,4 2 0,-3-3 0,1 2 45,0 2-23,-4 2-11,1 1 1,-2-3-12,1 0 0,-1-2-12,2 0 1,-1 0 11,4-3 0,-2 1 0,0 1 11,2 2 90,5 10-90,-1-4 12,4 4 10,-3-5 1,-4-4 0,2 1 55,2 2 1,-6-4-45,3 2-12,-6-5 12,-3 1-23,1-3 34,-1 3 12,2-3 10,-2 2 0,2-2-55,-5 1 22,5 1-12,-2 3-33,2 1 0,-2 1 0,1-4 11,-1 0-11,0 0 56,4 2 12,-6-1-12,6 4 11,-4-2-67,2 1 0,1-1-11,6 2 111,-3-1-100,4 1 34,-8-2 45,2 0-56,-4 0 33,5-1 33,-3 1-22,5 0-67,-4 0 23,4-1-23,-2-1 11,-3-4 34,0 2-12,0-4 46,-4 1-2354,1-1-291,0 0-2106,-1-2 4672,1-4 0,-2 3 0,0-2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9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541 13 6619,'0'-2'1770,"0"-1"-213,0 3-873,0-3-68,0 2 2533,0-3-2881,-2 4 69,1 0 1153,-1 0-1333,2 5 78,0 4-11,0 8-22,0 3-56,0 1-12,0 2 0,0 1 1,0 0-22,0 3 88,0-3-55,0 3-12,0-3-11,-2 0-44,1-1-12,-1-2 34,2-1-12,0 1 46,0-1-46,0 2-66,0-2 33,0-1-45,0-2-11,0-2 22,0 1-22,0-3 23,4 10 33,0-7-23,6 5 35,-5-9 67,3 4-79,-5-5 0,1 5 44,-3-4 24,4 3-12,-5-1-12,3 3-10,-3-1 44,0 7-89,0-7 0,0 7 0,0-8 22,0-1-56,2 0 34,-1-3-11,1 0-12,-2-3 34,0-2 0,0 0-34,0-2-22,2-2 12,1 1-1,0-3 11,-1 1 617,-2-1-628,0 3-22,0-2 22,0 3 1,0-1-1,0 1 34,0 0-23,0 3-11,-4-1 0,0 4 12,-6-1 10,0 4-33,-3 1 0,-5 3 12,-1 2-12,1 1-12,-2 1 12,3 1 12,-1-1-12,3-1 22,-5 1-11,3 0 56,-6 0-55,7-2-1,-4 4-11,8-9 11,-2 2 0,8-8 12,-4 1-1,0 1 12,-3 3 10,-5 2-32,-1 2-12,-2 0 11,-4 3-11,5-8 0,0 2-11,10-8-23,5-1 34,2-2 22,1 2-22,-3-1 23,-3 3-12,-3-1 0,1 1 0,2 1-11,0-4 12,3 3-1,0-4-11,0 0 11,2 1-11,-2 0-11,5 2 11,-5-1 0,2 2 0,0 0 0,-1 1 11,1 1-11,-2 0 11,-1 0-11,1 1 0,0-7 0,2 2-22,1-5-2465,2 0 1142,-3 0-717,3 0-1456,-3 0-2701,3-12 6219,21-8 0,-16 4 0,16 0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9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 57 6428,'-3'-5'1849,"1"2"111,2 3 3330,0-1-5548,0-1 34,-3-1 90,3 0 32,-5-3 46,4-1 45,-1-1 11,0 2 33,1 0 1,-1 2 22,2 3 1816,0 0-1783,0 5 1,2 1 11,8 4-56,4 1 11,4-1-23,0 2-10,-4 0 21,1-1-10,-4 2 44,1-1-33,-1 1 56,6 2-56,-2-2-23,5 0 1,-7-1-23,2-4 0,-2 5 11,3-2-11,-1 0 0,1 0 0,-3-1 22,0-1-22,-5-1 34,7 3-34,-6-4 0,6 2 11,-5-3-11,1 1 0,-1 0 34,-2 4-34,2-2 0,0 0 11,1 1 0,2-3-11,2 4 0,-3-3 0,3 2 22,-5-1-22,-2-1 12,4 2-1,-3-1 45,6 3-56,-2-1 33,1 0-33,-2-1 12,-1-2-12,-1 1 0,3-2 0,-5 3 0,5-3 0,-8 0 11,1-2 0,-4-3 0,-2 3 0,0-3 12,0 4 10,0 0-33,0 0 0,2-1 0,-1 0 0,3-1 12,-1 1-12,0-3 12,-1 3 10,-2-3-22,3 2-22,-3 0 10,5-2 12,-2 3 0,0-2-12,1 3 12,-3-2 12,4-1 0,-3-1 44,1-1-45,0 0 78,-3 0-66,2 0 89,-2 0 123,3 0-190,-1 4-23,-1-2 12,3 4-1,-1-2-21,2 1-12,1-2 11,-1-1-11,-2-1 11,-1 0-11,-2 1 0,2 0 0,-1 2 11,1-1 0,1 2-11,-3-2-11,7 2-11,-6-2-57,4 0-33,-5-2-3134,0-1 0,0 0 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23.4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12714,'17'65'582,"0"-5"-570,-3-32-12,0 0-247,-5-5-425,0-4-426,-5-1-594,0-6-605,-4-1 2297,0-4 0,0-3 0,0-3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90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505 13 9834,'6'0'931,"-2"0"872,-4 0-1791,-7 0 77,3 0 34,-6 0 12,5-1-46,0 0-21,0-2-35,-3 0 46,3 2 10,-3-1 13,5 1-35,-1 0-22,1 1 44,-2 0 12,-3 0 0,0 0-90,-5 0-11,2 0 34,-6 0-23,5 0 0,-5 0 12,4 0-23,-3 0 33,3 0 12,0 0-11,-2 0-12,4 0-22,-7 0 0,5 0 45,-7 1-12,5 1-10,-4 2-1,5 0-22,-1 1-22,-1 2 10,3-2 12,0 3 0,3-1 0,-1 0 0,3 0 0,-2 0 0,2 1 0,-2-1 12,-3 2-12,5-3-12,0-1 1,6 0 11,-1 3 11,1 2-11,-4 2 0,1 1-11,0-2 11,0 1-44,2 1 32,1-1 1,2-1-22,0 2-46,0-2 34,0-1-22,0-1 22,0-4 1,0-1 10,4 1 23,0-2-34,6 1 23,-2 0-1,4-2 1,-1 1 22,4-1 0,-1 0 22,1 1-11,1 0-11,-1-2 12,3 2-12,1-3-12,2 1 12,-3-1 0,0 0 34,0 0-56,-7 0 22,4 0 22,-9 0-11,3 0 34,0 0 0,3 0 22,2 0-78,6-6 11,-6 2-11,6-5 22,-12 3-11,5 0 22,-8 1 34,1 0-22,-2 2 11,-3-3-45,3 1 33,-3 0 23,1 0 101,-2 1-79,0-1 12,0 2-12,0 1-11,0 0 1,0 0-12,0-2-56,0 1-12,0-2 12,0 1 0,0-1 0,0 0 0,0-1 0,0 1 23,0 1-12,0 0-11,0 0-34,0 1 1,0-1-1,0 1-33,0 0 33,0-3-10,0-1 32,0-2 12,0 1 12,0 0 55,0 1-56,0 4-11,0 1-11,0 2 0,0-2-1,0 0 12,0-3 0,0 2 0,0-2-11,0 3-34,0 0-22,0 0 11,0 2-571,0-2 627,0 0 0,0 1 23,0-2-23,0 3 0,0-2-112,0 0-136,0-1-356,0 1-797,0 0-1300,-7 1 2701,-4 1 0,2 0 0,0 0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90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115 10 6798,'0'-3'1109,"0"0"-78,0 3-840,5-1 44,-4 1 22,3-1 147,-4-1 2139,0 2-2307,0 5-80,0 1 1,0 7-67,0-1-1,0-1-21,0 1 11,0-3 55,0 1-11,0 2 12,0-4-34,0 4-12,0-3 1,0 1-34,0 0-12,-2 1 24,-1 9-46,-4-1 12,1 6 22,-2-6-23,3-2 34,2-1 68,-1-1 89,1 0-44,-2-2 10,2 0 1,-2 1-35,5-2-55,-5 0 34,2-4-12,-2 0 11,2-4-22,1 0-11,2-1 0,0-2 90,0 1-124,0 0 11,0 1 1,0 0-12,0 2 34,0 0-23,0 0 1,-3 1-35,3-1-10,-5-1 22,5 1-11,-5 1-12,4-1 23,-1 3-22,2-1 33,-2 2 56,-4 6-100,1-2-12,-3 3 11,5-6-10,-1 0 10,3-3 12,-1 1-34,2-3 67,-3 1-22,3-2-12,-2 0-22,2-3 1,0 0-9843,0 1 9283,0-9 0,0 6 0,0-6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908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323 24 6865,'0'-13'2163,"0"2"-1682,0 11 2858,0 0-3238,-2 0-34,-4 0 23,-2 0-34,-2 0-56,-5 0 112,1 0 46,-4 0-46,3 0-34,1 0-33,-1 0-34,0 0 23,1 0-34,-1 0-12,2 0 12,4 0 0,-3 2 12,4 1-1,-2 3 22,-1 0-21,-1 1 21,1 1-33,-2 1 23,3 0-12,-1 0-11,1 3-34,4-5 23,-1 3 0,4-3 22,0-2-22,1 2 0,0-3 11,1 0 22,-1 0-22,-1 0-11,3 1 11,-2 1 0,2-1 0,0 2 11,0-1-11,0 1 0,0 1-11,0-2 11,0 1-23,0 0-10,0 1-1,0-1 23,0-2 11,0-1 0,0 0 22,0-1-22,0 2 12,0-1-24,2 3 12,1-3-11,2 1 11,3-2 0,-3 0 23,3-1-23,-3 1-12,0 0-10,3-1 0,-3 1-1,8 0 23,-7-2 0,4 0 34,-3 1-12,-1-1-22,4 3 11,-2-1 1,2 0-1,5-1 22,-1-1-21,2 3-12,-3-1 0,-3 0-12,-2-1 12,6 0 0,-4-1 0,7 2 0,-6-3-11,2 1 11,-1-1 0,-1 0 0,2 1 11,-2 0 1,-3 0 44,1-1-34,2 0 68,2 0-1,5 0-66,-2 0 10,0 0-33,-4 0 11,-3 0 0,-2 0 12,-2 0 66,1-1-66,1-1-23,-1-2 33,4 0-10,-2-1-1,0 1 23,2 0 157,-2 0-57,-3 1-33,2-1-21,-4 0-58,2-1-22,1-1 23,1-4-12,1 3-10,0-2 10,-2 3 34,-4 3-22,-2 1 44,0 2 12,0-3 22,0 2-12,0-2-77,0-2 10,0 0 1,0-2-23,0-1-11,0 2 34,0 0 55,0 0-33,0 2 79,0-1-102,0 2 23,0-1-22,0 3-23,0 0 0,0 0 12,0-1-23,-2-2 0,-1 1 33,0-1 1,-2 1 0,2 0-12,-2-2-11,0-1 0,-3-1 12,3 1 22,-3 1-23,3 2-22,-3 3 0,3-3-56,-5 2 11,2-2 34,-3 0-23,-1-1 1,3 0 22,-1 0-68,3 0 57,1 3-12,-2 0-22,1-1 45,-1 2 0,0-3-34,-4 0 45,7-2-22,-6 3 10,10-1-21,-4 3-1,3-1-503,1 1-1996,-1 0 718,0-1-3025,-1-2 4840,-7 0 0,6 0 0,-3 2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909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245 25 7549,'3'-14'2319,"-1"4"-2230,-2 10 3990,0 0-3989,-2 3 22,-3 4-45,-1 5 23,-4 4 44,2 2-44,0 1-1,-2-1-22,4-1 12,-1-2-11,4 0-12,-2-1 0,2 1 22,-4 1-33,-1 2 78,-3 3 34,1-1 56,0 3-23,-3-4-89,4 1 11,-3-5-22,6 1 10,-6 2-55,6-5 22,-4 1 12,5-6 11,0-4-12,2 0-44,0-1 22,3-1-45,0 2 0,0-1 1,0 2-12,0-3 11,0 2 11,0-3 1,-2 2-12,-1 1 34,-4 5-45,1-2 0,1 5 0,2-5 0,1-1 11,1 1 22,-1 1 1,0 1 44,-1 7-78,-2-7 0,2 4 0,1-9 45,2-1-3900,0-2-705,0-13 4560,11-7 0,-8 4 0,9-1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91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411 17 6350,'-9'-8'1781,"2"2"-1322,7 6 3116,0 0-3440,-2-1-35,-3 1-44,1-1-56,-3 1 0,5 0-22,-4 0 22,-3 0 34,0 0-12,-6 0 68,-1 0-23,0 0-67,-4 0 0,4 0 11,-2 0-11,4 0 0,2 0-11,4 0 11,0 0-11,3 0-34,0 0 11,0 0 34,-3 2 0,0 0 11,-2 3 79,-8 4 22,6-4-78,-5 5-23,9-7 0,0 2 11,3-1-22,-2 4 0,1-3 34,-4 3 11,4-3 33,-1 1 1,-1 1-57,2 1-22,-3 0 67,0 1-33,1-1-23,1 0-11,2-1 22,-1 0-10,4-3-1,-1 0 0,3 0 11,0-1-22,0 2 12,0 1 10,0 1 0,0 1 13,0 0-13,0-2-22,0 0 0,0 0 11,0-2-11,0 2 0,0-2 12,0 8-12,0-6 0,0 6 0,0-7-45,3 1-1,-1-3-10,4-1 11,-1-1 45,-2 0 12,1 0-1,-1 2 0,2-2-11,1 2 0,-3-2 0,6 0 0,-5-1 11,6 1 0,-5-1 45,2 3 1,-1-3-34,4 1 21,-2-1 1,0 1-34,2 0 1,-4 1 21,1-2 23,5 1 11,0 1 1,6-1-12,-5 2-34,2-1 12,-2 2-23,3-2 11,-3 1-11,0-3-11,-3 0-11,-2 0 11,2 0 0,-2 1 0,3-1-33,2 1 10,-3-1 12,6 0 0,-3 0 11,0 0 0,-3 0 0,-4 0 11,-2 0 0,-3 0-11,1 0 23,0 0 10,-1 0-22,1 0 12,1 0-1,-3 0 34,5 0 0,-5 0 0,5 0 11,-2 0 12,0 0-1,-1 0 112,-2 0-100,3 0 22,-3 0 0,5 0-22,-2 0-22,-1 0-35,3-1 12,-2-2-23,0-1 57,4-5-46,-6 4 1,6-3-34,-7 3 0,5 0 0,-4 0 0,3-2 11,-1 4 0,0-2 1,-1 5 10,-2-1-22,3-3 0,-3 1 0,5-4 11,-5 2 34,5 0-11,-4-1-12,1 2 34,0 0-11,-1 3-12,1-2-10,-2 3-23,0-2-11,0-1 11,0 0 11,0-2 11,0 1-22,0-1 0,0-1 11,0 1 1,0-2-12,0 2 33,0-2 12,0 2 33,0 1 68,0 0 22,0 1-112,0-1-34,0 2-10,-2-2-12,-1 1-12,0-1-10,1 0 0,-1 0-23,1 2 45,-4-2 0,1 2 0,2 0-56,1-2-123,-3 1 44,2-2-78,-5 0-89,6 1-259,-3 0-223,4 1-23,-1-1 124,0 2-1682,-6 0 685,-3 1-124,-7 1 1804,0 0 0,6 0 0,3 0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91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6 9330,'0'-3'2028,"0"0"-694,0 3-1312,0 5 0,2-1 12,-1 2-23,3 1 0,-1-3 12,0 4-12,-1-3 23,-2 1 44,0-1-44,0 0 22,0 2-23,3 1 1,-3 0-12,3-1 34,-3 1 11,0-3 34,0 2 23,0-2 44,0-1 45,0 5-191,2-4-10,-2 5 32,3-4 57,-3 5-11,0-3-12,0 3 0,0-4-33,0 2 22,0-3 23,0 7-34,0-6-34,0 4 34,0-4 12,0-1-1,0 0-34,0 1-10,0-1 10,0 0 1,0 1-12,0 0-10,0-1 11,0 3-23,0-4 11,0 1 0,0-3 23,0 1-1,0 0-21,0 1-1,0 1 0,0-1 0,0 0 12,0 1 10,0-1 46,0 0-1,0 1-44,0-1 55,0-1-10,0 0-46,0 0-22,0 0 12,0 3-12,0 0 11,0-1-22,0 2 23,0-3-1,0 1 34,0-3 11,0 1-22,0 0 0,0 0-11,0 0-12,2 1-11,-1-2 0,1 1 1,-2-2 10,0 3-22,0-1 0,0 2 0,0-2 11,0 3-11,0-1 11,0 1-11,0 0 0,0-2 0,0-1 56,0-1-22,2-2-34,-1-1 0,1 1 22,-2 1-22,0 0 34,0 2-23,0-1 0,0 1 12,0-1 22,0-2-1,0 1 80,0-1-57,2-1-22,-1 2-34,4-1 1,-5 1-1,3 1 0,-3 0 11,0 2 34,0-2-33,0 2 10,0-2 1,0 1-23,0-2 0,2 0 12,-2-1-1,3-1-279,-1 0-360,-1 0-593,1 0-1132,3 0-2229,-2 0 4571,2 0 0,-2 0 0,-3 0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9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73 27 8266,'0'-9'1680,"0"2"-705,0 7 112,0 0-627,0-3-24,0 2 92,0-4-69,0 5 3911,0-1-4191,0 5-67,0 6-67,0 6 11,0 7 11,0 2 0,0 6 0,0 1-11,0 2 12,0-1-24,0-3-21,0-1 10,0-2-33,0-3 12,0 2-12,0-4 0,-3 2 11,3-3 0,-2 0 23,2-1-23,0-3 22,0-1-33,-3-1 0,3-4 0,-5 5 23,2-5-23,0 5 22,1-3-11,0 0 12,1 0-1,-4 1 12,3 0 11,-4 1-1,1 2-21,-2 1 10,3 2 2,-3 0-24,4-1 0,0-3 23,1-5-23,0-4 0,1-4 0,-1 0 191,2-3-213,0-10-45,0-2 22,0-11 0,0-1-22,0-2 0,0 0 12,0 1 32,5-2-11,0 3-10,6 0 22,1 1-45,-3 3 44,3 0 1,-6 5 0,2 1-11,-3 3-23,0 2-11,0-1-23,0 4 1,1-1 11,1 3 11,1 0 22,3-1-33,4-3 56,-4 1 0,4-2-12,-7 4 12,0 0-45,-3 4 0,0-2-34,0 3-178,-2 0 133,0 0 46,-3 0 55,2 0 23,3 0 0,1 0-1,4 0 1,-2 0 0,2 0-11,5 4 22,6 6 0,-1 0 0,0 4-12,-5-6-67,-4 0 57,-3 0 22,-4 0 22,-4 1 12,0 3-1,0 2 13,0 2-46,0-2 11,-2 1 34,-3-3-11,-3-1-23,-2-2 34,-3-1-12,4-2 12,2-1-11,2-4-12,2 1-22,0-2-22,-4 0-57,1 0-33,-6 0 56,-4 0 23,-7 1 33,8 0 0,1 1-12,9 0 0,2-2-88,-2 1-68,2-1 78,1 0 370,2 0-302,0 3 22,0 1 100,0 4-20,0 5-47,9 6 1,5 4-34,7 5 22,5-1-22,-5-1 0,2-5 0,-2-3 0,-5-5 0,-1-2 0,-7-4 0,2-1 23,-7-3 33,2-1-45,-5-1-2499,0-1 191,2 0-1188,1 0 3485,0 0 0,0 0 0,-3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99 28 6148,'9'0'695,"-2"0"-202,-7 0 1848,0 0-2139,-3 0-101,3-2-90,-2 2-11,2-2 0,0 0 34,-3 0 55,3 0 34,-3 0 125,3 0 88,0 1 22,0-2 1367,0 3-1321,0-2-247,0 0-34,0 1-22,5-2-45,3 3 23,8-1-23,2 1 0,1 0-23,-2 0 1,-3 0 22,-4 0 11,-5 0-11,-2 0 33,-3 0-66,2 0 44,1 0 0,2 0-56,0 2 34,-2 1 22,2 4-33,-2 0 11,0 1 0,1 1-1,-3-1-44,1 1 0,-2-1 23,0 2-1,0-2-11,0 1-11,0-2 56,0 2 12,0-2 33,0 3 0,0 5-67,0-3 10,0 4-21,0-5-1,0 2 23,0-3-11,0 2-1,0-3 34,0 4-55,0-3-12,0 1 22,0-5-11,0 0 34,0 0 0,0 0 22,0 0 0,0 0-44,0-2-12,0 0-11,-2 0 11,1 1-11,-3 2 22,1 0 1,0-1 22,-2-2-12,0 0 34,-1 2-44,1-1-12,0 3 11,2-4-10,-2 0 10,0-2-22,2 0 22,1 2 1,0 0 10,-1 3-10,-5 1-12,2 0 0,-3-2 0,3 1 1,-2-2-12,3 1 11,0-1 0,0-1 0,-3 1-11,2-1 23,-1 2-23,2-1 0,2 0 22,-2 0-11,2 0-11,-2-2 0,0 1 0,2-1 0,-2 2 0,0 0 0,-1 1 11,-3 0-22,3-1 22,-2-1-11,5-2 12,-1 0-12,3-2 33,-1 4-10,0-3-1,1 1 0,-1-2-22,-1 0 0,3 0-78,-3 0 0,1 0-202,2 0 179,-5 0 11,2 0-89,-2 0 78,0 0 79,0 0 22,2-1 0,0-1 0,3-2-11,0-1-23,0-2 0,0-1 34,0 1-33,0 2 22,0 1-1,0 2-10,0-2-12,0-1 12,0 0 0,0-1 10,0-1-21,0 0-1,5 2 1,1 2-1,2 2 34,-3 1 56,-3 0-56,-2 0-11,3 0 11,-3 0 0,5 0-11,-2 0 33,4 0-11,1 0 0,3 0 1,-1 0 32,-2 0-21,0 0-23,-3 0 11,0 0 11,3 0 12,0 0-23,0 0 0,2 1 23,-5 2 22,3 1 0,-1 1 0,-1 2-22,4-2-12,-4 3 0,4-4-10,-5 3-1,5-3 11,-2 1-11,3 2 1,1 0-1,-1 1 34,2 0-23,0 0 45,-2-2-44,1 0-1,-3-1 12,0 0-1,-3 0-10,2 0-12,-1-1 0,1-2 11,0 4-22,0-3 12,-1 2 10,1-1-11,3-1-11,-3 0 11,2-2 1,-2 0 10,2 0 0,3-1 12,-4 3-23,3-3-11,-4 1 11,2-1 1,-2 0-1,0 1 11,2 0-11,-2 0 1,7-1-12,-4 0-23,2 0-55,-5 0-124,2 0-223,-2 0-640,2 0-1041,1 0-2208,-5-3 4314,-2 0 0,-4 0 0,0 1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9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416 34 6126,'0'-10'1445,"0"2"-1154,0 8 1121,0 0-673,0-4 35,0 3-236,0-2-158,0 2-43,0 0 391,0-1-549,0 0 3777,0 1-3900,0 12 33,-9 0 102,-5 14-90,-7-4-23,-5 2-22,3 1 0,-1-1-34,3 0-22,1-1 0,6 0 0,-3-3 12,3 1-1,-1-1-11,-3 4 0,-1-1 22,-1 1-22,-1-1 11,2 2 12,-1-1 33,-5 7-45,7-11 23,-4 3-34,16-15 0,1-1 0,3-1 11,2 0 11,-3 1-22,3-3 0,0 0-4728,0-2 1019,0-11 3709,0 0 0,0-2 0,0 4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9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48 6775,'-2'-3'1827,"-1"1"-1121,3 2-549,0-5 44,0 4 180,0-5 23,0 6-79,0-3-213,0 2 448,0-1-482,0-1-22,7 1-11,2-3 0,6 2 11,-1-1-34,1 1 23,-7 1 0,2 0 0,-5 1 11,1 1 23,1 0-1,1 0-11,5 0-22,-2 0 22,-1 0-11,0 0 0,-2 0 34,3 0-57,-3 0 12,-1 1-11,-4 2 22,4 1 0,-4 0-34,5 1 23,-3 1-23,-2-2-22,2 2 12,-5-2-1,2 1 22,-2 1 12,0 1 11,0 2-22,0 3 22,0-2-11,0 2-23,0-3 12,0 2 33,0-1-22,0 2-23,0 1 45,0-2 12,-4 0-34,0-3 0,-5 3 0,3-4-12,-2 1 12,1-4 22,3-1-44,0-1 22,1-2 11,3 1-23,-7-1-22,-1 2 34,-15 3-11,8 1-12,-10 2 68,15-3 66,-6-1-55,10-3 11,-3 0-45,6-1-22,-5 0-11,3 0 67,-7 0-68,8 0 1,-8 0 33,4 0-22,-1 0 12,-3 0-35,6 0-11,-1 0 34,2 0-23,-1 0-10,3 0-12,1 0-23,0 0-33,1-1-23,-3 0-33,3-3-78,-1 1-314,2-3-662,-3-1-1175,3-3 2341,-9-2 0,7 6 0,-5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23.6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36 10899,'-2'-5'538,"0"1"-247,2 4-459,101-12-784,-53 9 21,15-3 1,0 0-1960,-23 6 2890,-10 0 0,-16 0 0,-7 0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9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 38 7145,'-6'-12'1065,"2"2"-819,4 10 337,0 0-23,0-7 22,0 5 24,0-5-35,0 7 6041,0 0-6568,0 6 24,0 3 44,0 8-12,0 3-44,0 3 0,0 0 12,0 1-35,0-2 23,0 3 0,0 0-11,0-1-23,0 1-22,0-4 34,0 7 11,-3-10-12,3 9-10,-2-10 10,-1 6 1,0-3-12,-2 3 12,2-3-34,1-1 0,2-3 22,0-3-22,-2-2 23,1-3-23,-1-2 22,2 0 23,0 0 0,-3 5-45,3-5 11,-2 3-22,2-8 369,0 0-358,0-4 0,0-1 0,0-4-45,0-4 34,0-3-11,0-3-1,0-4 1,0 3 22,0-1-22,0 3-1,0 2 12,2-2 0,1 3 11,2-2-23,0 3 12,0 0-90,3 0 12,-2 2 33,1-2-56,1 1 33,-3 0-44,10-1 67,-8 6-11,7-1-23,-8 5 12,2 1-68,-3 0 1,0 1-2,0 1-21,0 0 23,-2 0-1,4 0 45,-3 0 34,5 0 0,4 0-135,6 0 169,-3 1 10,2 3 23,-6 2-11,6 5 0,-3-2-45,0 3 11,-10-4 34,0 1 11,-5 1 11,5 0 12,-5 1-1,3 0 45,-3 1-22,0-1 11,0-1 0,0-1-22,-3-2 22,-4 0-23,-4-2-33,-7 2-22,-3 0 22,-5 1 22,-12 0 1,12-4-23,-2 0-12,21-4-21,5 0-102,2 0 180,4 5-22,11 2 33,7 6-45,14-1 11,1 1-22,2 2 11,0-1-11,-7 0 12,-6 0 44,-4 1 0,-8-3-56,1-2 11,-7-5-11,-3-3 22,-2-1-5826,-3-1 5804,2-10 0,-1 8 0,1-7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9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473 40 6843,'-8'-8'1915,"1"1"-1634,7 7 716,0 0-358,0-4-180,0 3 303,0-3-493,0 3-123,0 1-101,0-2 100,-5 1 57,-5-1-23,-4 0 79,-9 0-102,4-1-100,-6 2-44,1-1-12,-2 2 11,3 0 34,0 0 0,4 0-11,3 0 55,4 3 23,-1 0-11,2 3-11,-4 2 11,2 3-1,-3-1 23,3 3 146,-2-1-190,8 0 21,-2 0-44,9-1-22,-5-2 33,4 3-33,-1 0-1,2 0-33,0 0 0,0-2 0,0 5 12,0-4 0,9 5-1,1-5 0,8 1-11,-5-1 0,2-1 0,-2 1 11,12 3-11,-5-1 0,6 1 11,-11-2 45,3 4-33,-12-3-12,6 4 34,-11-7-34,1 1 11,-2 1 46,0 2-46,0 2 34,0-1 22,0-1 79,-2 7-134,-4-7 21,-2 5-21,-7-7-1,4 0 1,-7-3 10,5 2 34,0-7-11,-2 4 0,2-5-44,-5 2 10,1-3 0,2 2 1,2-3 10,3 1 23,2-2-11,-2 0-34,4 0 23,-1 0-23,1 0 34,-1 0-45,1 0 0,-1-1 0,1-3-11,1 0 0,0-3 11,0 2 0,0 0-34,-1-2 34,1 0-67,-2-7 56,1 3-57,1-6 24,2 3 44,3 2-23,0-2-55,0 0 55,0-1-21,0 0 21,5 2-33,3 4 0,5-1 11,1 4 1,1-1 32,-9 3 12,3 0-11,-8 3-11,3-2-34,4 1 11,-2 0 34,4-2-23,-2 4 34,-3-1 11,5-1-11,-2 2 23,0-1-1,0 1-44,-3 0-1,-2 0-33,2 0 34,-2 0 0,2 0-416,0-1-872,-2 1-450,1-3-1512,-1 0 3272,0 0 0,0 1 0,-3 1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9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266 17 6529,'3'-6'1849,"-1"1"-1625,-2 5 650,0 0-583,0-3 0,0 3 4808,0-3-4920,0 11-11,0 3-33,0 10 33,0 5-23,-4 3-22,-4 2 1,-6-1-57,-1-1-34,-1-4 35,1 1 55,-1-2 1,3 0-46,-5 0 12,4-2-1,-3-1 1,3-6-68,6-2-11,1-6 23,7-1 22,-5-2 11,2 3-33,-7 2 33,-1 3 11,-7 3 23,2 1-22,3-4-79,3-2-34,7-5 34,1-4-6073,2 0 2499,0-11 3574,12-4 0,-10 1 0,10 2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9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177 70 9252,'0'-6'515,"0"1"-201,0 5 134,0-2 23,0 1-68,0-3 57,0 2-113,2-1-101,1 2-111,5-1-57,2 0-22,4-3 23,6-1 44,1 1 78,7-2-89,-1 2-22,1 1 12,-4 0-2,-1 1-10,-4 2-12,-4-1 1,-4 2 10,-6 0-44,-1 0-45,-3 0 23,6 0 33,1 0-45,1 0 11,3 0 45,-6 0 34,6 2-56,-6 0-12,4 1 46,-5 2-46,-2 0 12,-1 1-22,-2 1 44,0 1-34,0 1 23,0-1 23,0 2 44,0-1 113,0 4-146,0-3-23,0 4-45,0-5 23,0 0-34,0 0 12,0 0 21,-4 2 1,-2 1 45,-9 0-34,1 0 11,-6 2-67,4-5 45,0 2-23,1-4 45,6-2-44,-1 0 10,5-3 1,2 0-34,1-2 22,-3 0-10,2 1 66,-4 1-44,-1-1 10,0 2 57,-7-1 11,3 0 23,0 1-68,2-2-33,4-1-23,-6 1 0,3 0-11,-6 1 0,2 2 0,-3-1 0,3-1 12,0 0 88,5-2 12,1 0 23,4 0 100,-6 0-201,5 0-34,-9 0-12,8 0 1,-7 0 11,3 0 11,-2 0-11,2 0-22,1 0 0,-1 0 22,2 0 0,2 0-23,0-2-22,2 0 34,0-3 0,1 2-34,1 0 34,-5 1-403,2 0-550,-6-3-1759,2-4-2409,-5-4 5132,-2-4 0,6 8 0,-1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9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 12 9330,'3'0'2174,"0"0"-348,-3 0-1579,0-2-56,0 0 77,0-2 1,0 3-11,0-1 1512,0 1-1748,0 8 136,0 3-57,0 9-23,0-1 12,0 2-34,0 0-23,0-1-10,0 2-12,0-1 0,0 2-11,0-1-22,0-1 22,0 1 33,0-2-33,0 0 34,0-2-12,0-1-11,0-1-11,0-2 0,0-2-11,0-4 11,0-2 0,0-2 0,0-1 11,0 1 1,0 4 21,0-2 12,0 6-34,0-7-11,0 1 0,0-3 471,0-1-505,0-5 23,0-3-34,0-6 23,0-4 10,0-3-10,0-2-79,0-1 34,0-2-67,0-4-1,0-1-10,2 0 33,1 3 56,4 7 33,-3 3 12,5 9-23,-8 0-22,8 4 12,-3 0 10,2 0-45,2-1-33,-2 2-123,12-2 190,-5 3 23,10-1 22,-9 1-12,4 1 12,-6 0-22,1 1 0,-7 0-1,-3 0-10,0 0-1,-4 0 23,3 0 11,-3 0 33,3 1 23,-1 4-56,5 2 0,-5 2-11,2 1-34,-5-2 45,0 1 34,0 2-12,0 1-10,0 2-1,0-1-11,0-1 0,0-2-23,-7-3 1,-2 1-56,-9-3 33,0-1-78,-3 2-12,-2-4 79,-1 4 45,1-4 11,-1 2 11,8-2-11,1-1-11,5-1 0,4 0 11,1 0-45,3 0-101,-1 0 1,-7 0 145,2 0 0,-7 0 33,6 0 35,-1 0 10,7 0-11,1 0 0,0 0-44,1 0-12,-1 0 135,2 4 66,2 1-77,8 5 66,8 3-133,9 0-46,2 4 0,4-3 1,-6 2-23,1-3 22,-7-2 1,-3-2 21,-5-2 1,2-2-11,-4 0 11,2-3-34,-7 0 12,-2-1-57,-4-1-134,0 1-112,0 1-45,0 0-134,0 0-3441,0-1 1166,3-1 2734,2 0 0,-2 0 0,2 0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9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75 9655,'-6'-4'1558,"2"0"-1066,4 4 1862,0 0-2130,-3 0-68,0 0-55,0 0-56,1 0 852,2 0-785,0-2 11,0 1 45,9-2-22,12 0-34,18-3-56,12 0-23,6-2 1,-2 1-12,-8 0 1,-6 3 55,-10 0 124,-5 0 45,-5 1-91,-5-2-32,-6 3 21,-2 0 12,-5 2-11,-1 0-3146,-2 0 1,0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9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48 7773,'-3'-12'358,"0"3"-324,3 9 1030,0 0-448,-2-4 136,2 3-159,-3-3-111,3 2-134,7 0-158,4-2-56,10 1-10,5-1-57,3 2-22,-3 1 44,-2 1 12,-9 0 56,-4 0 11,-4 0-11,1 0-45,2 5 34,6 2-45,2 6-56,-2 1-23,2 1 23,-10-3 145,4 9 0,-8-3-10,0 12-68,-4-4-68,0 4 1,-2 0-34,-5-3 12,-4-6 22,-12 2 33,6-9-33,-6 3 11,5-9-45,4-3-11,-1-1-11,7-3 11,3 0 0,3 1 33,2-2-33,-5 1 0,-1-1 0,-6 1 0,1 1 0,-4-1 0,6 0-33,1-1-34,6 0-225,2 0 472,5 0 77,10 0-66,9 0-23,13 0-56,0 2-78,-1-2-12,-3 2 23,-6 0 11,-2-1 11,-2 2 1,-1-2 44,1 2 0,-2 0 0,-3-1 11,2 0 0,-1-1-33,-1-1-68,0 1-11,-2-1-33,-3 3-1,-5-3-77,-3 1-393,-5-1 67,2 0-493,-1 0-694,1 0-965,0 0-1197,-1 0 3775,1 0 0,-2 0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9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 9196,'0'-8'1692,"0"2"-1244,0 6-90,0 0-189,0-2 133,0 0 157,0-1 2108,0 2-2332,0 14-11,0 2-56,0 15-67,0 0-79,0 3 68,0 1-1,0 1-66,2-1 10,-1-1-10,1 0 21,-2-2-32,0 0-12,0-7 0,0-5-12,0-5 12,0-5 12,0-3-12,0-1-12,0-3 12,0 3 0,0-5-11,0 4 213,0-4-146,5 0-33,1-7-23,9-6 22,-4-8-22,9-5 0,-6-4-11,6 0 11,-2-3 0,-1 6 0,0 1 0,-8 6 0,3 5-11,-4 2 11,0 4-23,4 0-10,-3 1-24,6-2 35,3 2-57,1-1 23,6 2-67,-6 1 0,-3 3-112,-6 0 168,-3 3 44,-1 0-22,4 0 45,0 0-11,1 0 0,2 1 0,-3 4 0,-2 3 22,0 5 11,-5 0-11,-1 3 68,-2 8-68,0-7 34,0 7-23,0-10-22,-5 1 23,-7-4-12,-17 3-22,3-5 11,-8 0-56,10-5-79,-2-3 124,0-1 11,5 0 11,0 0 12,8 0-23,0 0 0,3 0-12,4 0-10,2 0-236,4 0 415,2 4-45,8 1 34,6 7-45,10 3-45,-2 3-23,4-1-22,-7-1 34,0-2 11,-5-4-22,-6-2-23,-2-2 0,-6-4 0,3-1 23,-4-1-45,1 0 11,0 2-123,-1-2-3530,1 1 45,1-1 3608,-1-6 0,1 5 0,0-5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11.9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37 30 6484,'-9'-2'515,"2"1"-436,7 1 336,0 0-158,-7-3 169,6 3 134,-6-3-22,7 3-56,-3 0-79,3 0 931,-3 0-1043,3-2 101,0 0 79,0 0-34,0-1 2319,0 3-2633,12-1 34,7 1-45,17-1 34,4-1-56,2-1-45,-8 2-23,-6 0 34,-9 1-11,-2 0 45,-8-1 22,0 0 33,-1 0-33,-2 1 11,4 0-33,-7 0 22,4 0-45,-6 0-3344,1 0 0,-2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36.1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780 16 7291,'0'-9'6913,"0"2"-6364,0 7 1312,0 0-1805,2 0-23,-1 0 1009,1 0-919,-2 3 12,0 8 33,-5 8-33,-10 16-35,-7 6-21,-9 8 10,-2 4-55,1 3 56,-1 2-34,-1 2 56,2-3 56,-4-6-23,5-5 1,-3-6-12,1-4 12,3 0-22,0-4-12,1 2 0,0-2-56,1-1 56,-1-3-45,8-2 34,-6 4-79,9-9 23,0 1-45,6-11 33,7-1 1,-8 3-23,0 2 12,-3 1-1,-4 1-11,6-2-11,-1-1 0,4-2 23,-4-2-57,6-1 34,-1-3-11,8-3-5177,2-2 1490,0-14 3698,14-8 0,-11 3 0,11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23.9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279 11 7302,'-4'-6'1502,"0"1"-718,4 5-392,0 0 101,-91 10 258,55 3-353,-17-4 0,2 4 94,29 11-268,11-1-134,5-1-90,6-2 67,9-3 45,8-6-78,13-2-34,10-6-23,1-2-89,4-7-257,-4-4-349,-8-9-43,-9-2-461,-13-4-447,-6 2 1669,-15 1 0,8 10 0,-8 3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37.4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31 7302,'0'-3'1221,"0"1"1513,0 2-2095,0-11-34,0 8 22,0-7-99,0 8 2978,0 2-3506,7 1 135,8 8-57,14 6 1,10 9-1,1 3 56,4 4-66,-10 1-46,2 2 56,-7 3-44,-1 1 22,-4 3-34,-3-2-10,-3-1-12,-5-5 0,0-5 0,-3-3 0,0-3 0,3-4 0,-2-2 12,2-1-12,-3 0 33,-2 1-10,0-1-23,-1 2 22,1 0-11,3-3-11,-3 0 0,-3-3 0,0-3 0,-5 1 11,3 1 1,-1-2-12,1 2 22,0 0 12,1 2-1,-1-3 23,5 4-56,-3-5 0,1 1-11,-2-4 11,-3 0 0,1-1 0,0 3 0,-1-2 11,4 3 12,-2 3-35,-1 1 12,1-3-89,-1-2 10,1-6-21,0-1 9,-1 0-21,-2 0 67,2 0-11,-1 2-291,1-2 358,-2 4-11,0-3 0,0 3 0,0-1-56,0 0-100,3-1-158,0 0-135,-1 0-144,3-2 33,-4 3-102,3-2 214,-1 2 79,2 1-259,1 0-391,-1 1-561,0-1-729,-2 0 2309,-1-1 0,-2-2 0,0 1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7:59:38.1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6 6339,'-11'0'3215,"1"0"-2610,10 0 1031,0 0-1176,0-2 167,0 1 1726,0-1-1793,12 2-134,9 0-101,23 0-11,14 0-112,15 0-102,5 0-10,3 0-45,-3 0-45,-12 0 0,-9 0 0,-18 0 11,-8 0-11,-8 0 11,-5 0 45,-4 0 45,-5 0 11,-6 0-67,0 0-3123,-3 0 0,0 0 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3:06.7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110 19 6204,'0'-6'2028,"0"1"-527,0 5-861,2-3-24,-1 2-56,1-2 1019,-2 3-1197,-9 0-180,2 0-191,-10 0-11,6 0-56,-2 0 0,3 2 33,-3 4 23,2 5 45,1 4 11,2 1-56,5 2 0,1-1-11,2 3-56,0 0-12,0 3-33,16-3 0,9 0-56,17-5 0,9-4-23,-3-6 113,2-3 78,-11-2 168,4-8-79,-13-3 46,12-22-57,-21 10 79,-20 22-149</inkml:trace>
  <inkml:trace contextRef="#ctx0" brushRef="#br0" timeOffset="1">423 55 13846,'-11'-6'-673,"-15"0"-1545,-10 0 246,7 1-661,-5 1 2633,20 3 0,4 1 0,8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36.5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11 453 9621,'-6'15'2589,"2"-4"-2130,20 5 79,11-5-45,18 12-112,12-10-168,-4-2 11,6-4-11,-2-3 45,5-3-146,6-1-67,-2-1-12,-6-4 68,0-7-45,-20-1 0,-3-3-11,-17 1 33,-4-2 12,-5-5-23,-3-7 0,-6-3 1,-2-6-35,-19 0 23,-8-1-56,-18 2 45,-4 3 33,6 5 57,7 5-113,5 3 1,10 5 21,1 0-21,2-1-46,6 1 1,2 0 0,8 4 10,2 5-10,0 0 0,0 2-23,0 2-56,2-2 56,13 1 34,11-2 0,21 2-23,9 0-67,6 1-324,-4 2-808,-4 1-470,-5 0-505,-7 0-1668,-3 0 3876,-12 7 0,-12-5 0,-8 5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37.0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 10697,'3'-12'1423,"-1"2"-661,-2 10-56,0 0-235,0 27-1,0-2 35,0 26-147,5-8-257,-2 0-101,5-6-11,-6-4-135,1-8-257,-1-4-505,-1-4-381,3-7-492,-1-3-606,5-5-447,-3 0 2834,8-8 0,-9 4 0,3-4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37.2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14978,'0'-5'-3653,"3"2"134,4 3 3519,2 0 0,-1 0 0,-4 0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44.6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 9868,'0'-3'1882,"0"1"-750,0 2-1132,0-4 56,0 4 347,0 13-77,2 10-225,3 22-79,1 5-11,2 6-11,-3 2 0,-2-2 0,-1-2 0,-2-8 0,0-5 0,0-11-22,0-7-90,0-10-123,0-6 21,0-5 214,0-2 112,0-6-55,0-7-1,0-15-56,0-9 0,7-8 0,6-5 0,9 3 0,4-1-23,7 7 12,-1 4 11,9 8 0,-2 6 67,17 6 45,-16 8 68,24 5-57,-27 15 67,11 7 12,-17 14 100,-2 7-33,-9 4-179,-4 1-90,-1-2-258,1 4-537,-5-18-617,-1-2-751,-8-18-481,-2-5 2644,0-2 0,0-1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45.2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396 17 10373,'0'-9'1927,"0"2"-1636,0 7 123,0 0-212,-81 15-22,45 4-23,-58 14-157,70-1-12,14-5-10,5-2-45,5-8-35,12-7-21,9-5 45,14-4 33,7-1 34,-1-7-12,1-6 23,-3-11 23,-3-5-1,-7 1 0,-6 1-22,-7 8 0,-8 6-22,-1 7 11,-6 4-68,3 2 79,4 0 224,5 11-21,10 8-91,6 18-11,5 11 33,-2 10 112,-6 7 101,-10 6 12,-9 2-22,-5 0 66,-2-4 11,-9-9-179,-5-9 91,-12-13-80,-3-9-156,-6-9-90,-5-8-258,-11-5-336,-9-5-392,-11-14-470,-9-12-1066,1-20-1555,1-16 4077,15-8 0,28 29 0,14 6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45.5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14 10619,'3'-7'1131,"0"1"-391,-3 6-337,0 0-156,25 89 123,-7-32-79,-1 9 0,1 4 135,2 12-269,-11 3-12,-2-1-145,-7-4 0,0-8-89,0-12-427,0-13-492,0-12-841,0-15-1199,0-10 3048,0-6 0,0-4 0,0 0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46.0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1 249 10541,'90'-12'56,"1"0"0,-7 1 0,-14-4 89,-22-12 113,-7-4 11,-17 1 224,-9 1 190,-11 3-44,-4 5 101,-13 5-293,-12 5-267,-17 6-80,-7 3-21,-1 2-1,1 10 181,4 5 32,4 13 78,7 1 1,8 5-45,12-2-157,7 1-145,7-3-23,7-2-11,11-5-101,12-4-449,7-6-549,6-5-850,1-4-1659,6-3 3619,2-3 0,-23 1 0,-6-1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24.3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 11709,'83'36'59,"-1"1"1,-6-6 0,-20-2-49,-43-10 127,-6-6-127,-3-6 28,-3-5-252,-1-1 86,0-8-85,2-5 248,5-10-36,3-5 67,6 0 45,4 2 57,4 5-57,3 5 22,4 4 12,2 2 22,0 4-67,4 1-45,-6 2 11,-1 1-34,-5 0-33,-5 1-168,-3 0-840,-3 0-1323,-5 0 2331,-3 0 0,-3 0 0,-3 0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46.5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11112,'12'0'2028,"-3"0"-1020,-9 0-515,0 65-201,0-21-259,0 5 1,0 2-23,0 9-11,0-3-426,7-8-649,2-8-651,4-10-638,-3-10-505,-4-9 2869,-4-7 0,-2-4 0,0-1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46.7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54 11515,'0'-6'1412,"0"2"-303,0 4-1254,62-19-506,-18 14-27,4-5 1,3 1-2091,14 9 2768,-2 0 0,-26 0 0,-12 0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47.2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100 1 12658,'-28'52'272,"1"1"1,3-3 0,6-3-228,16 13-45,18-5-5660,13-11 5581,17-11 1308,8-14-1329,-2-10 903,-4-6-825,0-14-79,-6-8-112,0-16 3448,-10-7-3235,-7-2 34,-14 3 201,-4 8 337,-7 10-57,0 11-101,0 7-279,0 5-23,-4 17 56,-2 6-168,-2 18-112,0 1-291,5 0-617,1-6-672,2-5-974,5-6 2666,7-9 0,-4-6 0,3-7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47.7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27 11437,'0'-15'571,"0"3"124,0 12-415,0 0-224,0 62-34,0-24 1,0 51-12,0-44-11,0-8 0,0-11-67,0-11-12,0-8-145,0-5 11,2-2 101,3 0-112,3-10 213,5-9 0,3-12 11,7-6 0,3-1-56,5 3 56,1 6 67,-3 8 90,-6 9-11,-3 7 22,-9 4 145,-1 1 394,-2 13-439,2 8-100,1 17-45,-3 5-78,-1-1-45,-6-4-45,1-10 1,-2-8 44,0-8-79,0-7-133,0-3 44,0-2-34,2-6-101,3-9 180,6-14-34,7-9 45,6-5 33,9 4 68,-1 7 11,4 8 202,-12 11 145,-6 6 158,-10 5-80,-6 5 180,-2 11-257,7 12-90,2 11-191,6 6-67,1-3-403,0-3-181,1-4-749,2-6-1188,4-4-1423,1-5 3944,-1-6 0,-9-7 0,-4-3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48.1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261 0 13801,'-72'44'7,"0"-1"1,7-3 0,18-1-42,43 8-11,6-5 12,19-6 21,15-11 1,19-8-123,7-10-169,1-4-45,-5-10-100,-4-7-123,-7-11-157,-13-4-45,-8-3-57,-16 2-268,-5 1-560,-8 6 1658,-11 3 0,8 10 0,-8 4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48.5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120 0 13577,'-33'60'71,"0"0"0,0-5 0,13-8-82,31-10-112,11-7-23,15-11 135,7-7-124,10-7 45,-1-4 0,4-14 1,-2-8-46,-10-16 79,-4-6 56,-17-1 0,-7 4 45,-12 9 314,-2 11 45,-3 11 32,0 5-44,0 26-21,-9 3-371,2 21-12,-6-5-459,8-5-570,2-5-394,3-6-739,3-6 785,18-4 1389,10-8 0,-5-4 0,-3-3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48.8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30 13352,'6'-17'1917,"-2"4"-1178,-4 13-604,0 0-113,19 70-22,-5-33-11,14 56 11,-11-58-135,-6-5-156,-3-12 11,-6-6 34,-2-9-125,5-1 248,-2-2 56,7-8-56,-2-8 78,7-11 23,6-8-1,6-1 23,4 2-22,-5 7 22,0 6-56,-10 10-325,-3 4-661,-6 5-1042,-4 1 2084,9 1 0,-10 0 0,7 0 0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49.5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520 0 12007,'-89'13'918,"0"0"1,7-1 0,12 6-11,13 22-292,7 3 132,11 1-625,13-2 52,13-6-153,8-4 50,5-5-83,0-4 105,12-2-464,9-4-145,18-1-371,11-3-458,7-3-382,6-6-1120,-5 0 2846,-1-4 0,-29 0 0,-7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50.0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1 169 10137,'0'4'1210,"0"0"-123,0-4-986,136-5 89,-79-3 0,26 3 1,-3-4 168,-37-8-101,-12-1-90,-11-1-11,-12-2-23,-3 0 157,-5 2 147,-3 2 189,-11 7-414,-6 4-113,-11 4 57,0 2 101,-5 10-11,1 4-23,-3 12-101,6 3-123,8 2 0,12 1 0,7 0-101,14 0-201,21-3-483,16-3-593,24-7-504,6-5-651,5-8-884,0-3 3417,-6-11 0,-32 7 0,-13-6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50.3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63 25 12020,'0'-10'1344,"0"1"-224,0 9-682,0 0-304,0-6 516,0 17 190,0 7-246,-5 28-124,-3 16-279,-3 11-102,-4 4-89,6 2-112,0-8-268,6-8-326,0-13-437,3-13-549,0-15-348,5-11-178,15-7-202,12-11 2420,13-13 0,-17 9 0,-7-7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27.3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 12 11896,'0'-6'1165,"0"2"-941,0 3 147,0 1-371,0 10 123,0 3-67,0 14-11,0 3 11,0 4 11,0 0-67,0 0 0,-2-2 11,-3-3-11,-3-2 0,-1-5 0,2-4 0,1-7 0,4-4 0,1-4 325,1-1-303,0-13-44,0-4 22,0-15-45,5-4 45,7-4-11,7-1-1,8 3 1,1 5-11,-2 6-23,-2 6-22,-6 7 33,-5 4-66,-4 5-12,-2 1 156,7 4 57,0 5-34,9 5-33,-3 7 33,-1 4-33,-1 1 10,-5 0-10,0 0 0,-4-3-12,2-3 23,-5-2-90,1-8-78,-5-1-79,-1-6-78,1 0 157,-2-1-78,5-8 9,1-4 170,3-9 11,5-1-23,14-8-22,-3 8 0,12-3-22,-9 10 22,0 4 22,-1 5-33,-5 1 67,-2 4 34,-5 0 66,-1 1 1,1 0 0,0 0-23,4 4 34,-2 4 57,1 5-1,-1 5 0,-3 1-67,-1 3-11,-2 0-35,-3-3-55,-3-3-11,-3-4-190,0-4-135,-2-3-315,0-2-514,1-2-1098,3-1-1222,2 0 3485,-1 0 0,-1 0 0,-3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50.6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 11011,'29'-22'930,"-6"17"-448,-23 32 358,3 18 168,-3 10-357,5 6-91,-2 6 89,4 0-323,-1 1-259,4-2-11,-4-3-34,1-3-22,1-6 0,0-5 0,0-7 0,-1-7-11,-2-10-180,-2-8-559,2-6-1076,-2-7-1861,4-2 3687,-1-5 0,-1 2 0,-2-3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51.9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6 9812,'-3'-3'863,"1"0"1557,2 3-2219,2 72-32,3-25-68,-3 5 0,0 2 89,2 6-55,-4-6-91,0-12 1,0-9 0,-2-13-45,2-8-67,-3-7-191,3-4 180,0-7-293,0-11 259,0-14 45,0-14-123,9-8 11,12-2 67,12 1 112,8 9 11,-2 12 112,-2 12 0,-4 12 45,-4 4 67,2 6-32,0 12-91,1 11-67,-3 15 11,-4 7-23,-6 1 46,-4-4-68,-4-7-11,-4-7 22,-4-10-22,-1-7-78,-2-7-1,0-4-44,10-6 22,13-28 101,10 1-33,10-23 33,1 17 0,-6 4 101,-2 13 212,-15 8 1,-6 8 403,-10 3-426,0 8 281,2 9-382,2 11-112,4 8-78,0 1-22,0-2-303,0-6-1781,4 5 324,-7-14-1243,0 4 3025,-8-15 0,-2-4 0,0-1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52.2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157 1 14439,'-44'53'26,"1"1"0,1-6 1,15-3-83,36 4-90,14-9-134,14-8-56,13-9 45,0-11-23,-3-6 67,-10-4 57,-5-10-202,-8-8-717,-5-13-225,-9-11 292,-5-3-89,-5 2-292,0 6 1423,-5 9 0,4 13 0,-4 7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53.3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165 378 11369,'-47'55'228,"1"1"0,1-6 0,19-5-149,49-6 44,11-8 11,21-7 12,7-11 167,-2-6 147,5-9-112,-3-14-203,-2-10-111,0-20-34,-5-7-11,-6-10 11,-2-3 22,-13-4 0,-1 0 135,-9 1-67,-1 3 190,-7 11 134,-1 12 24,-9 17 43,-1 11-178,-5 10-91,0 4-122,0 1-90,0 4 34,0 10 179,-7 10-11,-2 15-23,-7 8-45,5 6 79,4 29-179,5-20-1,2 17-10,0-29-12,7-5-11,6-6-34,10-4-11,6-10-201,16-1-34,-3-12-56,14-3-124,-4-7 102,8-2-68,3-11 113,4-5-69,-2-14-55,-7-7 314,-9-3 157,-5-20 78,-24 18 134,-1-9 157,-19 27 169,-2 7-79,-13 9-392,-5 4-34,-13 4 191,-27 18-34,13 3-101,-18 20 1,28-1-12,11 3-56,13-1-56,9-3 22,4-6-22,6-4 56,17-7 34,42-2 10,4-11 1,30-2-90,-18-9-11,-3-10-56,2-7 12,-9-14-24,-1-8 29,-28 6 0,-3-3-761,16-26 766,-23 20 0,-3-1 12,0-23 22,-10 2 0,-9 4 11,-8 10 79,-2 11 44,0 14 57,0 11-46,0 9-145,0 5-45,0 2 779,-2 12-488,-8 12 102,-6 23 184,1 0 0,1 3-118,-1 28-307,5-25 0,4-1 16,6 8-123,18 5-11,1-25-124,21 4-67,-1-20-33,3 0-851,5 1-259,-8 1-515,-2 2-1177,-4 0 3037,-7-2 0,-9-11 0,-5-5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54.3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0 383 14558,'71'-6'78,"-1"0"1,1 0-1,25-4 1,-10-2-1,2-6-78,-17-8 0,-10 0-78,-14-5 0,-13-2 40,-11-2-18,-12-2 56,-7 0 101,-4 5 324,-4 5 57,-7 7 66,-5 8-133,-5 6-181,5 3-100,-3 3-67,0 6 146,-11 15 213,-5 16 56,-7 21 101,5 15-549,4 10 179,7 6-157,5 0-45,3-3-11,5-7 0,5-8-101,3-12-380,5-7-561,0-12-146,0-8-571,0-7-426,0-7-415,0-4-929,0-3 3529,0-5 0,0-3 0,0-3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54.5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14764,'69'-2'-807,"0"1"1,-4-1-1,-5 1-2442,12 5 3249,-11 0 0,-26 1 0,-14-2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54.7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 15045,'0'87'-1277,"0"-14"-561,0-46-1154,0-6 2992,-5-5 0,4-7 0,-3-5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54.9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14227,'0'-5'1020,"0"2"-5155,0 3 359,9-3 3776,-4 6 0,5-4 0,-8 4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55.3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0 13432,'0'62'444,"0"0"0,0-6 0,0-7-410,0-2-12,0-7-11,0-7-11,0-9-145,-2-7-23,1-10-247,-1-3 147,2-4 324,0-7-34,7-8 1,11-13-23,14-8 33,10-6 113,9 2 78,0 3 0,-4 9 33,-6 9-99,-15 9-158,-5 5-135,-9 4-369,1-1-471,0 2-975,3 0-1008,0 0 2958,-1 6 0,-6-4 0,-2 4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55.7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0 252 12887,'91'12'329,"0"0"0,-9 0 0,-15-5 108,-28-14 98,-13-4-222,-13-11-179,-6-6-67,-7-3 12,-7-5 55,-11 0-101,-11 1 1,-6 4 155,2 6-111,14 8-78,6 7-100,11 6-169,2 3-3452,0 1 1055,12 0 2666,7 2 0,-4-1 0,2 1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27.8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 10765,'29'-1'1949,"7"0"-1535,10 1-234,9 0-23,2 0-45,2 0-56,1 0 90,2 0 22,2 2-123,1 0-34,-8 1 0,-11-1 0,-15-1 90,-15-1-12,-9 1-89,-6-1 0,-1 1-2282,2 0 0,0-1 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56.0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9 11773,'6'-5'3496,"-1"2"-2533,-5 3 214,0 0-852,0 54-146,0-18-179,0 45-34,0-35-414,0-4-672,0-4-931,0-6-481,-5-4-1154,-1-5 3686,-6-6 0,5-7 0,0-5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0:56.1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10 13510,'-3'-5'1781,"1"2"-1209,2 3-1289,110-1-1771,-52 3 734,11-1 1,-3 1 1753,-25 3 0,-23 0 0,-11-3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1:00.2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11 11964,'-9'-3'705,"2"1"35,7 2 1120,0 0-1188,23-2-123,9 1-3560,29-1 3370,12 2 21,13 1-324,-35 0 1,2 1 77,1 0 1,2 0-51,4 1 0,2 0 5,0 0 1,1 0-29,1 0 1,2 1-23,0-1 1,0 0 10,2-1 1,0 1 5,-4 0 0,0 0-23,0-2 1,-2 1 10,-4 0 1,-1 0 28,0-1 0,0 0 0,-3 0 0,-1 0-23,0 0 1,0 0-18,-1-1 1,-2 0 45,44 2-23,-6-2-23,-8 0-2104,-4 1 2228,4 0-12,0 2-337,4 0 0,4 0 209,-30-2 0,1 1 5,35 0 0,1 0-5,-35-1 0,-3-2 11,8 1 0,0 0-17,3 0 0,0 0-5,0 0 0,0 0-6,-1 1 0,-2 1-6,-6-1 0,-2 1 947,-5 0 0,-1 1-936,3 0 1,-2-1 17,22 1-23,8 0 11,-30-3 11,-3 0 12,3 1 302,0 2-291,5 1 2957,3 1-3002,2 1 23,29 0-23,-17 0 11,24-2 980,-20-1-991,5 0-11,1 0 11,-3 2 0,-4-2 0,19 4 0,-25-2 0,14 2 0,-33-2 0,0-2-11,0 1 11,7 0 0,7-2 11,-8 1 0,3-2 0,35 1-5,-28-1 0,0-1 5,26 0 11,-6 0 1,-12 1 21,-7 1 69,1 3 94,-12-1 1,3 1-186,-6 0 0,1 0-507,22 1 0,1 0 507,-13-1 1,-1-1-7,3 1 1,1-1-17,-1 1 0,0 0 17,1 0 0,-1 1 5,1-1 1,0 1-12,-1 0 0,0 1-261,0-1 1,1 0 249,-2 0 0,-1 1 6,0-1 0,0-1-1,-1 0 1,0-1 5,-1 0 0,0-1 0,2-1 1,0 0-12,-1-1 0,0-1 0,2 1 0,-1-1 5,-3 0 1,-1 0-6,-1 0 0,-3 0 0,-6 0 0,-1 0-11,39 2-12,-15-1 23,-17 1-11,-5-1 11,-11-1 34,2 0-23,3 0 0,0 0-11,3 0 0,1 0 1266,-6 0-1266,-3 0 601,-6 0-635,-8 0 34,15 0-11,-7 0 11,17 0 0,-1 0 11,13 0-11,10 0 0,16 0-528,-38 0 1,0 0 527,5 0 0,0 0 11,5 0 0,1 0-22,-1 0 0,-1 0 22,-2 0 0,1 0-291,16 0 0,1 0 280,-21 0 0,0 0 0,15 0 0,-1 0 23,28 0-18,-49 0 1,1 0-1,1 0 1,0 0-6,0 0 0,0 0 10,0 0 1,0 1 0,17 0 0,-2 1-11,29-1 0,-35 1 0,-3-1 11,8-1-11,-2 0 0,-11 1 0,-2 0 1005,-7 3-994,0-1 611,3 0-611,21-2 11,-6-1-11,16 0 1,-13 0-12,0 0 0,0 0 0,-5 0 2,-1 0-14,24 0 12,-14 0 12,26 3-12,-17-3 0,8 4-12,8-3 12,0 2-22,2 0 22,0-2-3426,-2 0 3415,2 2 0,-5-2-231,-30 2 0,1 1 242,32 0-50,-34-1 1,0-1 38,26 2 22,5-1-11,0-2 0,-26 2 0,3-1 0,2-1 0,0 0 5,0 2 1,-2-1-6,-6-1 0,-4 0 0,19 0 0,-8-1 0,-7 0-11,-8 1 11,-9-1 0,-4 2 0,-7-2-56,2 0 3137,-2 0-3149,2 0 714,1 0-735,-1 0 147,7 0-69,-14 0 11,3 0-23,-14 0 23,7 0 0,9 0 11,15 0-11,12 0 0,9 0 0,8 0 0,5 0 12,3 0-12,-23 0 0,0 0-358,30 0 352,-34 0 0,-1 0 6,17 0 12,0 0-12,-2 0 22,9 0-83,4 0 100,-7 0 1,4 0-18,-17 0 0,2 0-421,24 0 0,0 0 393,-23 0 1,-3 0 10,-2 0 1,-1 0-6,-1 0 0,-1 0 6,-1 0 0,-1 0-1,-4 0 1,-1 0 10,2 0 1,-1 0-17,-2 0 0,-1 0 6,3 0 0,1 0 5,-1 0 0,-1 0-219,4 0 0,-1 0 219,0 0 1,0 0-12,-2 0 0,0 0 16,-3 0 1,0 0 6,44 0-23,-10 0 22,-3 0 23,-8 2 0,0 0-12,-4 3-21,-1-2 321,-7 1-333,-4-2 97,-9 2-85,-6-1 794,-6 2-806,-1-2 496,-3 1-451,13-2-34,-12-1-11,5-1 0,-12 0 0,-4 1 0,2-1 0,18 3 0,-6-2 11,17 2-11,-8-1 0,10 0 11,3-1-5,-2-1 0,3 0 16,33 0-17,-23 0 1,1 0-1,-18 1 1,-1-1-6,5 0 0,1 1-292,1 0 1,2 0 291,-1 0 0,1-1 0,3 2 0,1-1 0,1 0 0,-1 1-429,3-1 0,0 1 429,0-2 0,0 1 0,-1 0 0,-1-1-6,-4 0 1,-2 0-1,-5 0 1,-1 0 5,1 0 0,-5 0 0,12 0 22,-5 0 1,-45 0 33,-5 0 519,-6 0-429,-2 0 832,7 0-866,4 0 11,15 0-67,8 0 34,10 0-56,4 0-23,8 0-11,1 0 11,11 0-11,7 0 0,4-1-11,1-3 11,-6 2 11,-7-3-11,-12 5 0,-9-1 78,12 1-22,-13 0 12,18-1-1,-11-1-22,8-1-12,-3 1-33,-2-1 0,-6 0 45,-12 1 78,6 0-33,-13 1-1,13 1 23,1 0 45,38 0-157,-14 0 23,22 0-23,-42 0 34,-12 0-1,-16 0-21,-12 0-1,-3 0-90,-5 0-324,0-1-505,4-3-997,11-5-1647,14-7-3282,16-9 6834,0-8 0,-14 13 0,-13 2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1:51.7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 62 6484,'0'-4'2880,"0"0"772,0 4-2990,0-20 66,0 13 1,0-15-57,0 19 1456,0 2-2128,0 9-22,0 2 11,0 16 11,0 7 44,-2 15 24,1 8 0,-1 10-1,2 2-45,0 1 1,0-3-46,0-5 1,0-5 11,2-9-192,1-9-211,0-11-303,-1-9-437,-2-10-269,0-5-2869,0-3 1513,-2-3 2779,-10-11 0,6 7 0,-5-6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1:52.0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48 13846,'96'-14'504,"-5"3"-549,-15 7-504,-8 2-751,-1 0-750,-9 0-1020,-4-1 3070,-7-2 0,-22 2 0,-9 1 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1:52.6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63 0 8266,'-11'0'863,"1"0"-303,10 0 482,0 0-661,-18 68 56,13-26 101,-13 54-169,18-45-201,7-9-134,6-8-34,8-10-22,5-6-57,3-9 23,-1-4 56,8-4 112,4-4-112,4-10-67,3-8-146,-7-10 68,-9-5 111,-16 2 34,-8 0 0,-7 4 56,0 7 112,0 4 157,-4 8 78,0 4 326,-5 5-606,5 2-67,-1 1 22,5 9 68,0 6-1,0 13-145,12 2-33,5 2-202,14-3-640,1-1-491,1-5-954,-2-1 2320,5-1 0,-17-11 0,-1 0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1:53.2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14 9890,'0'-6'269,"0"1"1737,0 5-1782,46 48-45,-21-15 45,36 39-56,-39-28-145,-9-6-23,-9-5-56,-4-6-146,0-8-55,0-8-113,0-7 157,0-6-235,-4-12-3012,-5-10 3460,-4-16-2268,4-8 2268,3-2 0,6 2 34,0 6 78,11 11 44,1 12 2281,9 9-2190,-3 7 3414,4 4-3404,5 15-122,7 8-102,-2 17 1,-4 5 11,-5 15-45,-9-20-12,-2 2-66,-7-28-146,-2-9-22,0-3 178,-3-3 35,0-11 22,2-6-12,3-15 12,6-6 11,7 0 0,1 3 123,6 10 471,1 8-225,-4 9 24,-2 4 55,-7 6-101,2 12-224,-1 6-123,4 10-78,-3-1-471,1-3-571,-1-3-617,-1 0-4322,-4-1 6059,-2 0 0,-6-10 0,1-2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1:53.5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141 1 13252,'-39'51'97,"0"0"0,3-5 1,10-6-110,26-5-21,18-9-23,5-9-23,21-8 67,1-5 12,2-3 124,-5-11-124,-1-7-112,-9-13-112,-9-4-12,-8 1-100,-10 1-583,-2 5-985,-10 4-909,-9 8 2813,-8 7 0,7 5 0,3 3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1:54.1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12988,'72'43'31,"-1"1"1,0-1-1,-4-3 1,-1-1 0,-18-11-324,-19-12 678,7-6-800,6-7 78,7-2-57,1-9-133,0-5-12,-7-11 390,-8-2-244,-9-2 277,-6 0 37,-5 1 554,-4 0-443,-1 4 147,-7 5 335,-1 4 12,-2 6-1,0 4-134,0 3 359,0 1-997,3 0 77,-3 0-2015,3 0 1108,-1 0 224,1 0 381,0 0 292,1 0 112,-3 0-523,1 0 0,-2 0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1:55.7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8 7683,'-3'-4'1849,"1"0"347,2 4-1445,7 15-146,9 7-314,8 18-167,7 4-91,-2-2-33,-3-5 12,-8-6-1,-7-8 34,-6-5 22,-5-5 11,0-3 23,0-5-34,0-2 168,0-3-145,0-12-57,0-4 225,2-16-68,10-2-22,5-1 46,11 2-1,1 7-23,4 4 12,-1 7-124,-1 4-78,0 4-56,-7 5-638,4 1-281,-11 1-426,2 0-817,-3 0-2040,0 0 4258,2 2 0,-9-1 0,-2 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28.3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11750,'79'5'1266,"-6"-2"-952,-29-3-44,5 2 77,4-1 112,2 2-347,-3 0-112,-8-1 11,-11 0 23,-11-1 33,-11 0 45,-6-1-45,-4 0-683,0 0-134,2 0-427,-3 0-571,2 0 0,-2 0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1:56.9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42 105 11224,'-23'-58'2644,"4"12"-1905,19 46-447,0 5-68,0 16 101,0 15-157,2 19-89,8 5-35,6 1-44,6-6-3392,-1-11 3404,-6-9-12,-2-14-112,-5-8-45,-1-9 78,-1-3 79,-3-1 101,-1-2 3302,-2-9-3403,0-10 0,0-11 0,0-6-44,0-1-292,0 2-192,14 3-278,5 3-35,20 7-335,8 3-1244,10 8 2420,4 5 0,-24 5 0,-10 2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1:57.4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16 249 8702,'6'0'1850,"-2"0"-80,-4 0-1591,109-17-123,-63 3-256,20 0 1,-3-2 19,-29-12-51,-10-1-27,-9-1 258,-10-1 0,-3 6 459,-9 4 169,-18 8 380,-13 6-212,-19 3 109,-1 4-525,1 3-14,7 8-53,7 5-66,13 9-168,12 2-79,11 1 22,7 2-22,21-1 0,10-2-101,26-2-515,4-5-718,-1-4-649,-4-4-1009,-6-5 2992,-3-3 0,-22-3 0,-6-1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1:57.7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307 1 15347,'-77'31'508,"1"0"0,6-2 0,17 1-463,34 9-45,9-1-78,8-3-371,2-7-514,0-4-527,16-7-797,7-3-973,23-8 3260,6-2 0,-19-4 0,-5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1:58.2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1 212 12232,'79'-10'93,"1"1"1,-9 1-1,-12-4-48,-18-11-45,-16-3-78,-8 1-23,-12-3 101,-3 5 0,-15 3 414,-14 4 315,-16 9-225,-9 2-224,3 5 0,-1 4-101,6 8 1,5 7-90,8 10-90,12 4-90,9 0-392,8-2-874,13-4-761,20-6-965,22-7 3082,23-6 0,-32-6 0,-4-2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1:58.6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115 54 10293,'86'-15'377,"0"0"1,-6-2-1,-17 10 229,-39 19-203,-9 4-134,-10 16-79,-5 1 79,-19 2 45,-13-1-134,-21-3-136,-10-4-44,6-8-11,5-9-291,8-5 111,10-5 90,1-7 34,4-8 11,5-8 22,3-4 0,13 4 34,4 7 224,4 8 147,0 4 861,0 4-806,0 18-180,0 4-167,4 19-46,4 0-33,8-1-380,2-3-629,1-4-4053,1-5 2261,1-9-1120,3-7 3921,4-7 0,-13-4 0,-1-1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1:58.8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14092,'6'62'71,"0"0"0,-1-5 0,4-7-82,11 0-493,-3-8-482,-2-5-415,-7-8-728,-3-8-795,-3-7 2924,-2-8 0,0-3 0,0-3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1:59.0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7 13173,'-9'-3'516,"2"0"-482,7 3-90,0 0-908,69-1-750,-19 3 475,3-2 1,2 1 1238,8 3 0,-28-3 0,-11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1:59.3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 0 12512,'-25'55'347,"1"0"1,1-4 0,7-6-427,18-2-56,17-8-190,11-11-145,38-12 414,-15-13 56,9-15 56,-33-10 56,-13-9 0,-9 0-112,-12 0-213,-12 3-179,-6 6-549,-10 5-886,8 10-268,3 5 2095,9 5 0,4 1 0,5 0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1:59.7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8520,'73'43'369,"0"0"1,1-1 0,-7-4 0,-2-1 0,-21-6 628,-29-4-853,-5-8 396,-7-7-340,-1-7 6,1-2-330,0-12 589,6-7-444,2-14 23,7-8-34,3-4 34,3 1 56,6 2 11,0 10 22,1 7-67,-3 9-33,-9 8 67,-4 2-101,-9 3-101,-2 0-336,-1 0-840,5 0-1558,0 2 2835,-3 0 0,0 0 0,-5 0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00.1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 0 16737,'-21'1'-5760,"5"2"5760,23 1 0,-5-1 0,5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7:11.3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 7426,'6'-1'1086,"-1"0"-133,-5 1-808,0 51 12,0-27-123,2 41-23,-2-42-11,3-4-11,-2-5-12,0-3-66,1-3-12,-2-2 56,2-1 45,-2-3 347,0 0-179,5-4-134,1-5 33,5-6-45,1-4-22,0-3 0,2 3 0,-3 2 0,4 2-56,-1 3-313,3 1-359,6 2-281,2 2-1276,4 1 2285,-3 3 0,-11 1 0,-5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38.3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129 136 8142,'-4'0'1703,"1"0"-727,3 0-842,0-8 56,0 2-10,0-8 44,0 2-45,0-1-90,6 0-43,4-1-24,8 1-11,4 0-11,2 2-22,2 2 11,-2 3 0,-4 3 11,0 2 0,-5 6 145,1 7 46,-2 5-35,-1 7-32,-3 0 32,-5 2 46,-3-1 67,-6 10-79,-11-10-43,-8 4-58,-12-13-33,-5-3 0,3-4 0,-2-3-56,8-3-56,4-3 0,5 0-89,2-7-69,3-2-21,-4-9 235,9 8 0,-1 0-11,9 8 11,3 2 0,-2 0 0,3 2 190,-2 9 371,2 28-360,0-1-77,0 21-57,0-19-67,0 0-12,0-5-223,0-5-281,0-5-492,0-6-728,0-7 1736,8-5 0,-6-5 0,6-2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00.4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1 17577,'-5'8'369,"0"0"-233,13-7-136,-6 0-2611,-2-1 0,0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01.6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14 9633,'0'-8'2140,"0"2"-1121,0 6 684,0 0-1355,-5 3 112,4 13-158,-3 11-145,4 20 56,0 9-169,0 3-44,0 0-11,2-4-22,3-6 21,1-5 12,-1-8 34,-3-7-34,-2-8 34,0-10-23,0-5-11,0-5-45,0-1 23,0-3 10,0-13-10,0-9 0,0-16 22,0-6 0,0-4 11,0 1 0,0 4 56,5 6-22,5 2-34,11 8 34,6 1 0,6 6-34,1 3 0,5 6 0,0 2-11,1 4-44,-4 2 10,-7 4-44,-8 0-46,-6 2 24,-3 0-214,4 0-168,7 0-448,1 0-5233,19 2 6163,-23 4 0,6-4 0,-24 4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02.4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177 0 6036,'-12'3'2151,"3"0"-1109,9-3 2499,0 0-2566,-4 0-146,0 0-190,-6 0-269,2 2-158,0 0-88,-4 4-68,-1 2 11,-6 5 56,-4 6 45,4 5-90,-1 4 1,11 2-79,2-2-90,7-2 45,0-7 23,5-4-23,12-5-44,8-5-158,14-2-134,0-3 101,0 0 101,0-8 45,-5-4-13,-3-9 147,-12-4 0,-7-2 12,-9-1 44,-3 1-22,0 2 22,0 6-45,-3 4-11,-4 7-807,-2 3-1288,-6 3-1177,2 0 3272,-3 1 0,8 1 0,1 0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04.4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27 306 8422,'-6'-2'2679,"1"1"738,5 1-2532,-7-4 79,6 2-202,-6-3-169,7 4-54,0 0-24,4 1 23,11 0-90,16 0-45,19 0-78,18-2-90,13 1-22,12-2-89,4-2-797,2 0 762,-5-3 35,-8-1-21,-6 3-24,-14 0-35,-10 2 12,-12 2 45,-5 0 22,4 1-11,5 1-22,7 0 706,4 0-718,1 0-22,3 0-22,-1 0-12,5 0 124,8 0-33,11 0-102,13 0 11,-49 0 0,4 0 107,30 0 0,2 0-408,-21 0 0,1 0 329,23 0 0,0 0-16,-26 0 0,-4 0-12,-2 0 0,-1 0-5,-3 0 0,0-1-79,35 1 134,-27-3 1,0 1 84,34 0-96,-34-1 1,1 0 28,32-2-1,-1 1-66,-4 0-1,-3 2 1,-8 0-12,-8 1-11,-3 1 90,21 0-90,-19 0 34,16 0-12,-25-1 34,-5 1-56,-3-2 56,-8 2 693,-1 0-716,4 0 95,-9 0-128,3 0 0,-8 0 0,-2 0 0,6 0 0,4 0 11,-1 0-11,1 0 11,-9 0 34,-6 0-45,-16 0-11,-3 0-11,-7 0-304,0 0 304,0-2-34,0 1 11,0-1-11,0 1-11,0 1 112,0-3-68,0 0-89,0-2 0,0-5 11,-11-4 1,-6-5 55,-7-1 11,-2 1 34,8 1 11,5 5 45,1 2 0,1 3-56,-2 1-56,-7-1-22,-2 1-34,-4-1 45,3 0 33,-1 3 23,8 0 11,6 3-11,3 1 11,6 1-9831,-1 0 8885,-5 0 0,5 0 0,-5 0 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06.0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11 220 12378,'-6'0'2252,"1"0"-1535,5-1 1199,0 0-1725,2 0 268,18 1-22,17 0-123,23 0-45,16 0 22,7 0-387,3-2 243,5-1-24,0-4-45,3 2 1,-5-2-12,-2 3 45,-8 1 0,-4 2-56,-5 1 11,0 0 23,5 0-23,13-1-11,-35 0 0,2 0 22,10 0 1,3 0-244,9 0 1,3 0 186,4 1 0,2-1-16,-2 1 0,-1 0-1,-7 0 1,-1 0 5,15 0 0,-4 0-6,-25 0 1,-2 0 0,13 0 0,-4 0 5,15-2 56,-8-1 45,-7-3-22,-3 1-12,-3-2 0,-4 2-44,-2-2-34,-13 1 0,-5 1 238,-10-1-238,-2 2 620,0 0-608,7-1-1,4 1 67,15-2-22,6-1 0,7-1-45,0-1 12,-5 2 36,-8 2 9,-13 1 44,-6 1-68,-7 2-10,-2-1 11,6 1 56,25-1 89,-1 0-100,27 0-22,-13 0 10,5 1-22,-7 1-22,-7 0-34,-12 0 33,8 0 12,-13 0-11,11-1 78,-9-2-79,1-1 12,4 0 22,-2 0-11,5 1-33,-10 2-12,-1-2-11,-9 3 11,-11-1 0,-8 1-11,-6 0 0,-4 0 0,2 0 23,5 0-12,-2-1-11,7 1 0,-4-3 11,-3 3-11,-3-1-830,-5 1-424,0-1-875,0-2-2017,-12 0-1837,-32-2 5983,-45 3 0,31 0 0,-9 2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07.6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43 7201,'-6'-13'1692,"1"2"-1210,5 11 1692,0 0-2208,0-2-112,0 1-111,0-2-46,0 2 113,0-2-169,5 1-33,1-1 392,2 2 67,-3 1 291,-3 0-32,-2 0-427,3 0-89,-1 0 66,1 0 124,0 0 3485,-3 0-3552,-7 0 67,0 0 224,-1 0 45,4 0 2263,4 0-1557,0-1-627,-3 1-35,3-1 863,-3 1-996,10 0 167,16 4-134,12 3-90,17 7 34,5-1 11,3 3-112,3-1-22,-3 1-1,-5 0 1,-6-2-1,-12-2-21,-9-3 32,-10-5-10,-10 1 56,-3-5 11,-5 2 0,0-1-56,4 1 111,2 3 1,14 5-134,-8-4-1,6 3 0,-11-5 12,-4-3 44,-1 1-1926,-2-2 738,3 0-806,-3 0-1456,7-3-2018,-3-4 5390,1-5 0,-3 3 0,-2 2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09.0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81 9868,'0'-25'3014,"0"3"-2263,0 16-258,0-1-146,0-1-11,0 4 46,0-2 43,0 5 1681,0 0-2083,-3 1 33,3 5 78,-3 6 69,3 12-91,0 11 0,3 6-45,7 3-45,1 1-22,7-2 0,-2-3 0,-5-3 34,-2-4-23,-3-6 11,-4-6 12,3-7-12,-4-6 57,1-4 22,-2-1 78,0-2-101,0-10-11,0-3 34,2-15 0,1-4-23,5-7-78,2-5 0,8 1-22,6 0 0,7 4-34,3 7 56,2 4 22,-2 7 56,-5 6 34,-3 4-55,-10 7 66,-1 2 34,-2 2-34,2 0-100,8 0-23,4 0-79,2 0-212,-3 0-1266,-1 0 335,-8 0-975,0 3-1701,-9 5 3898,-2 5 0,-4-4 0,-2-2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09.8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11 7190,'-12'0'2297,"3"0"-1311,9 0 45,0 0-191,0-4 225,0 2-46,0-2 3430,0 4-4046,0 9 135,0 3-291,7 13-135,4 0 0,3 1-56,1 0 11,-5-3 0,1 0 90,-3-1-68,-1-3-44,-1-3-34,-1-8 1,0-3 44,-2-4 0,-1-1-3832,-2 0-157,0-6 3933,0-1 0,0 0 0,0 1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11.9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61 9745,'0'-6'1109,"0"1"1300,0 5-1837,0-14 178,0 9-55,0-9-79,0 13 2253,0 1-2869,0-3-11,0 2 11,0-2 0,0 1 22,0 0-22,0 1-11,0-2 369,0 3-324,0 8 44,0 5-33,0 14 33,0 2-66,-3 7 32,3 4-21,-3 5-23,3 2 22,0 2 12,0-1 56,0-3-90,0-4 56,0-11 22,0-6-78,0-10 34,0-6-34,0-4 11,0-3 56,0-1-145,0-3 11,0-5 44,0-8-21,0-8 21,0-8-22,0-6 23,0-5 0,0-1-24,0 1 1,10 0-67,4 7-89,9 1 66,3 9 46,0 7-23,-2 7 33,-1 6 79,0 4 23,5 2-23,13 0 0,10 0 0,9 0-11,-2 0-236,-2 0 247,-20 6 101,-9 5-23,-19 9-10,-6 4-1,-2 3-11,0-1-23,-9-2 12,-7-4-45,-13-3-190,-33-1 123,7-7-34,-24-2-34,19-6 57,-11-1 78,27 0 22,0 0 1,34 0 10,5 0 606,5 0-527,7 6 0,11 4 0,12 9 0,9 5-33,3 2-68,-1 4 11,1-1 23,-1 0-45,-4-3 0,-3-6 0,-8-4-11,-5-7 0,-8-4 11,-3-2-146,-7-3-90,-1 0-9595,-2 0 9465,-2-3 0,1 3 1,-1-3-1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12.6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16 6092,'-3'0'1961,"1"0"3541,2 0-4338,0-2-312,0 1 471,0-1-875,9 2 0,12 0-112,16 0-56,10 0-56,5 0-56,2 0-67,-1 0-56,1 0 0,-6 0-23,-11 0 1,-10 0 89,-13 0 78,-7 0-21,-5 0-3946,-2 0 181,0-3 3596,0 0 0,0 0 0,0 1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38.9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7470,'0'-6'1916,"0"2"-739,0 4-919,0-1-1,0 6 281,0 6-179,2 13-169,0 8-78,0 6-67,1 2-34,-2-5 0,0-3 1,-1-8 21,0-6-22,0-4-11,0-4-44,0-4 10,0-2-78,0-2 78,0-2 34,0-8-100,0-5 77,0-10 23,0-6 0,0-2 0,2 2-11,3 1 0,5 6 0,3 3-45,1 7-180,-1 3-1086,8 6 89,-5 1-1232,7 2 2465,-6 3 0,-7-2 0,-4 2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18.4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59 6899,'-3'0'1579,"0"0"3632,3 0-4752,0-2-145,0 1-1,0-2 13,0 0-57,0-2-112,0-2 11,10-1-23,8 0-10,11 1 21,8 2-44,-1-1-11,-4 5-11,-4-2 45,-5 3-1,-6 0-44,2 5 44,-5 7 23,2 10-112,-4 7 0,-6 6 11,-1 0 0,-12 15-56,-9-11 22,-8 10 45,-5-17-44,-8 5-23,15-16 0,-2 0 0,16-17 0,3-2 0,2 0-12,1-2 203,2 1-90,14 3-57,6 0-21,14 5-12,4 1-11,-1-1-56,0 0-112,-6-2-134,-5-1-214,-8-4-559,-3-1-852,-7-1-1009,2 0 2936,1 0 0,-5 0 0,1 0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19.1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16 484 10776,'-9'2'2364,"2"-1"-1848,7-1 32,0 0-44,0-20 57,3 1-191,9-23 111,2 4-77,9-6-202,-2-1-68,0-2-11,0 0-123,-1 3 0,1 5-22,-5 5 22,2 11-34,-10 8 12,4 4-1,-6 4 23,2 2 0,-3 1 0,-2 3 23,-1 0-12,-2 1-45,2 0 1,-1 0 10,4 0 1,-5 0 44,2 0 1,1 4 134,0 7-57,9 8 57,-1 9-78,12 4-79,-2 6 33,3 2-33,-1 1 11,-4 2 1,-2-2-1,-1-4-11,-3-5-23,-2-5-33,-4-5-179,-2-2-213,1-4-314,-3-3-258,-1-7-436,-2-1-584,0-3 1005,0-1 1,0-1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19.4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6 10249,'-6'-2'2230,"1"1"-1020,5 1-1031,-2 0 90,1 0 280,-1-1-336,18 1-213,2-2-101,16 2-470,-3 0-528,0 0-917,-2 0-1749,1 0 3765,-5 0 0,-9 0 0,-7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3:16.0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78 8 12871,'-30'0'1479,"6"1"-1031,14 8-145,4 4-180,1 5-123,2-1-101,3-4 23,0-3-80,0-3 24,7-4 134,9 0 11,8-3-11,5 0 11,-5-4 45,-18 3-24</inkml:trace>
  <inkml:trace contextRef="#ctx0" brushRef="#br0" timeOffset="1">125 45 9010,'0'-9'-1764,"0"-5"1764,-4 3 0,2 4 0,-2 3 0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24.8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11941,'0'-3'1434,"0"1"-1232,0 1-34,0 0-190,0-1-12,0 1 2208,0-1-2130,0 6 214,0 9 34,0 11-46,3 15 34,2 8-145,5 9-57,3 3-44,3-1-34,0-3 0,-3-9 11,0-9-11,-5-9 0,-3-11-11,-1-5-23,-3-8-22,1-1-213,-2-3 45,3 0-45,-3 0-168,5 0-190,-5 0-5099,3 0 1872,-3-4 3854,0-2 0,0 2 0,0-1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25.4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12 6764,'-6'0'2757,"2"0"-763,4 0-1512,-2 0-79,1 0 2017,-1 0-2206,6 0 234,16 0-146,17 0-111,21 0-147,10 0 46,5 0-90,-10 0 11,-6 0 23,-18 0-23,-13 0 11,-11 0 46,-10 0 10,-2 0-4459,-3 0-201,0-3 4582,0 0 0,0 0 0,0 1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26.3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1 629 13992,'14'-27'1949,"3"-4"-1624,19-7 67,1-3-179,7-7-56,-2-1-135,0-5-10,-6 1 32,-7 0-44,-4 4 56,-6 8-22,-4 6 11,0 10-34,-4 2-11,0 6 22,-4 3-22,-2 1 0,-2 6 0,0 2 0,-3 1 0,2 4-11,-1-1 0,1 1 11,0 0 34,-1 0-12,3 0-22,-3 0-56,1 0 56,-2 3 168,5 7-22,3 7-23,5 10-90,3 7 46,2 8-23,2 5-34,4 8-22,2 1 34,0 1-23,0-3 0,-2-7 24,1 3-13,-10-19-22,-1-1 11,-11-16-11,2-6 0,-5-4-33,3-2-3034,-3-2 0,0 0 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26.6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75 9229,'0'-4'2286,"0"0"-302,0 4-1368,79-17-90,-30 10-437,8-3 1,2 0-90,7 3-11,-11 3-224,-11 2-202,-13 0-100,-11 1-349,-4 0-268,-1-2-1009,-4 2-1500,2-1 3663,-5 2 0,-3 0 0,-3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27.1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13611,'0'16'1658,"0"3"-1199,0 6-324,2 5-113,-1-2-11,3 1-11,-3-3 0,1-3-101,-2-4-212,0-5-416,0-6-570,0-3-292,2-3-729,6-2 449,3-3 1871,4-9 0,-6 6 0,-2-5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28.3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 14 7055,'-3'-2'1435,"1"1"-3060,2 1 1625,-14-5 0,11 4 0,-11-4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39.2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110 1 8725,'-12'0'1042,"2"0"-403,10 0-191,-37 53-190,26-22-213,-27 40-12,36-39 23,2-7-56,12-6-22,3-7 22,13-6 67,6-3 168,2-3 34,4-7-168,2-4-101,-5-11-44,-6-5-24,-11-2-190,-11-2-89,-5 1-280,-8 1-662,-10 7-134,-7 8-627,-10 7 2050,0 5 0,13 2 0,5 0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28.6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17274,'12'63'71,"0"1"0,-5-6 0,2-10-48,5-18-23,-8-5-101,-1-10-134,0-5-225,-5-6-414,3-3-493,-3-1-258,0 3-145,2 1-650,1 4 2420,0-1 0,-1-2 0,-2-2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28.9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30 10529,'-14'0'1905,"2"0"-1446,12 0 23,0 0 0,42-7-191,-4 4-179,38-6-112,-20 5-571,0 2-774,-11-1-1299,3 3 2644,-5-2 0,-18 2 0,-7 0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29.4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32 496 9980,'-17'4'2667,"3"0"-1546,14-4-360,0 0-548,4-34-44,11 8-24,5-32 34,13 13-123,-1-4-11,9-1 22,1-1 34,0 5-11,-3 4 44,-10 9-78,-8 9-56,-6 4 11,-7 8-11,-1 4 0,-4 4-11,-1 3 11,1 1 56,-3 0 79,3 0-79,-1 0 22,3 6 247,3 5-67,5 11 44,0 9 46,0 7-270,2 6-78,-4 2-11,2-2 0,-2 0-23,-3-7-291,1-5-168,0-6-314,-4-3-257,2-7-146,-4-3-11,0-6-786,2-4-704,-3-2 2711,4-1 0,-3 0 0,-1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29.7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43 10473,'-9'-1'1558,"2"-1"-1245,7 2-189,0 0 100,-5-7 112,4 4 90,1-7-202,13 6-224,6-1 0,9 2-393,1-1-727,7 4-998,1-2-784,7 2 2902,-4-2 0,-15 2 0,-9 0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30.2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63 4 9196,'3'-2'2319,"-1"1"-627,-2 1-1456,51 13 21,-38 0-33,37 13 0,-50 0-157,-9 3 34,-14 2 101,-12-3 55,-7-5-99,8-6-91,10-6-67,14-6 0,5-2-56,5-3-79,0 0 259,3 0 89,14 0-168,7 0-45,18 0-79,0 0-482,0 0-794,-6-2-539,-7 0-818,-6-1 2712,-5-1 0,-9 2 0,-2 1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32.9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42 5 11134,'0'-3'2062,"0"1"-1199,0 2-707,-3 0-21,3 0-124,-5 0 34,5 1 179,-5 8 11,2 7-21,0 11 21,-1 8-123,3 5 45,-1 4-34,-1 6-45,1 1-55,-1 2 66,-2 1 68,4-4-79,-1-4-22,2-7 34,0-8-56,0-7 10,0-8-21,0-7-12,0-4 57,0-3 380,0-2-437,0-6-11,0-5 0,0-10-11,0-6 11,0-3 0,0-6 0,0 3-23,0 1-10,0 1 22,0 3-68,0-2-33,7 4-33,4 1 10,8 4 0,-1 4-22,0 4 34,-7 7 34,-1 3-35,-7 3 35,1 0 33,1 0 56,6 0 33,2 0 12,7 6-22,-1 1 10,2 8 1,-5 1 22,-8 1-23,-3 3 35,-5 1 10,0 0-11,-5-1 23,-26 8-12,2-9-67,-19 2-11,17-11 0,8-5 0,5-2 12,10-2-12,3-1 11,5 0 78,0 1 46,0 1-90,0 5 78,0 5 113,0 7-113,0 5-78,9 2 11,10-1-34,12 2-11,9-2 23,1 0 11,-1-2-23,-4-2-22,-7-5 0,-8-4-11,-6-6-191,-10-3-100,2-2-281,-6-1-2588,1 0-538,-2-2 3709,0-6 0,0 4 0,0-3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33.4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94 6 8198,'0'-3'2578,"0"1"-147,0 2-1590,-12 20-360,2-1-111,-10 23 34,5-3-102,-1 9 68,5 7 33,3 5-33,6 6-135,2-3-156,0-4-79,0-5 0,12-10-12,2-6-32,12-11-124,-2-5-561,-1-8-1041,-7-4-1468,1-4 3238,-3-4 0,-6 0 0,-1-2 0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34.7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9 10328,'-11'-5'425,"1"2"292,10 3-235,0 0-56,5 2 179,8 1 68,8 4-147,5-1 191,5 6-213,-2 2-112,2 6-302,3 4-68,-3 3 68,1 6-45,-4 1-12,-7 3 91,-5 0 21,-9 1 57,-4-1-11,-3 3-46,0 2 57,-5 3-23,-10 6 12,-9 0-46,-8 1-44,-1-2 33,1-8-66,6-4 134,0-10 11,8-5-112,5-10-79,3-5-22,5-5 0,2-2-314,0-1-6174,3 0 6488,-9-1 0,7 0 0,-7 0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39.7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250 426 11123,'-12'7'2095,"3"-1"-1042,9-6 57,0 0-707,-2 0 12,1 0 705,-1 0-773,2-5-347,-5-6 12,-8-8-1,-10-9-11,-7-4 22,-1-7 23,3-1-23,6-5 57,2-1 10,5 2 58,1 2 88,4 10 112,2 8-44,5 9-124,1 8-78,2 4-90,0-1-11,0 4 247,0-3-180,14 3-45,12 0 1,20 2-23,4 0-90,1 4-134,-13-2-157,-5 1-347,-15-2-371,-5-1-693,-6 1-1256,-1 0-1176,-3 1 4224,-1 1 0,-2-2 0,0 1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40.5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38 10305,'6'-6'1333,"1"0"-929,-6 6-135,3-1-112,-1-2-57,2 1-21,0-3-12,-2 1 90,0-1 268,-3 2 226,2 1-192,-1 2 438,1 0-561,0 0-68,-1 0-122,1 0-34,0 0-22,1 0-1,0 0 102,2 0 78,0 0 67,8 0-134,7 0-57,5 0-33,3 0 56,-2 0 91,-2 1 133,3 5-135,5 3-33,9 5-33,9 2-46,9 1-66,7 1 10,6-1-33,4 3-236,7 1 203,1 1 78,6 1-90,-41-11 0,0-1 50,5 1 1,2 0 190,5 0 0,2 0-280,6 1 0,0-1 89,3 2 1,0-1-56,-4 0 0,-2 0 27,-5-1 1,-3 0-1,36 10 57,-17-3-33,-14-2-1,-9-3 193,-10-5-181,-3-2 445,-11-3-424,-7-3-10,-8 2-12,-9-3-22,-2 2 55,-4-1-9931,0 0 8944,-2-8 0,2 5 0,-3-5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39.9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187 87 9274,'60'-48'538,"-8"9"-213,-25 39 11,-5 5-78,-2 5-112,-7 7-23,-5 4 67,-5 1-55,-3-1-23,-16 0-79,-8-4-33,-18-2-22,-9-4 11,-1-4-1,-3-4-77,7-2 78,10-1-34,9-6-78,12-3 22,5-7 78,8-2-21,1 1 21,3 6-10,0 3 33,0 7 56,0 1 291,1 5 213,1 6 0,2 8-56,-2 9-100,-1 3-224,-1 2-147,0-1-358,0 7-448,0-12-516,0 4-1008,0-15 2297,0-6 0,0-3 0,0-5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43.0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9621,'0'-3'1558,"0"0"358,0 3-1568,5 84-203,3-32-123,-2 9 1,1 1 22,11 4 0,-2-8 11,0-8 22,-8-11-44,-4-9 11,-4-7-23,0-8 45,0-6-67,0-5-190,0-3 78,0-1 112,0-5 134,0-9 57,3-11-24,0-12-66,4-5-11,3-2-90,4 2 0,4 7-45,-2 7-45,4 8-89,1 6-1490,12 3-292,-3 5 1961,18 3 0,-29 3 0,5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43.5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1 278 12792,'80'-19'0,"-1"1"0,-6 1 0,-13 0-89,-24-4 33,-10-1-112,-6-3-101,-6-3 258,-6 1 11,-4 0 313,-4 5 135,0 5-21,-14 6 200,-8 7-157,-17 1-100,-5 3-145,-1 0-24,4 6 23,4 4 67,6 7-55,7 2-203,9 3-33,7-2-33,6 2-79,2 1-695,14 0-829,10 0-627,21-4-1323,9-3 3586,9-4 0,-28-7 0,-5-1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44.0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224 0 12132,'-61'39'220,"-1"0"0,6-4 0,16-2-186,36-2-34,4-7 0,9-5-22,16-10-12,11-4 34,16-3 0,-5-7-34,0-8 1,-10-9-23,-7-9 56,-11-3 0,-7 4 134,-6 5 393,-4 9 213,-2 8-147,0 4-144,0 4-259,0 11-67,0 4-78,0 11-45,0 0-145,0-2-517,0-4-638,7-5-750,11-2-4703,11-3 6753,11-1 0,-17-5 0,-5 0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44.5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265 0 10395,'-82'0'1299,"11"0"-671,60 3 22,-6 1 0,5 0-135,-5 4-11,4-2-167,-1 3-169,2 1-34,4 0 1,2-1-46,4 2-10,2 0 44,0 4-22,0 4-90,0 4-11,0 0 0,7 2-90,4-4-302,7-4-471,3-6-302,7-6-269,1-3-1345,8-2 2779,2-4 0,-19 2 0,-1-2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44.9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 3 10081,'-6'-1'1871,"1"0"-302,5 1-1367,-9 79-124,7-36-67,-4 10 1,2 1-12,11-11-213,0-5-516,8-10-223,-9-6-236,3-5-425,-8-5-573,1 0 2186,-2-5 0,0-2 0,0-4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45.0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9039,'0'-3'2700,"0"1"-1703,0 2-1109,83-1-593,-34 0-52,9 2 1,2-1-1552,-5 2 2308,-3 1 0,-27-2 0,-6-1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45.2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 10765,'3'-1'2027,"-1"-1"-1646,-2 2-381,0 65-235,0-36-571,5 49-281,1-56-449,0-7-424,0-8 1960,-5-3 0,1-4 0,-2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45.4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6641,'0'0'0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45.8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113 0 12333,'-32'52'67,"0"0"1,-16 34-113,67-63-134,6-6 11,17-7 145,-3-5 1,-2-4-12,-4-8-269,-6-8-66,-4-10-147,-10-4-67,-5-2-223,-6 3-808,-2 2 1614,-7 5 0,5 10 0,-5 4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46.3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11365,'72'28'64,"1"0"0,0 0 1,29 9-1,-29-2-52,-63-10 726,-5-6-872,-2-7 91,-1-7-371,1-3 143,2-2 2,3 0 677,2-7-318,6-6-90,7-13-67,8-5 67,8-4 78,6 4 68,-3 7 190,-6 8 68,-12 8 122,-9 5-133,-8 2-35,-1 1 504,-4 5-346,5 6-157,-3 5-124,3 5-78,3 4-157,-3-8-23,2 3-33,-6-8-571,0 5-270,-3-4-537,0 3-571,0-7-1133,0-5 3138,-5 0 0,4-4 0,-4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40.8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278 129 7190,'0'-5'3261,"0"0"-2443,0 5-561,-82-6 147,46 13-124,-63 0 11,73 15-67,6 4-101,10 0-78,5 0-45,10-4-33,13-6-1,9-5 34,15-6 22,5-3-22,3-4-33,3-6-124,-5-8-112,-4-9-89,-8-6-80,-6-3-323,-4-16 638,-10 14 100,0-4-22,-9 21 12,0 8 22,1 4-23,-1 5 0,0 1 34,2 5 146,-1 12 369,-1 43-190,-3 1-23,-7 30-234,-11-17-34,-11-2-34,-7 3 11,-2 0 421,-1 0-118,-1-1-124,-5-8-22,1-12-134,1-13-34,10-14-101,7-10-325,13-10 258,4-3 112,5-13 307,0-8-251,3-15 0,12-12-11,9-6-11,15-3-90,3 0-101,3 5-202,-4 6-694,-3 8-549,-7 8-998,-4 6 2656,-6 4 0,-10 9 0,-4 2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47.2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29 15202,'3'-16'5008,"-1"3"-3630,-2 13-11209,0 0 8482,0 6 0,0-5 0,0 5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48.2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6 14911,'0'-3'1557,"0"0"-1143,0 8 1,0 8 55,0 13-279,-2 14-90,-3 7-90,-1 8-11,-2-1-33,5-1-270,1-3-145,2-6-247,0-8-414,0-8-426,0-10-471,0-8-549,0-6 1378,0-3 1,0-1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48.5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19 12468,'-11'-6'2195,"1"1"-1466,10 5-628,0 0 33,14-3-10,8 2-124,11-3-23,2 4-212,-8 0-695,-2 0-829,-4 0-1110,2 0 2869,3 4 0,-11-3 0,-1 2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49.0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0 142 9778,'3'2'1849,"0"-1"-56,-3-1-1524,74 7 157,-33-5-270,12 2 1,2-1-90,0-10-33,0-3-34,-11-9-67,-8 0 67,-15-1 0,-8 1 157,-8 3 168,-5 1-56,0 5-67,-9 0 10,-10 4 1,-13 0-45,-7 4-33,-3 0 10,1 2 69,4 0 66,3 5 0,8 3-45,6 6-101,6 3-44,7 0-90,5-1-56,2-1 11,0 0-190,13 1-437,14 2-404,18-4-773,12-3-918,1-5-1525,-3-4 4292,-11-2 0,-19 0 0,-12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49.3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11649,'8'9'617,"-1"-2"-23,-7-7-438,0 0-200,35 69-35,-22-43 34,28 53 23,-36-63-34,0-7-134,-5-2 44,0-6-235,0 0 213,0-7 168,0-6 11,5-11 337,3-6-1,7-3 146,1 4 11,-2 7-89,-4 7-359,-8 7-56,1 4-370,1 2-381,2 1-257,9 0-1054,1 2-1669,5 4 3731,-2 3 0,-8-3 0,-4 0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50.1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 9722,'11'-1'2477,"-1"-1"-1660,-10 2-492,0 0-291,0 78 0,0-40-23,0 58-11,0-64-56,0-10-213,0-9-258,0-8-380,0-3 145,0-19 684,0-3 78,4-16 100,7 2 80,5 5-57,7 3-22,3 8 22,3 7 11,2 5 34,-5 4 135,0 1 100,-8 2 68,0 8-113,-4 5-211,-2 10 9,-6 0-133,1 3-12,-6-7-11,1-2 34,-2-8-34,0-3-23,0-4-258,2-2-43,10-12 245,5-6 1,11-13-225,-1-3 214,4 3 89,-10 5 190,2 9 68,-14 8 89,0 4 214,-6 6-91,7 7-257,1 4-180,4 3-33,1-1-78,2-4-90,5-2 56,36-4 56,-4-1-67,29-3-23,-19-9 34,-2-5 34,-4-10-23,-2-2-11,-4 1 90,7 0 111,-24 12 337,2 2 235,-22 10 303,-3 5-79,5 8-314,-5 9-190,5 7-269,-4 0-90,-4-3-134,-5 0-582,-2-9-852,-10 0-1558,-23-8-3260,-21-5 6364,-36 0 0,37-4 0,-1 0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52.1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313 314 9577,'6'-2'1557,"-2"1"-1344,-4 1 145,0-6 259,0 3 201,0-4 45,0 3-214,0-1-77,0-2-79,-9 0-179,-7 2-169,-15 1-134,-6 2 68,-3 1-34,2 1 11,4 3 0,2 7 168,2 6-11,8 11-79,2 3-89,12 1-45,3-1-33,5-1 33,16-4-90,4-5 34,17-5 45,-1-8-45,14-4 45,-10-6 11,13-10-56,-16-8-79,-1-11-78,-2-7 22,-8-4 113,-3-6-224,-9-27 234,-7 17 68,-5-13 56,-2 32-11,-2 13 90,-3 9 44,1 10-78,-2 4 44,5 3-88,-4 1-35,5 0-370,-3 0 348,3 2-22,0 1-12,0 1 34,0-1 0,0 1 23,0-3-12,0 7 11,0 1-10,0 6 44,0 5-56,0 3-12,0 4 12,0 3 34,0 4-12,0 3 23,0 4 0,0-2-45,5-1 0,3-4 0,5-7 0,-2-7-101,6-8 0,-10-7 12,8-3 89,-7-2 101,2 0-23,5 0-78,4-7-45,4-4-33,3-8 33,0-5-33,2-13-1,-10 8 34,1-9-67,-16 15-11,4 1 56,-6 6 67,1 3 45,-2 7-23,0 3-235,0 3 314,0 4 123,0 6 67,0 9-111,0 7-102,0 4-78,0 4-11,0-3-23,0-3-55,7-3 77,6-6 1,11-2-134,7-6 21,1-2-200,15-5 223,-14-1-11,11-10-112,-17-6-1,-1-8 91,-5-5 89,-6-2 45,-7 1 33,-1 0 23,-6 6 147,3 5 10,-3 6-90,1 6-56,-2 3 0,0 1 157,0 6 146,0 5 22,0 9-190,5 6-112,8 2-90,6 0-12,11-1-32,11-4 44,10-3 190,11-6-123,6-5-67,-3-5-67,0-3-79,-10-7-190,6-21 246,-22 0 45,-3-17 45,-22 10 34,-11 3 44,-1 7 91,-9 5 301,-10 10-223,-15 4-158,-8 4 57,-2 1-23,4 2 112,6 7 46,1 6 55,5 9-33,7 3-57,6 1-168,9 1-55,4-4-12,21 0-11,7-5-459,26-3-819,4-4-1406,-8-9 1,2-3-3513,29-2 6196,-25-5 0,-3-1 0,-8-1 0,-13-4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53.4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30 7201,'0'-10'1569,"0"1"-673,0 9 729,0 0-1132,3-4 34,-3 2-46,5-2 12,-2 4 12,0 0-57,1 0-79,-3 0 2,1 0-58,-2 11 46,0 8-113,3 12-134,2 6-101,1 0 1,3 1-12,0-1-56,-1-3-23,-1-3 68,-2-5-112,0-7-101,1-8-90,-3-4-67,1-4-56,-3-2-45,1-1-67,0 0-11,-1 0 157,1-4-146,-2-5 67,0-7 34,0-15 448,-7 3 100,-4-4 147,-9 10 493,-6 1-572,6 8 33,3-1-55,11 10 11,4 0 100,2 3 595,0-1-717,12 1-35,9 1 124,16-1-11,12 1-135,8 0-78,4 0 0,1 0-89,-9 0-102,-14-2 147,-13 2 44,-16-2 123,-5 1 202,-5 0 437,0 0-605,-10 1-146,-1 1 224,-12 9 236,-1 7 0,0 8-404,11 2-67,3-1-45,10-4 23,5-4 22,15-5 11,10-5 123,21-4 101,9-3 1,10-1-236,2 0-79,-7-8-122,-13-2 10,-16-10 90,-13-3-156,-10-2-707,-8-13 112,-3 12-873,-13-3-426,-6 18-1446,-12 6 3597,3 2 0,10 3 0,6 0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54.1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12 522 13689,'-12'-41'605,"17"-2"-348,17 7-100,15-7-56,4-4-56,1-2 0,-5-3 0,-4 3 56,-4 4 11,-8 7 168,-1 10 90,-6 6-135,-4 8-112,-3 5-101,-1 5 34,-3 3 180,-1 1 134,-2 0-113,4 7 68,5 7-134,6 11 44,6 10-22,5 8 213,0 7-157,5 7-124,-4 3 57,1-1-124,-2 0-33,0-8-45,-2-5-56,-4-13 0,-4-9-246,-6-11-393,-2-6-179,-5-5-437,-1-2-750,0 0-662,-1 0-1535,4 0 4258,-5-2 0,3 1 0,-3-1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54.3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0 14048,'-9'0'-1009,"2"0"1547,7 0 369,0 0-627,30 0-224,3 0-56,25 0-336,-12 0-1020,-12 0-1231,-8 0-1817,-15 0 4404,-4 0 0,-7 0 0,0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41.9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11 151 6585,'-6'7'594,"1"-2"201,5-5 3463,0 0-3742,3-3-225,5-2-168,3-3-112,5-4 23,-1 0-34,2 0 11,-4 2 34,-2 1-34,-4 2 23,-4 3 10,-1 2-749,-2 1 638,3 0 33,1-1 34,7-2 0,4-4 0,3-1 0,4-1 0,-1 1 22,-5 2 23,-3 1-11,-6 0 22,-2 1 89,-3 1 35,0 1-102,-2 1-67,0 1-11,-3 1 0,-6 0 0,-9 0-22,-7 2 22,-4 6 45,0 7 33,1 7 91,4 5-91,4 2 1,7 9-35,6-12-44,4 3-56,6-15 34,9-4-12,7-1 34,12-5 0,4-1-124,4-2-21,-1-1-79,-1-6 22,-4-4-347,3-17 415,-12 4-34,-2-6 168,-13 11 67,-3 6 135,-4 4 22,-1 4 11,-1 4-157,0 6 113,2 4-158,3 10-33,1 0-302,6 2-359,1-4-325,4-3 280,5-4-1109,3-5-919,3-3 2734,6-5 0,-17 1 0,0-1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54.9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182 35 7818,'12'0'918,"-3"0"-324,-9 0-157,0 0 460,-30-6-673,13 5 0,-24-5 392,18 6 292,-1 6-90,0 1-269,3 6-57,8-2-234,6 1 0,4-1 45,3 1-124,10 2-134,8-1-45,14 1-112,9-5-157,4-3 112,-5-3 68,-5-3 77,-6-2-33,-5-7-190,-6-6-180,-5-9 1,-8-1-46,-3-1-402,-4 6-24,-12 3-951,-2 8-1133,-7 4 2970,10 4 0,6 1 0,4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55.4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 11649,'0'-4'2992,"0"0"-5009,0 4 0,0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57.0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9 21443,'-3'0'941,"1"0"-4997,2 0 223,6 0-2038,17 0 5871,15-4 0,-11 3 0,-2-2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57.2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14 17375,'6'0'863,"-1"0"-1771,-5 0-907,9 0-829,-2 0-415,17-1-930,1-2 3989,9-1 0,-14 1 0,-4 1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57.3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8232,'0'0'0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57.5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14193,'24'0'-1813,"1"0"1,-13 0 0,0 0-1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57.6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6719,'0'3'0,"0"0"0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2:57.7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7257,'0'0'0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3:59.6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6 888 13285,'-3'3'2309,"1"-1"-718,2-2-1188,0-3-235,0-6-123,0-9 11,0-8-45,0-4-11,9-6 45,3-3-12,11-5 35,3-4-23,0-3 45,3-3 67,-3 1 22,-3 2 11,-2 4-67,2 4-89,-7 4-34,7 3 0,-2-1-11,0 1 22,11-13 11,-13 13 90,3-6 45,-12 19 45,-7 5 0,4 5-68,-6 6-22,1 4-44,-2 1-203,0 2 1,0 6 123,0 9 11,0 15 11,0 14-11,2 11 11,8 5-22,-1 2 11,11-1-23,-6-3-33,4-7-90,0-7-67,-4-10 1,1-11 10,-7-10 45,1-8 90,-3-4 22,9-7 180,-1-9-102,9-12 23,3-10-11,0-9-11,0-4-3426,0-1 3392,-10 1 11,4 6-11,-9 7 0,2 6-23,-8 13 23,0 4-22,-5 12 3302,0 2-3280,2 11 22,8 12 281,11 23-158,6 19 79,11 10-123,-1 6-101,3-6 0,-2-4-3392,-4-6 3392,-5-12 0,-3-7-22,-10-13-146,-1-11-325,-5-9-257,-4-7-181,1-4 2755,-6-2-4267,1-5-1557,-2-10 4000,0-11 0,0 7 0,0 1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4:00.1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292 0 15370,'-77'24'7,"1"-1"1,7-1-1,17 5 16,39 21-23,9 0 0,8-5-45,16-6 0,10-7 45,14-10 45,-1-8 22,-2-7 146,-10-4 44,-5-12-66,-8-7-1,-7-45-246,-6 20-246,-3-23-146,-2 39-203,0 6-592,-2 10-550,-1 5-1232,-2 5 3025,0 1 0,2 0 0,0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42.4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12 9364,'0'-6'269,"0"1"807,0 5-449,0 0-325,0 43 68,2-8-45,-2 38-157,2-19-112,-2 1-45,0-3 90,0-4-78,0-7-23,-2-8-45,-3-9-67,-1-9-112,0-8-146,3-4 56,3-3 180,0-11 44,6-5-44,9-12-225,11 1 191,6 0 90,2 5 78,-3 6 22,-1 5 191,-3 6 145,-1 3 34,1 2-21,-1 0 21,-1 3 0,-3 3-79,-2 5-78,-5 0-111,-2 0 33,-6-1 78,-3-4 34,-2 0 22,-2-2-168,0-1-89,0 1-213,-5-2-314,-3 0-560,-5-2-662,-3 0-884,-3 0 2599,-6-1 0,12 1 0,-2-1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4:01.1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328 452 4780,'-86'41'399,"-1"0"1,8-5 0,21 1 2411,45 7-2721,9-4 1330,20-6-1420,11-5 22,20-7 871,8-8-702,0-6 3493,-3-6-3393,-3-8-45,-4-10-55,-1-11-12,-10-13-101,-3-8-33,-13-6-22,-5-6-23,-5-2 0,-6-2 11,1 2 11,-3 5 23,0 8 145,0 12 371,0 11 66,0 12-178,0 7-124,0 5-661,0 2 336,0 15 101,0 8 44,0 24-10,0 8-1,0 9-78,9 6 0,5 1-3448,14-1 3381,6-3 11,8-7-34,2-9 23,5-10 0,3-10 0,3-12-12,5-9 23,0-6 0,2-8 0,3-10-78,-2-8-34,-3-13 45,-8-4-34,-8-3 0,-12-1 67,-11-1 34,-12 3 3448,-6 6-3324,-10 1 32,-4 16-100,-10 4-56,-5 11-33,-1 3-12,-6 4 45,4 10 90,0 9 78,6 31-68,12-11-55,4 12-34,26-24 12,24-3 44,9-15-22,14-2 22,-13-11 0,2-12 12,3-9-79,-1-18-34,-5-9 23,-10-11 0,-6-6-45,-20 13 0,-3-2-34,1-30 90,-7 29 0,-3 2 0,-4-16 45,0 14 168,0 13 123,0 16 67,0 12-55,0 9-348,0 4-68,0 8 68,0 14 280,-4 15-67,0 20-90,-1 9-11,3 7-11,2 2 57,14 0-119,-1-25 0,3-1-39,15 19-67,7 10-427,-15-41-558,-4-10-887,1-9-1423,3-7-2901,3-6 6263,8-5 0,-16 0 0,-2-1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4:02.3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 19 11425,'0'-10'2376,"0"2"-953,0 8-762,-10 61-112,6-8-191,-3 1 1,2 3-634,2 34 555,0 2-156,3 1 74,0-10-198,0-10-11,0-13-135,0-14-235,0-12-414,0-14-583,0-10-437,0-8-337,0-5-817,7-14 2969,4-12 0,-1 7 0,-1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4:02.6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 11705,'0'-4'3284,"0"0"-1536,0 4-1155,0-4-44,7 2 12,18-1-191,17 1-124,26 2-168,10 0-55,6 0-3415,2 0 3313,-8 0-425,-3 0-392,-12 0-168,-6 0-572,-13 2-718,-10 0-570,-13 6-90,-11 2 3862,-8 4 0,-2-6 0,0-1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4:02.8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 10125,'-6'1'2768,"1"0"123,5-1-2667,100 0-949,-39 0 725,10 0 0,2 0-180,-2 0-572,-7 0-816,-15 5-681,-9 3-1650,-12 10 3899,-15 2 0,-6-7 0,-7-2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4:03.0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1 12815,'-2'3'2308,"-1"-1"-1300,3-2-593,21 14-79,5-5-168,25 8-168,4-10-89,3-3-415,4-3-639,-9 1-964,-2-2-1199,-7 0 3306,-9 0 0,-14 0 0,-9 0 0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4:03.8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416 11 9722,'-6'-6'2947,"2"1"-2117,4 5 200,0 0-357,-139 6-581,84 12 120,-29-7 1,8 7-33,46 24-20,13 1-137,12-1-23,19-6 12,17-6-3315,20-9 3135,17-8-89,4-8-12,2-7-123,1-13-90,-7-10 262,-6-13 52,-14-4 168,-10 1 68,-14 5 166,-9 8 102,-5 12 3314,-7 9-3370,-1 4-145,-2 3-1,0 12 225,0 8-1,0 18-122,0 12 44,0 8-3482,-2 9 3269,-12 2-44,-4 3-23,-8-2-23,5-9 12,8-9-45,6-14 11,4-14 45,3-12 3392,0-8-3179,0-4 34,5-6-124,17-11-123,11-13-56,14-14-56,-2-7-23,-7-4-201,-9 1-347,-6 5-180,-5 4-761,-7 9-1357,-3 5 2981,-6 9 0,-2 10 0,0 4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4:04.2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114 6 10664,'-3'-3'2464,"1"1"-1455,2 2-539,-48 68-133,36-29-214,-14 7 1,3 2 133,23-3-190,7-6 1,11-7-68,9-10-101,7-9-3381,2-8 3471,0-4 11,6-8-56,2-7 22,1-12 34,-6-8 23,-5-6 33,-11 2 3381,-7 3-3236,-6 10 202,-7 11 68,-1 8-56,-2 4 22,0 2-236,0 10 34,0 5-145,0 11-90,0 2-90,7-1-559,2-3-696,8-4-929,4-2-1055,3-6-1051,4-4 4380,1-4 0,-12-3 0,-3-1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4:04.6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302 1 14619,'-71'34'440,"-1"0"1,8-3 0,13 0-273,25 7-168,13-4-101,9-4 101,8-8-179,16-7-79,14-7-66,19-4-125,5-4-212,-1-7 280,-7-6-3078,-11-9 3459,-9-6 101,-13 0 45,-8-4 190,-6 4 123,-3 3 79,0 8 89,0 9 3337,0 4-3326,0 4-178,0 15 112,0 4-281,0 15-291,0 0 0,0 0-347,0-7-595,0-5-492,9-6-572,10-5-817,15-6 1975,33-2 0,-34-3 0,13 0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4:04.9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16490,'8'98'504,"-3"-12"-627,-3-41-393,-2-7-514,0-6-371,0-8-414,0-7-930,0-7 2745,0-5 0,0-4 0,0-1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4:05.0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15112,'54'4'-1720,"0"0"0,44 2-3020,-33 1 4740,-5-5 0,-29 0 0,-8-2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43.9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81 18 8983,'0'-5'403,"0"1"1144,0 4-1424,5-5 0,-4 4 67,4-1 360,-5 13-125,0 10-66,0 11-57,0 9-33,0 7-78,0 4-112,-3 5-46,-5-1-33,-3 0 0,-4-5 11,1-5 1,1-7-1,2-8-22,3-10 11,3-7-68,3-7-100,0-5-135,2-2 270,0-11-57,0-5-44,4-14-90,5-1-23,6-4 158,6 2-1,3 1-44,7 4 33,2 3-90,6 5-11,3 5 12,-2 6 145,-1 6 45,-3 2 235,-6 7 259,7 17-382,-13 1-12,3 11 91,-15-9 78,-6-2-12,-3-1-44,-3-3-168,-1-3-348,-14 2-514,0-8-1727,-17 1 2544,-1-9 0,13-1 0,1-1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4:05.2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 1 15034,'-17'86'-5782,"3"-17"5782,16-62 0,-1-3 0,1-4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4:05.4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14899,'0'-3'1378,"0"0"-2801,0 3-44,23 8-1301,-5 3-2117,22 9 4885,-16 2 0,-8-9 0,-7-4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4:05.8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438 0 13897,'-92'12'556,"0"0"1,8 0-1,13 5-164,24 22-92,16 3-188,16-1-65,10-2 32,21-5 1,18-6-80,32-10-180,18-8-111,10-6 0,-3-7 223,-12-8 73,-17-5 107,-18-9-12,-16-3-88,-14-2-12,-7-2-157,-7 1-291,-5 5-393,-5 7 158,-4 8-438,-2 6-1007,3 4-1335,5 1 3463,3 1 0,3-1 0,2 1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4:06.3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42 1 15583,'25'57'369,"-1"0"1,0-5 0,-8-5-314,-26-7-56,-6-5-45,-8-10-280,-2-7 11,3-9 45,9-5-111,2-3-1,9-7 234,1-11 35,2-12 112,18-11 23,12-5 44,25 4 68,8 3 145,-2 11 280,-5 9 191,-16 10-68,-7 4 57,-12 4 212,-6 7-189,-2 7-327,-3 10-245,1 5-191,-1 0-11,1-3-505,-3-6-716,-1-4-3676,3-3 336,-1-7 4572,8 0 0,-10-6 0,2 0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4:06.7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21 214 13924,'-12'11'2768,"3"-3"-2309,9-8 269,0 0-413,106 62-451,-56-43 186,16 14 1,-1-3 128,-28-26-34,-12-3 79,-10 0 56,-5-2-168,1-10-112,2-8 125,-7-13-327,1-8-167,-7-7-3314,0-5 3459,-23 1 224,-4 4 280,-20 9 67,10 14-11,14 10-11,11 9-157,9 3 3280,3 2-3470,21 0-270,7 0-1792,20 2-2040,-8 4 4124,-17 4 0,-11-3 0,-12 1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04:09.1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 0 9330,'-15'8'1961,"4"-2"-1446,11-6 4741,0 0-5066,5 0 258,14 0-66,20 0-35,22 0 0,15 0-67,7 0 34,3 0 101,7 1-68,4-1-275,-45 1 1,2-1-156,-2 0 0,1 0 178,1 0 0,1 0-50,-2 0 0,0 0 11,0 0 0,1 0 39,1 0 0,1 0-17,1 0 1,1 0-1,-1 0 1,0 0-6,2 0 0,-1 0 5,-3 0 1,0 0 10,-2 0 1,3 0 33,15 0 0,1 0-90,-19 0 1,1 0-114,15 0 0,-1 0 147,21 0-6,-22 1 1,2-1-29,-17 1 1,-1 0-17,18 0 0,-1 1 39,26-1 57,-1 1 66,3-1-90,-46 0 1,1 0 44,0 0 1,3 0-74,24 1 1,2 1-46,-22-2 1,0 0-17,20 1 0,-2 1 0,22-1 23,0 1-23,-9 1 0,-8-1 0,-12-2 327,-14 0-294,-6-1 68,-10 2-22,4-1 167,30 2-156,-5-1-34,26 1-56,-16 1 270,0 1-259,-7 2 0,24 5-11,-27-3 0,18 2 11,-24-3 12,-4 0-1,3-1-11,-3 0 12,-3-1-12,-4-1 11,-6 1 1,-1-2-1,0 0 113,33 2-79,-9-2 11,-18-2 0,1 1-11,31-1-45,1 0-11,-10 0 0,1 0 11,-26 0-11,-2 1 12,-22 0 10,2-1 12,-3 2-12,8-1-11,3 2 23,12-1 22,7 2-23,34 0-21,-22-1-12,17 0 0,-35-4 0,-3 0 0,-5 1 11,0-2-11,0 1 33,32 0 12,-7 0-22,34 0-12,-19-1-11,9 0 0,-4 0-3381,-4 0 3392,0 1-11,-11-1 23,0 2-23,14 1 22,-20-1-11,17 3 0,-23-1 12,6-1-12,7 2 34,5-2-79,11 1 34,-24-1 0,2-1 0,-13 0 0,0 1-386,15 0 1,-1 1 385,33 3 0,2 1 0,-47-4 0,0 0 11,-2-1 1,0 0-12,0 0 0,-1-1 0,46-1-137,-9 0 137,-5-1 11,-11 0-11,-9 2 0,-3-2 0,-2 2 12,8-1-1,10 0-11,9 0 0,7 1-11,3-1 11,-1 3 0,-1-1 11,-2 2-34,-4 1 46,-5 0-23,-3-2 0,-8 1 11,5-3-11,0 2 0,8-1 11,6 2-22,0 0 11,2-1-11,-5 1 16,-25-2 1,0 1 5,27 2-11,-32-2 0,-2-1 0,10 0 23,12 1-23,-19-4 11,12 1-11,-23-1 0,2 0 0,-6 0 11,0 0-11,-1 0 776,0 2-754,2-2 3305,1 1-3327,-8 0 242,-2 0-242,-1 0 56,-1 0 22,13-1 180,38 4-146,-10-4-89,18 4-12,-37-4 0,-20 1 68,-13-1-12,-12 0-56,-6 0 23,0 0 145,-3 2-101,2-2-11,1 1 23,2-1 44,-2 1-33,2 0 11,-3 0 67,6-1-167,-5 0 10,2 0-22,-5 1-9831,0-1 9442,-16-5 1,12 4 0,-12-5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8:22:42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1:05.4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374 7 6899,'6'-2'504,"-1"0"347,-5 2 5032,0 0-5793,-7-1-90,-5 1-23,-14-1 23,-6 1 56,-4 0-45,-2 0 236,-25 22-90,23-4-79,-18 20-11,33-6-67,5 4 11,5 6-44,7 23-46,4-15 68,9 14-291,6-25-325,12-8-606,6-9-324,5-10-606,3-5-459,-2-6 2622,-4-6 0,-14 3 0,-6-3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1:05.9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175 4 8949,'-13'-2'1064,"4"0"-784,9 2-200,-51 16 188,32 3 203,-39 18-102,47 3-178,3 4-124,4 2-67,3-4-34,8-4 1,8-7 33,11-7-34,7-8-33,5-9-11,-1-4-34,0-4-45,-7-7 123,-4-4 23,-8-10-23,-6-2-402,-6-3-293,-2-1-593,-3 1-605,-1 1 1927,-1 6 0,0 8 0,0 5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1:06.4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8938,'6'56'-23,"0"-1"1,6 43-202,-3-53-90,0-6 12,-3-10-325,-2-5 627,-2-12 201,-2-3-178,0-11-1,0-11-22,0-7 78,5-15 34,3-2-22,5-2 145,3 4 336,3 4-290,-8 14-23,1 5-23,-9 11-101,0 1 157,1 1 393,3 6-560,4 6 44,8 17-124,-2-3 46,3 8-90,-9-11-56,-3 0 0,-3-5-482,-3 0-437,-2-6-683,0-1 1658,0-4 0,0-3 0,0-3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45.0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 78 6563,'6'-8'941,"-1"3"-896,-5 5-45,0 0 33,-10-1 147,7 0 10,-6 1-67,9 0 101,-2 0-123,-2 0-56,-3 0 100,-2 0 136,-2 0-1,1 0-67,3 0-56,2 0 44,3 0 135,0 0-213,2 2 102,3 0-68,5 2 11,3-2-67,5 1-34,3-1-11,3-1 0,0 0-56,3-1-34,-3 0-22,2 0 23,-4 0-1,-1 0-33,-1 0-11,-5-1 66,3-3 12,-6-1 45,0-3-11,-3-1 22,-1-1 0,-1 0-56,-3 1-45,0 2-22,-2 2-584,0 2 215,0 1 88,2 0-32,0 2-1301,5-2 1681,-3 1 0,1 0 0,-3 1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1:06.9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14 147 7885,'-8'6'661,"2"-1"-90,6-5 797,0 0-842,22 58-313,-1-32-157,21 45 101,-9-50-68,-4-5-22,-4-9 135,-5-3 34,-3-4 189,-3-4-66,-3-7-236,-2-6 34,-4-11 0,-3-1-101,-9-6 236,-10 0-68,-9 0 134,-8 2 168,3 6-256,5 7 155,8 6-77,8 7-292,6 1-56,3 3-79,1-3 68,4 1-101,5-4-45,5 3-358,3 0-281,0 1-302,1 1-829,2-1 1927,14 0 0,-18 2 0,7 0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1:07.5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12 161 7123,'-7'14'1389,"2"-4"-705,5-10 21,0 0-581,64 15 55,-35-11 113,48 10-12,-53-22-168,-2-6-45,-5-8 56,-1-4-22,-5-1 201,-4-1 34,-4 1-122,-3 4 55,-7 4 279,-6 5-44,-7 8-256,-6 3 9,2 3 101,0 3-100,-3 11-23,10 2 68,-2 13-11,11-3 133,3 5-313,3 2 11,5 0-123,8-1-145,6-5-146,7-5-2533,16-4 527,-9-10-1670,12-2 3967,-13-11 0,-12 4 0,-5-4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1:07.8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21 10125,'0'-11'774,"0"2"-158,0 65-246,1-20-359,4 45 146,5-24-123,-2-21 55,2 4-89,-9-24 0,0-8 146,-1-4-90,0-4-34,1-7 79,0-6 22,1-11-11,3-6 292,-1-1-270,3 2 46,1 6-180,0 7-45,2 5 0,0 4-549,-1 3-235,2 2-325,1 1-953,2 1 2107,3 3 0,-7-3 0,-1 3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1:08.3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13084,'12'79'874,"0"-11"-740,5-31-134,-2-4 0,0-3 0,0 9-44,-4-9-248,5 15 12,-7-24-180,3 0 180,-5-15 359,5-4 55,-1-10-22,1-4-67,-3-11 22,-5-2 0,-1-3-11,-3 0 23,0-1-45,1 3-34,0 0-45,3 3-224,1 2-123,2 4-280,1 3-326,1 3-548,-2 2-527,0 2 2073,-4 4 0,-1 1 0,-1 2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1:08.9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205 0 11481,'-80'13'785,"13"3"-494,46 13 180,5 4 0,4 6-270,6 3 23,3-2-112,8-1-112,9-7-33,8-7-191,11-9 33,2-9-33,2-7-45,0-13 56,-4-9 101,-4-12-78,-5-4-34,-7 0 224,-8 2 0,-5 3 224,-4 9 56,0 4 269,0 10-202,0 5-55,0 3-158,0 2-134,0 7 89,-1 4 1,-1 10 0,1 3-90,0 3-23,1 0-134,0 0-346,5-3-629,4-3-538,8-3-683,7-5 583,7-7 1770,5-3 0,-15-3 0,-3 0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1:09.1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18 11123,'0'-10'1009,"0"2"-102,0 8 57,0 0-416,2 48 13,2-12-68,3 38-359,2-25-111,1-6-46,-2-4-212,0-5-426,-1-7-661,-1-4-382,-2-4-1197,-1-5 2901,0-4 0,-2-4 0,-1-4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1:09.3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 12535,'74'-7'-1468,"-11"5"-638,-35 8-628,-4-1 2734,1 1 0,-12-5 0,-2-1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1:09.5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11504,'6'3'773,"-1"0"11,-4 52-515,3-25-269,2 45-157,3-42-235,-1-6-302,-2-8-763,-1-7-1277,-3-6 2734,1-4 0,-2-2 0,-1 0 0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1:09.7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0 12490,'-2'10'-358,"1"-1"-1110,4 2-2073,2-1 3541,4-2 0,-4-3 0,0-2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1:10.0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85 0 11795,'-46'88'1053,"9"-8"-795,36-30-124,10-5-134,7-7-4251,12-10 4105,6-10 838,-2-9-793,-4-6 56,-7-4 45,-5-9 0,-7-8-168,-4-12 3247,-3-6-3438,-2-2-112,-5 2-44,-4 5-561,-5 8-381,0 8-55,3 7 1512,5 4 0,3 3 0,3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46.1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216 17 6428,'2'-3'773,"0"0"168,-2 3-100,-5-4-494,-3 3-302,-6-4 190,-5 5 0,-3-1-44,-2 1 78,-1 0 90,1 0-113,2 3-22,4 4-56,3 5 0,4 8 135,4 5 11,3 3-191,2 1 11,2-1 12,4-5-135,9-6-11,7-4-11,12-6-11,0-3-90,14-4 67,-13-7-67,2-3-34,-16-8-213,-4-12-78,-7 7-268,-1-7-472,-7 14-896,0 3 2073,-2 6 0,2 4 0,-2 2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1:10.5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10417,'0'89'852,"0"-17"-696,0-49-10,0-8-12,0-4-134,0-5-156,0-4-169,0-1 325,1-9 123,7-7-89,2-10-1,9-5 46,1 0-68,2 4 157,-1 5 12,-2 7-57,-2 7 179,-3 3 45,-1 3 303,-2 3 135,4 8-181,-1 5-155,4 8-258,1 2-46,0 3 46,0-2-35,-2 1-32,-1 0-91,-3-1 23,-2-3-112,-4-4-33,-2-5-1603,-2-6-314,1-4-1524,-1-2 3530,0-2 0,0 0 0,-1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1:11.5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23 201 10103,'-12'-5'1446,"2"1"-415,10 4-157,0 0-527,62 27-324,-24-20 10,50 19-33,-43-36-190,-6-3 145,-8-9-33,-9-2 78,-8-1 11,-9-2 34,-2 1-45,-10-2 11,-9 2 202,-14 4 44,-9 6-212,-5 8 212,1 4 12,3 5-34,6 7 158,8 5-202,7 11 156,7 5 437,6 26-481,11-11-236,9 14 23,11-21-180,7-7-78,0-8-1300,13-6-369,-9-8-763,10-3-2240,-11-7 4840,-1-8 0,-14 6 0,-5-5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1:12.1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183 42 8400,'0'-6'2611,"0"1"-1210,0 5-561,-23-16-492,7 12 615,-34-7-481,23 22-180,-6 6-234,16 3-12,7-1-112,6-1-68,2-5 35,6-2 66,7-4-145,7-4 101,8-2-34,1-1-213,-2-6 269,-3-3-134,-4-7-23,-4-3 147,-1 1-225,-4 2 123,-1 3 78,-4 6 79,-1 3 213,-2 3-34,-1 12 336,0 7-268,0 15 123,0 8 0,-1 8-281,-1 8 527,0 4-212,1 5-236,-1-1-78,1-1-34,-2-8-56,1 0-112,1-25 101,0-4-180,1-22 158,0-3 33,0-2 33,1-12 135,7-8-168,5-19-280,8-8-146,1-8-425,-1 0-1234,2-15 203,-8 22-695,3-8 2577,-9 25 0,-4 14 0,-1 6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1:12.6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12244,'2'80'616,"4"-10"-471,2-38-134,5-6-22,-1-7-11,-1-6-225,-1-5 147,-1-5 32,0-2 68,0-2 0,1-10-78,0-6-90,1-13 45,-2-2 123,-2 1 78,-4 4 34,-2 9 157,-1 7 201,0 7-122,0 3-45,0 1-158,0 4 135,1 9 258,0 9-437,3 8-57,3 4-44,4-3-22,4-1 0,3-4-1132,8 0-224,-7-9-908,8-4-1288,-7-9 3574,2-4 0,-8 0 0,-3 0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1:13.0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126 1 14171,'-61'52'1064,"12"-5"-963,40-17-67,5-2-34,2-5-79,2-5 57,0-4-247,0-4-45,2-5 157,6-1-179,7-3 112,8-5 11,2-6-291,-1-6 257,-3-7 12,-5 0 235,-7-2 22,-4 0 113,-4 2 156,-1 3 382,0 7-214,0 5 0,0 5 348,0 2-504,-1 14 33,1 3-258,-1 14-78,1-2-22,0 1-113,4-4-145,4-1-493,4-3-235,6-5-404,2-4-874,5-6-885,3-4 3171,3-2 0,-14 0 0,-2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1:13.3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14406,'12'79'650,"1"-7"-627,-3-33-237,5 17-290,-4-19-482,-1 7-515,-6-24-1076,-2-6-762,-1-8 3339,-1-3 0,0-3 0,0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1:13.4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12 12053,'-3'-6'1232,"1"1"-458,2 5-640,0 0-156,15 3-135,0 2-751,14 2-571,-2 0-818,1 0 2297,0-5 0,-12 0 0,-4-2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1:13.7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29 10025,'10'-16'1546,"-2"3"-694,-8 13-12,0 0 168,12 70-526,-4-37-426,9 52-34,-7-57-22,-3-8-336,-2-8-246,-1-4-516,-2-6-4280,0-1 5378,-2-8 0,0 5 0,0-5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1:13.8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11448,'12'6'-774,"0"2"1,-4 0 0,-2-1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1:14.3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87 0 15863,'-48'45'168,"10"-3"-124,37-13-44,1-1 0,3-2-100,5-4 32,4-2 46,8-4 0,3-2-46,4-3-100,3-4-156,0-3 21,-1-3-22,-8-1 325,-4 0 190,-8-6-44,-5-5-56,-3-8 44,-1-6-100,-2-1 22,-3 2 11,-3 3-67,-2 3-78,6 6-90,0 5-113,4 5-5893,0 1 6174,-2 3 0,1-2 0,-1 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7:12.0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161 55 7918,'56'-15'286,"-1"-1"0,38-8-174,-69 29 11,-5 5 23,-6 6-34,-4 5 34,-5 1 55,-2 1 12,-4 0 0,-8-2 56,-7-2-180,-12-1-89,-6-3-22,-7-3-34,-1-2 56,-2-5 22,4-3-22,3-2-11,6-6 11,5-3-22,5-8-180,-1-11 202,10 7 134,0-4 23,11 14-112,0 6-45,2 2 214,0 2 43,0 6 68,0 6 0,2 11 123,0 10-78,0 8-90,0 5-258,-2 2-10,1-3-24,1-4 1,5-6-202,-1-6-437,3-9-481,0-5-460,1-6-494,7-5 2085,4-2 0,-7-2 0,-1 1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46.6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 1 7414,'-4'5'2051,"1"-1"-1491,3-4-257,-11 47-90,8-26-23,-9 35-67,12-41-100,8-4 21,6-5-44,8-3 68,4-2 88,-1-1-55,1-5-101,-4-4 0,-2-6-89,-5-4 10,-4 0 79,-5-1 0,-3 4 79,-3 2 201,0 1-68,0 7-156,0 1-56,0 5-44,0 0 44,0 4 202,0 5-45,0 5-146,0 6-11,0 0-191,0-2-593,5-3-2107,12 1 505,2-9 2386,11 1 0,-17-7 0,-2-1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1:14.9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13924,'13'96'998,"0"-10"-998,-4-45-57,-1-5 35,-2-6-270,-2-9-111,-3-6-123,0-8-203,-1-3 348,0-4 113,0-7-271,0-7 539,0-12 0,0-8 23,0-4-46,0 0-44,3 0 67,7 6 0,4 4 662,11 7-192,-9 10 112,2 4 125,-11 7-58,-1 6-222,-1 6-271,2 5-133,0 5 44,3-2-67,0 0-34,2-2-470,0-1-840,1-2-113,-2 2-628,2-1-402,0-2 2487,1-3 0,-6-5 0,-1-3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1:15.3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0 132 13790,'38'34'207,"-1"1"0,28 20-106,-34-48 45,-7-4-23,-6-3-123,-8 0 246,-3-4-133,-5-6-91,-2-10-44,-5-10-192,-6-6 58,-9-5 144,-2 2 24,0 5 133,7 10-44,6 9-23,5 9-10,3 4 0,1 2 178,10-1-201,3 1 56,14-2-101,3 1-68,1 0-357,0 1-1122,-6 0-2296,-5 0 3843,-10 1 0,-5 0 0,-5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29:35.8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578 41 14383,'-4'-6'1905,"0"3"-1456,4 2 380,0 1-785,2-5 57,9 1-45,5-3 0,9 1 0,-1 2-11,-1 1 1,-2 2-24,1 1 0,2 0-22,2 0 23,3 0-1,-2 3-11,4 2-11,-5 5 23,2 1-12,-4 3-11,2 2 22,-2 2-10,-1 1 44,0-1-56,-3 0 11,-1-2 11,-1-3 1,-6 1 10,-1-2 1,-5 0-1,1 0 1,-3 0 11,2 1-12,-4-2 23,2 3 12,-4-2 21,4 3-44,-4 1 11,2 2-34,-2 1 1,0-2-23,0 0 33,0 0-33,0 0 23,0 2 44,0-2 11,0 2 1,0 0 44,-2 1-11,-5 2 11,-4 2-44,-4 1-23,-1 2-11,1-2-23,3-4 12,-1-1 0,3-2 55,-3-1-10,-1-1-12,0-1 0,-1-1 11,1 0-10,-3 1 10,1-1-44,-1 2 10,0 0 1,-1 0 11,-1 0 0,1-1-11,1-2 45,5-2-12,1-4-11,5 0-11,-2-2 34,0 0-34,-3 2-23,-5-1 2,-5 2 21,1 1-34,-3-1 0,4 2-22,3-3 23,1 1-23,5-5 0,2 2 0,1-4 11,1 2-22,-4 1 11,0 0 0,-1 2 0,1 0 0,0-1 0,3-1 11,-1 0-22,2-2 0,0 0-1,4 0-179,1-2 191,6 1-11,3 1 11,7 4 0,6 1 0,3 3 0,5 1 11,2 1-11,2 0 0,0 0-11,-2-1 11,-2-3-22,-7 0 11,-1-1-34,-9-2 34,-1-1-1,-5-3-21,-2 0 33,-3 0 280,-1-1-268,0 3-12,-1-2 11,-8 3 0,-9-1-11,-9 2 0,-12 1 0,-2 2 0,-4 0 56,4 0 11,3 0 12,7-2-68,0 1 0,9 0-11,1-3 0,11 1-22,3-3 22,5-1 11,2 0-11,0 1 0,0 3 11,0 3-11,7 5-11,3 0-12,8 1 23,3-1 0,-1-1 0,3 0 12,-4 0-1,2-1 0,-1 1-11,-1 0 0,-1 1 0,-1 0-11,0 2 11,-1-1 0,1 2 45,-1-1-34,-1 1-11,1 1 22,-1 1-22,1 1 11,-2 0 1,-1-1-12,-3-3 22,-1-2-22,-3-3 0,-2-1 11,0-1 12,-4-1-1,2 1 0,-2 1 12,0 2-12,0 4 23,0 4 22,0 3 1,0 4-35,0-1-33,0 2 67,-2-2-55,0 0 32,-2-1 46,0 0-12,2-2 23,-3-2 11,1-2 0,-4-2-22,0-1-22,0-3-1,2 1-45,-1-4-22,1 0 12,0-3-1,0-1 22,3-2 35,-3 1 100,-2 0-56,-2 2-68,-5 2 1,-4 1 22,-3 1-44,-5-1-23,4 0 11,-2-1 0,5-1 12,1-1-12,3-2-11,3 0 78,-2 0-55,-1 0 21,-2 0 102,-1 1-45,0 0-34,-2 0 0,2 0 79,-1-2-34,2 1-67,-1 0 11,-4 1 67,1 1-33,-5 0 56,4 0-46,-1-2-55,2 2 34,2-2-35,-1 1-21,1 1-12,4-2 34,1 1 44,7-2-10,-1 1-1,3-2 12,-5 3-45,-1-2-23,-4 3 0,4-1 1,1-1-23,5 0 11,2-3-11,1 1 0,1-1 11,-2 1 0,-2 0 1,0 1-1,-3 1 11,-1 1-22,0 0 11,0-1-11,6-2-11,-1-1 11,5-1-2666,-2 0-135,2-13-1737,10-7 4538,6-19 0,-2 15 0,0 2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2:44.2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 11 10036,'-2'-2'2006,"1"0"1042,1 2-2600,-6-3 134,5 3-178,-6-3-57,7 3-56,-1 0-145,1 10 11,0 5-79,0 15 79,0 5-112,0 7-23,0 2 113,2 6-91,0 2 136,2 5 11,0 1-90,0 1 44,-2-3-145,0-5 0,-2-7 11,1-9 23,-1-9-12,0-7-78,0-8 45,0-6 11,0-4 112,0-1-78,0-4 33,-1-2-67,1-6 22,-2-2-55,2-3 33,-1-2 0,1-1-11,0-4 44,0-4-33,0-3-45,0-17 23,0 10-23,0-13 45,0 17-45,0 0 23,0-1 22,0 2-22,0 2-23,0 3 22,0 5-44,3-1 45,0 7-45,4 0 55,0 5-44,5 2-22,2-2 67,4-2-202,2 2-258,7 1 336,-9 5 135,1 2-11,-9 4-90,-1 0 79,-1 2 22,1 3 11,-2 4 90,0 3-79,-2 1 46,-1 5-102,-1-7 12,-2 7-158,-3-4 180,-5 5-33,-5 5 78,-4 2-45,-1 0 22,-5 5-56,7-12 12,-5 4-56,8-12-57,-4 1-190,-2-3 247,-1 1 44,-1-3-101,0 2 91,8-4 44,0-1 11,8 0 11,2-3 12,1 3 0,1 3-23,0 5 280,13 18-100,1-3 78,12 13-191,-1-10 202,0 3-134,0-2-146,0 0 11,-2-5-11,-4-3 0,-3-4 22,-4-3-33,-5-8-179,-2-2-404,-4-5-5109,0-1 5703,-2-4 0,1 2 0,-1-2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2:44.9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9 202 9341,'-5'8'2084,"1"-2"-1377,4-6-327,45 14-167,-20-10 235,39 8-381,-32-20-22,0-6 57,-5-5-80,-6-1 90,-4 1 23,-7 0-124,-3-1 190,-4-9-133,-5 5 189,-6-6 68,-3 12 22,-8 5-10,-2 6-248,-2 3 57,-4 3-135,1 3 135,2 5 78,1 5-101,6 5 280,1 19-234,9-6 66,2 14-145,9-12-12,6-1-33,6-5-45,5-4-45,2-4-650,1-4-604,-1-2-383,2-4-480,1-4 504,3-2-336,4-4 1994,3-7 0,-16 5 0,-3-5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2:45.6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150 394 13184,'-50'-7'1211,"8"7"-1144,26 10 550,-1 24-483,5-3 79,2 15-191,8-9 23,3-2 67,6-6-101,5-5 0,7-9-11,3-5 23,2-6 33,-1-3-23,1-9 23,-2-6 68,0-11-80,-2-8 24,-3-6-24,-5-5 1,-3-4-90,-4-3 23,-2-3 22,-2-1 0,-1 1-11,-2 2 11,-3-11 33,1 23-44,-3-3 11,4 26 0,1 6 11,1 5-11,0 3 0,1 2-168,-1 0 168,1 4 68,-1 6 77,1 10 90,0 11-66,0 7 481,8 28-538,0-13-319,-1-18 0,2 0 263,6 15-45,1-1-11,2 0 22,2-3-44,0-5-157,0-4-482,-2-9-247,-2-6-851,-3-10-3721,7-9 5480,-5-13 0,-2 4 0,-6-6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2:46.2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43 10765,'-9'-24'2341,"0"5"-2106,7 25-224,-3 5-3903,-1 13 5012,-2 25 278,4 11-1225,3-22 1,3-1-163,5 16 45,12-11-78,-4-28 22,5-3 22,-8-9 3393,1-7-3326,-2-5-55,0-7-1,-1-5-111,0-15-68,-5 8-111,0-11 89,-4 14 168,-1 3 0,0 6 213,0 7 11,0 5 0,0 3 67,0 2-33,1 10-12,1 4 247,3 10-157,2 4-302,3 1 11,1-1-45,2 0-34,0-4 12,0-3-471,-1-6-370,-1-4-650,0-5-627,1-3-415,2-2-884,3-7 3439,1-3 0,-7 1 0,-3 1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2:46.6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122 9 11582,'0'-5'2936,"-4"1"-2163,-4 4-437,-4 0 157,-2 2-179,-2 5 56,-3 5 470,-3 22-481,9-3-79,1 13-3605,10-13 3415,7-1-90,7-4 0,6-3-11,7-4-180,-1-5-459,0-2-358,-4-4 2831,-1-2-4243,-1-2-1042,1-2 3462,0 0 0,-9-2 0,-1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2:47.1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0 152 9129,'1'8'2117,"-1"-2"-1343,0-6-248,45-15-347,-22 4-89,36-13-79,-34 7-22,-4 0 22,-2-1 67,-7 1 202,-6 3 483,-3 2 391,-2 3-426,-6 3-100,-4 2 77,-7 2-525,-6 2-35,-1 3 202,1 5-291,1 6 113,2 6 89,2 7-225,5 1 135,4 4-168,4 6-56,9-10 56,8 3 0,8-17 0,5-3-134,3-4-1020,12-4-124,-12-2-526,8-7-1456,-16-4 3260,-1-8 0,-9 6 0,-3 2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2:47.8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147 586 7885,'4'-8'3316,"0"0"-2307,-4 8 627,0 0-1121,-28-8-101,14 6-189,-24 0 167,20 13-22,1 12 134,2 4-179,4 5-202,3 1 12,4-2-135,3-4 0,8-5-56,3-5 89,10-6-33,5-5 0,3-3 56,0-7-56,0-6 0,-1-8 0,-1-11-11,-4-6-280,-4-6 89,-3-8-67,-9 7 0,-2-2 185,-1 8 0,-1-2-945,0-13 0,-2-1 967,-2 11 1,1 1 21,-1 1 1,0 0 56,-1 2 0,0 3-17,0-22 78,0 19 538,2 17-414,0 11-34,1 14 135,0 11-157,0 16 156,0 13 68,3 9-214,3 9 248,3-17 0,2 3-208,-3-13 0,1 1 763,5 11 0,0-2-880,6 12 22,0-6-101,-2-9-12,-2-6-44,-1-7-100,2-3-304,-4-12-750,0-2-370,-6-11-1176,0-1-1827,0-3 4654,0-5 0,-3 4 0,-1-3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47.0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11257,'0'67'258,"1"-10"-247,-2-38 12,1-5-12,0-3-11,0-6 0,0-1-79,0-3-33,0 0 45,0-7 11,0-2 0,0-9 45,11 0-23,5-2 34,13 3 12,3 3 111,-3 4 11,0 4 79,-8 4 101,-3 1 67,-4 0 67,-4 5-134,0 4-225,-4 6-89,-2 2-145,-3 0-449,-1-2-571,0-2-740,0-1-829,7-3 2734,1-3 0,0-3 0,-1-2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2:49.1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6 7840,'-1'-3'4000,"0"0"-1815,1 3-1446,-3 1-290,2 5 10,-2 8 0,3 11-201,0 10 235,0 12-412,3 7 446,2 9 0,3 2-505,-3-31 1,-1-1 134,4 32-157,0-5 56,-4-5-124,2-8 68,-2-9-201,1-10-338,-1-9-884,-2-10-156,0-4-396,-2-5-558,0-6-1018,0-8 3551,0-10 0,0 9 0,0-1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2:49.4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43 11930,'-3'-1'2588,"0"0"-1176,3 1-639,29-3-146,0 0-134,29-2-3829,-8 0 3539,-1 1-203,-4 0 0,-6-1-23,-7 1-213,-7 0-458,-7 1-236,-5 2-336,-6 1-449,-3 0 2766,-3 0-4682,-1 0 3631,-2 2 0,1-1 0,-1 1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2:49.8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11750,'9'11'2589,"3"-2"-1603,1-7-292,4 1 24,4-1 155,17-2-693,-10 1-203,19-1-10,-25 0-505,2 0-201,-11-1-191,-4-1-471,-2-1 90,-4 1-594,-1 0-2689,-2 1 4594,-6 1 0,5 0 0,-4 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2:50.3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16490,'37'2'672,"0"-1"1,-2 1-1,-2-1-582,13-1-90,-3 0-269,1 0-449,-19 0-390,-1 0-753,-18 0-604,-4 0-1445,0 0 3910,-2-1 0,0 1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2:51.2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104 30 12714,'-16'-9'1434,"-1"1"-1154,-3 14 123,7 2-234,-5 8 33,9 4-1,3 3-133,2 3 88,3 2-88,4-2-57,5-2 45,8-6 11,5-6 146,19-5-191,-12-8 157,12-9-167,-18-7-1,-2-8 56,-5-4-11,-5-11-11,-6 10 45,-2-6-79,-2 18 0,0 6 12,0 6 78,0 4-202,0 1 101,0 5 291,0 3-190,0 8 224,0 6-45,0 6-258,2 5 180,0 3-135,2 5 146,2 3-67,2 5-90,1 2-56,-1 4 0,1-2-11,-3-2-23,0-7 34,-2-9 0,0-13 56,-1-7-56,-2-10 0,2-2 11,-2-7 146,3-4-90,1-12-11,3-9 68,2-6-80,7-24-44,-6 17-112,5-14 79,-8 26-79,0 5-415,-2 5-414,-1 5-1098,-3 0-1525,-1 2 3564,-1 2 0,0 5 0,0 3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2:51.7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13824,'0'10'2005,"0"3"-1691,1 18-79,4 1-156,2 1-79,5-3-3392,3-6 3358,0-5-34,0-5 68,-2-8 0,0-2 23,-1-4-23,-1-3-34,0-8-33,-1-6-235,0-9 3548,1-18-3246,-5 10 112,-1-9-78,-4 21 89,-1 8 202,0 8-90,0 3 505,0 3-360,3 9-234,1 4 314,5 12-393,0 0 45,1 2-224,1-5 101,1-3-606,1-4-671,-2-4-953,1-3-605,0-5-1547,1-1 4393,0-3 0,-4 1 0,-3-1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2:52.3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103 31 9453,'-6'-6'1648,"0"0"-1368,6 6 179,0 0-116,-12-4 464,4 3 45,-10-4-34,8 10-314,1 4 101,-2 9-89,2 7-259,1 5-33,5 0-224,1-2 452,5-2-508,7-6 12,5-4 10,6-7-123,2-4-268,1-4 290,-2-7-33,-2-4 22,-4-8 112,-3-5-201,-4-2 235,-6-2 0,-1-1 179,-3-9-44,-1 13 201,-1 0 404,-1 17-460,1 5 44,2 2-156,0 1-88,-1 5 43,1 17-56,0 2-67,1 14 0,2-9-146,4-1-739,4-2-628,3-5-447,2-5 144,2-5 505,4-6-1647,2-3 2958,0-8 0,-9 4 0,-3-4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2:52.5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13 10103,'-2'-7'3182,"1"1"-2498,1 6 370,0 0-192,0 5-436,0 5 235,0 7-101,3 7-538,1 4 46,4 1-68,0-2-90,0-1-548,-1-3-673,-2-3-840,-1-4-953,-3-4-1434,0-4 4538,-1-3 0,0-3 0,0-2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2:52.7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16288,'45'1'191,"-2"0"-1199,-13 0-572,2-1-1692,-2 0-1423,-1 0 4695,-3 0 0,-11 0 0,-6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2:52.9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13891,'4'61'2689,"0"-5"-2644,-1-19-5705,1-4 5548,0-3 1520,-1-5-1901,0-6 378,-1-7-1746,0-6-1623,-2-3 3484,0-2 0,0-1 0,0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47.5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107 256 10933,'-59'63'0,"12"-10"0,47-38 44,9-2 91,7-4 33,13-5-67,4-1-57,7-3-44,-2-6-145,2-6-180,-6-8-89,1-9-170,-4-5 304,-5-7 258,-3-5 22,-9-2 34,-2 0 44,-5 6 247,-1 8 146,-1 8-247,-1 10-11,0 6-56,-2 7-34,-1 2 482,-1 13-78,2 2-147,0 13-66,3 3 124,-1 4-69,3 5-167,1 4-46,3 3-44,5 1-112,1-2-212,4-4-1010,0-7-906,2-4-1839,3-10 3967,2-7 0,-12-8 0,-3-3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2:53.1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13555,'14'3'-1236,"1"5"1,-7-3-1,-2 2 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2:53.5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102 0 13532,'-48'29'2095,"9"2"-1915,31 3 21,4 0-201,2-1 101,5-3-157,3-6 56,6-6 0,4-4 0,4-5-78,0-4-12,2-3-33,-1-6-213,-1-4 213,-2-6-247,-6-5 156,-4-2 147,-4-2-370,-3-1-324,-6 1-113,-4 0-348,-6 6 113,-1 5 616,2 7-874,4 3 1367,5 2 0,2 0 0,3 0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2:54.0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12479,'3'59'2891,"0"-4"-2790,3-21-68,-2-3-33,2-3 0,-3-7 0,1-6 11,-2-5-11,-2-6-11,0-2-90,0-2-471,0-4 550,-2-4 22,0-8-45,-1-5 12,1-2 44,2-2-11,0 4 213,5 2-78,3 4 167,6 5 269,5 3-391,3 3 335,2 2-212,2 2 78,0 3 55,2 15-144,-10 0-236,-1 14 34,-11-6-180,-4 0 57,-1-2-1480,-4 3-1176,-3-10-2297,-2 1 4986,-1-10 0,4-5 0,2-2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2:54.4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0 234 13106,'6'6'1445,"-1"-1"-1109,38 8-88,-15-9-243,4 3 1,2 0 139,3-7-145,-1-6 12,-3-9-12,-14-2 313,-5-17-279,-19 9 179,-7-9 44,-8 8 192,-2 2 234,1 2-392,6 5 45,4 5 68,6 6-404,3 3 0,2 2-145,0 0 145,2-1 123,8 0-112,5-1 23,7 0-34,4 0-2690,10-2-895,-9 2 3585,1-4 0,-18 6 0,-4-2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02:58.4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30 9532,'-4'-6'2207,"1"1"-1221,3 5 3384,-1 0-3989,8 0 247,3 0-426,10 0 89,4-3-190,1 0-90,-1-2 157,0 1-135,1 2-10,-3 1 89,2 1-56,0 0 0,1 0 134,0 1-156,3 1 246,1 2-145,1-2-1,0 2 68,-1-3-45,13 2-57,-9-1-77,10 0 100,-14-2-101,1 2-22,-3 0 101,0 0-22,-2 1-46,1 1-22,0-1 57,0 0 66,2 1-10,15-1-12,-9-1-45,11 0-67,-11-2 0,-2 0 56,0 0-22,10 0-34,-12 0 56,7 1 33,-11 0-66,3 1 55,1 0-11,2 0 68,0-1-135,1 0 100,-3-1 46,1 0-56,-1 0-57,14 1 1,-10 1 78,10 1-112,-13 0 56,0-1 67,0-2-33,16 1-90,-11-1 79,12 0-79,-14 0 0,-1 0 0,0 0 33,-1 0 35,-1 0-68,2 0 0,-3 1 44,2 1 1,0 0 90,15-2 66,-9 1-167,12-1 67,-14 0-101,-3 0 33,-1 0-78,2 1 45,-11 1 23,0 0 22,-10 3-45,0-2 0,2 0 0,0-1 0,3-1 22,1-1-22,3 0 56,11 0-56,-6 1 0,7 1 11,-9 3-56,-1 0 57,0 2-12,0-2 22,0 0 34,15-1-56,-8-2-34,11 0-33,-13 0 67,-1 0 0,-1 4 11,-3-1 45,0 1-67,2 0 11,0-2-56,16 3 67,-9-2-11,8 3 0,-14-2 56,-1 0-67,0 1 11,-2 0 0,-1 1-45,8 2 45,-7-2 12,5 3 44,-8-4-56,-2 1 0,2 0 0,-1-2-34,1 2 45,-1-2-11,0 0 56,6 2-67,-6-3 11,3 2-11,-6-3-34,-1 1 45,3-1 0,0 0 22,2 0 34,1 0-56,1-1 12,8 2-68,-8-3 67,7 2-11,-10-2 33,-1-1 35,0 1-68,2 0 0,-2-2 0,4 2-34,1-1 45,13 0 0,-9 0 12,9-1-23,-16 0 0,0 0 0,-3 0-56,-2 0 67,1 0-11,0 0 45,1 0 0,11 0-45,-6 0 11,7 0-45,-9 0 34,0 0 0,0 0 0,-2 0 45,-2 0-45,4 0 0,-3 0-22,2 0 22,-2 0 0,1 0 22,0 0 34,0-2-56,-2 1 22,8-1-55,-8 1 33,5 1 0,-10 0 33,-1 0 23,2 0-56,1 0 0,4 0 79,13 0-57,-5 0-22,9 0 56,-10 0 0,-2 0-67,-2 0 11,-2 0 0,-4 0 0,4 1 0,-4 0 11,3 1 57,-3 1-68,1-1 0,3 1 22,0-2-33,1 2 11,-1-3 0,1 3 11,0-2 57,0-1-68,2 0 0,1 0 11,0 0-34,2 0 35,2 0-12,2 0 11,1 0 22,1 0-33,1-1 0,-1 0-22,-3-1-34,-2 0 67,-2-1-11,-1 0 0,0-2 56,0-1-56,1-1 0,2 0-22,20-5 22,-10 3 0,14-3 0,-17 7 45,-2 0-57,-1 2 12,-4 1 0,0-2-33,9 1 33,-8 0 11,6 1 34,-13 1-56,0 1 11,-1 0 0,0 0-23,2 0 23,-1 0 0,3-1 79,10-3-102,-6 0 23,9-2 0,-8 4 0,1 0 11,1 1-11,-2 0 12,-1 1 44,10 0-56,-10-1 0,10 0-12,-10 1 24,4 0-12,0 0 56,2 0 22,-1-2-67,2 0-11,2-3 157,18-2-135,-10 2-22,12-1 112,-16 5-67,-3 0-45,-2 1 0,-2 0 11,-4 0 79,-2 0-68,-2 0 1,-1 0 55,0 0-11,-1-1-67,-1 1 0,0-3 56,-1 2 0,-1-2-22,-1 1 11,0-1 33,8-1-89,-8 0 11,5 0 0,-12 3-45,-2 0 90,-3 1-45,-3-1 0,0 0 34,-1 1-34,0 0 0,-1 0 22,1 0 0,-2-2-22,1 2 0,1-2 56,0 1-67,1 0 11,1 1 326,4 0-169,1 0 55,4 0 12,-4 0-145,2 0-46,0 0-33,-1 0 23,0 0 22,2 0-45,-1 0 100,2 0-21,-2 0-68,0 0-11,0 0 0,1 0 56,0 0 22,9 0-78,-6-2 45,5 0-78,-9 0 33,-1 0 0,0 0-12,-1 1 24,-1-1-12,0 1 0,-2 0-23,-3 0 23,-2 1-280,-1 0-313,-1 0-24,2-1-178,1 1-270,1-2-403,0 0-470,2 2-1850,-1-1-346,-2 1-2376,-1 0 6510,-10 3 0,6-2 0,-5 3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37.2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30 301 11840,'-7'4'1053,"3"-1"818,4-3-1523,0 0-124,-8 1 90,6-1 167,-6 1-122,8-1 145,0 0-504,0 4-67,0 5 22,5 8 45,8 5-11,11 4-11,8-2-57,6-4 12,1-7-112,-1-5-1,-1-5 91,-4-2-91,-3-1 57,-6-1 101,-5-2-57,-5-4 68,-4-2 0,-2-6-90,-4-4-358,-2-20 269,-2 8 89,-2-12-191,-7 16 124,-3 1-45,-8 3 11,-1 2 57,-1 2-23,-13-7 168,12 9-78,-7-8 66,15 10-32,3 0-1,4 4 11,4 1-89,1 3-23,2 1 90,1 0-314,15-6-235,0 4-997,12-2-942,-1 6 2544,-6 2 0,-6 2 0,-6 0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37.6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10619,'5'53'45,"0"-1"0,5 42-45,0-45 0,0 2-1737,2 32 235,-5-37 1502,0 16 0,-6-51 0,-1-6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37.9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49 11481,'-9'-1'-100,"2"0"772,7 1 0,0 0-627,32-14-45,-8 9-22,25-12-326,-18 13-380,-5 0-830,-3 2-839,-5 1 2397,-2 1 0,-8 0 0,-3 0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38.5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2 236 10058,'-1'6'505,"0"-1"257,1-5-281,0 0-335,48 10-134,-18-7 44,40 1-56,-30-15 33,-7-9-33,-4-3-33,-8-4-46,-6-1 68,-7 2-23,-4 0 1,-3 2 33,-1 3-68,-9 2 68,-2 3 68,-10 5 581,-12 3-369,7 5-179,-6 2-22,11 8 145,3 5-11,2 9-78,4 5 111,4 5-33,4 0-191,3 4-33,16 7-168,1-13-326,16 1-705,1-18-617,1-7-749,3-3 2576,-1-2 0,-15 0 0,-7 0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39.1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172 9 7952,'0'-4'2084,"0"0"-594,0 4-907,-51 3-79,29 6-89,-39 6 0,45 10-34,4 1-90,6 5-146,2 1-89,4 1-11,5-1-45,7-4-56,9-8-101,7-6-111,6-8-35,2-4-179,0-12 101,-4-5 157,-6-15-22,-8-6-337,-7-19 583,-5 14 280,-5-5 280,-5 25-112,0 8 46,-2 8 144,3 3-224,2 2-234,1 3-169,0 6 78,0 8-89,5 8-100,5 2-550,6 0-863,4-3-728,2-7-1199,0-5 3440,1-6 0,-11-4 0,-2-2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48.8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1 437 9476,'4'0'1849,"-1"0"-12,-3 0-1837,0-3-56,0-4 11,2-8 12,0-5 10,3-8 23,1-5-33,-1-7 33,1-5 0,-3-4-12,-1-1-55,2 6-45,-4 7 101,2 11 11,-2 9 45,0 8-45,0 5-23,0 2-952,0 2 975,5 3 35,1 3 32,6 7-22,1 5 44,2 3 57,1 5-68,1 0-22,3 5-56,0 0 0,4 3 0,1-1 23,3-2-1,0-2 0,-1-5-22,-5-2 0,-2-3 12,-4-1-12,-1-4 0,-4-1-79,2-4 57,-7-3-12,1-3 34,-4-2 135,1-1 33,1 0-34,2-6-67,4-3-67,2-9-11,4-6-101,3-18 45,-3 3-12,3-16-100,-6 8-112,-1-2 66,0 2-155,-5 1 245,-3 18-100,-4 5-662,-1 19-515,0 3-1500,0 1 2912,-3 3 0,2-2 0,-2 2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39.6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141 264 13252,'-36'37'521,"-1"0"0,-21 29-275,52-29-5906,3-3 5593,3-5 1240,9-6-1609,18-7 1094,3-7-883,12-6 57,-10-15-157,-3-7 3247,-2-14-3314,-7-6 178,-3-2 113,-8-6 34,-4 0 56,-3-3 11,-2 0 78,0-1-33,-2 3 79,0 5 55,-3 10 180,2 10 89,1 11-68,1 7-32,1 4-269,0 1-57,0 12-22,0 8 67,0 18 113,0 12-124,3 7-370,9 28-639,2-22-638,7 13-863,-3-33 2454,-2-12 0,-6-14 0,-2-8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40.0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41 11750,'8'74'370,"2"-12"-370,5-48 0,-1-4-33,2-5 66,-5-3-33,1-8-22,-2-6-202,0-11-57,-1-6 113,-1-3 45,1 2 11,-1 4-190,1 6-124,1 5 213,-1 7 213,3 3 79,-1 4 358,6 14-146,4 7 897,6 18-875,8 8-167,2 7 447,2 4-166,0 3-2,-4 4 90,-2 3-122,-5 2 89,-6-4 22,-8-5 45,-7-8-34,-4-9-223,-6-8-24,-8-5-234,-9-8-34,-13-4-582,-11-8-270,-9-4-380,-8-6-662,-1-12 1894,-16-28 0,41 20 0,-5-17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40.7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1 386 8916,'55'6'168,"-1"0"0,41 1 0,-49-20-5705,-8-7 5615,-10-11 1656,-10-3-916,-10 0 1431,-15-13-1275,-24 0-469,-2 2-102,-14 9-167,18 16-192,5 5 3348,10 6-3437,6 2-190,4 3-224,4-3-326,11-2-425,5-1-1075,14 1-718,5 3 3003,3 4 0,-17 2 0,-3 0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41.0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21 11863,'1'-11'1983,"0"2"-1009,8 73-491,0-22-248,9 56-78,-2-40-90,4 25-90,-4-24-10,1 16-516,-6-29-202,-4-6-3784,-2-2 2843,-3-7-907,-2-6-449,0-10 3048,-2-8 0,1-6 0,-1-1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41.2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40 12871,'86'-20'-2375,"-12"4"-1256,-39 13 3631,-7 2 0,-13 1 0,-6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41.7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132 0 14641,'-34'53'545,"-1"0"0,3-5 1,8-3-321,20 5-5886,2-6 5628,5-9-46,8-9 1207,6-8-1296,9-10 815,4-5-938,0-5 56,0-10-102,-3-6 3427,-6-13-3303,-5-1-89,-6-6 89,-6 2 78,-2 0 135,-2 7 381,0 8 157,0 9 45,0 6-113,0 5-33,0 1-437,0 12 45,0 5 22,0 17 67,2 4-134,3 3 0,6-4-515,4-3 22,8-7-829,3-5-583,4-8-1053,1-7 2958,-1-4 0,-13-3 0,-4 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41.9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0 16075,'-1'91'1143,"3"-4"-952,2-23-79,6 1-112,1-5-202,1-6-6231,-2-8 5167,-1-10-348,-3-10 491,-1-11-2766,-3-8 3889,-1-8 0,-1-3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42.1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29 15437,'69'-16'-3238,"-5"4"515,-25 11 2723,0 1 0,-17 0 0,-5 0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42.5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1 201 11896,'0'11'997,"0"-2"-302,0-9-493,0 0-112,67 19-57,-27-19-22,55 7-11,-46-28-201,1-19-23,-20 8-35,-4-11 259,-20 15 56,-4 1 236,-10 4-12,-5 7-67,-9 4 459,-4 8 225,-16 4-371,13 8 91,-11 7-147,20 9-67,5 7 57,6 5-34,4 4-146,4-1-280,12-2-34,6-6-369,13-7-606,7-6-660,4-9-1188,4-5-1513,1-6 4370,-4-8 0,-18 5 0,-7-5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42.9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1 203 14843,'60'76'381,"1"-15"-370,-11-54-22,1-4 34,-7-3-23,-10-3 134,-11-7-134,-7-7-11,-8-10-112,-4-6 123,-3-4 100,-5 0 124,-6 1 45,-4 6 168,-4 5 269,4 8-101,5 7-258,5 6-200,3 3-259,1 1 112,5-3-12,7-1-145,12-4-560,9-1-1423,5 0-3530,0-1 5670,-4 0 0,-15 5 0,-6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49.2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 9577,'0'84'1837,"-1"-9"-1691,0-35-135,0-3-11,-1-4-134,2-4-258,-5-8-112,2-3-281,-2-7-122,3-4-685,0-4 1592,2-2 0,0-1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43.9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8 355 9409,'1'9'347,"0"-2"-213,58-4-134,-29-5-3500,44 0 3411,-50-5 1169,-6-5-441,-10 2-438,-3-13-279,-15 4 78,-4-11 302,-13 5 2802,-3-2-2465,-3 1-79,2 2 247,2 2 122,5 5-267,9 4-270,5 3-359,7 3-10,2-2 22,9-2-12,6-2-33,11-3-145,8 0-584,3 3-3730,15 3 4459,-11 4 0,-6 3 0,-19 3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44.4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130 0 6662,'-35'44'314,"-1"-1"0,-17 34 2318,48-42-2565,7-1 1387,10-5-1454,6-4 792,13-7-915,2-7 3325,1-6-3393,-1-3 68,-3-7 45,-5-5-13,-2-9-21,-5-5 56,-5-3 0,-4 0 56,-6-1 79,-2 3 100,-1 3 236,-3 6 201,-2 6 382,-2 6-707,3 3-157,0 6-123,1 5 90,2 10-22,-1 5-79,2 2-348,1-2-515,6-5-661,3-6-3921,20-5 5445,-4-4 0,0-5 0,-12 0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44.7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16 13296,'-10'-9'1311,"2"2"-671,8 7-540,0 0 124,4 36 23,2-7-158,5 33-89,0-15-156,1-2-326,0-3-482,-2-3-537,-2-7-785,-4-4-1255,-2-8 3541,-2-9 0,0-5 0,0-6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44.8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3 13465,'-4'-1'2756,"1"0"-2520,3 1-270,18 0-101,4 0-1153,20 0-897,0 0-1479,-2 0 3664,-3 0 0,-18 0 0,-5 0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45.0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0 16849,'-7'82'-1457,"3"-14"23,9-56-774,1-4 2208,2-5 0,-3-2 0,-2-1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45.2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6462,'0'0'0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45.6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1 199 13667,'38'81'828,"5"-14"-783,5-52-45,3-7-11,-1-5 11,-6-3 22,-7-8-10,-8-5-12,-8-11-79,-6-4 68,-8-4-23,-3-4-122,-7-3 156,-7-1 11,-7 1 123,-6 3 90,2 7-101,5 6 113,5 8-68,6 7-112,2 6 56,3 2-112,9 0-583,0 0-963,10 0-751,-2 1-2185,0 5 4482,3 4 0,-9-3 0,-1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46.2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49 15739,'-2'-7'3631,"1"1"-2040,1 6-437,0 0-1154,-1-3-112,1 1-639,-1-2-851,1 1-1166,0-2-2274,4-2 5042,2 1 0,-1 2 0,0 2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47.0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0 176 8961,'0'-5'2969,"0"1"-784,0 4-1749,49 7-65,-17-4-270,40 4-79,-29-6-22,-3-1-214,-4-1-222,-5-5-35,-8-4 259,-5-7 167,-8-4-22,-5-1 22,-3-2 22,-3 2 23,-7 0 56,-3 5-33,-5 5 324,-1 5-67,3 4-135,2 2 12,4 1-45,2 4 315,1 8 133,0 10 44,0 13-9,2 8-125,1 7-56,2 4-88,0 0-147,1 2-145,5-1-34,2-3-235,5-3-371,-1-5-1399,-2 5 414,-3-18-157,-3-1-460,-3-19 12,-1-6 2196,0-3 0,0-2 0,0 0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47.2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12 9722,'-10'-5'2600,"2"1"-1749,8 4-559,0 0-45,-12-1 256,14 1-189,-3-1-224,21 1-90,6 0-258,6 0-751,1 0-526,3 0-952,-1 0 2487,-2 2 0,-15-1 0,-4 2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49.6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1 130 10181,'49'-29'202,"0"-1"0,34-17-202,-57 41-22,-4 0 22,-4 3-34,-4-1-44,-1 2-124,-2 0-157,0 1-234,0 1-427,0 0-638,0 0 1658,-2 1 0,-3-1 0,-3 1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47.8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61 3 10485,'10'0'2363,"-2"0"-1219,-8 0-91,0 0-4879,-5 54 4061,7-28 625,2 39-894,11-44-44,4-8-79,1-8 90,0-2 33,0-8 3393,-1-8-3393,0-10-134,-2-6-11,-1-3 88,-4 4-54,-3 3 145,-4 7 0,-1 8 78,-2 5 214,-1 4-124,2 1 56,2 4 179,6 9 1,17 33-124,-2 1-89,15 26-113,-10-13-56,1 4 1,-5 1 89,-3 3-45,-9-1 146,-7-1 302,-4-5 673,-12 12-852,-7-23-44,-11 4-35,-8-25 23,-4-9-246,-7-6-504,-22-9-326,13-15-840,-15-9-1076,23-15-2968,1-5 5680,2-6 0,19 20 0,6 4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49.3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1 15851,'8'11'1491,"-3"-2"-785,-5-9-695,0 0-11,-8 1 23,6-1 447,-5 1 348,7-1-4095,0 0 0,0 0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50.3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16031,'7'0'3215,"-1"0"-1892,-6 0-460,0 0-841,-3 4 79,3-3-101,-3 3-3277,3-4 0,0 0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51.9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 22 9420,'-13'-12'1501,"4"2"-458,9 10-528,0 0-426,-5 8-89,2 10 0,-2 16 12,4 11-12,1 5 0,11-2-12,6-4-66,14-9-79,4-5 56,3-7-100,-2-7-80,0-7 80,-3-4-57,-5-4 0,-6-8-22,-6-6 68,-4-11-36,-6-3-54,-2-11 347,-4 15 11,0-1 45,0 19-68,0 3 214,0 2-157,4 12 112,3 3-12,7 10-134,2-1 0,2-4-22,1-4-12,1-5 45,-2-4 12,-1-2-46,0-3-33,3-1-11,-3-1 22,3 0-22,-5-4 11,0-8-246,-1-8-359,0-11-169,-4-3 57,-3-3-493,-3 1 1210,-2 2 0,-2 15 0,0 5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53.4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 6764,'7'-2'1087,"-1"0"-236,-6 2 337,0 0-739,18 30 33,-9-7-124,15 29-100,-12-12-1,1 6-178,1 7-35,1 7 170,-1 3-147,1 0 11,-3-6-78,-1-7 0,-3-15 0,-1-8 0,-4-14-78,-1-4-45,-1-7-191,-1-1 314,0-5 89,0-8-55,0-8-34,2-12 0,4-4-79,4-2-189,5-2-113,4 5-34,2 3 102,-1 9 122,-3 6 23,-4 8 168,-3 5 56,-2 3-34,-3 1 124,3 2-11,-2 5-46,2 6 46,1 8-57,1 4 23,2 4-90,1 1 0,1 1-22,1-1 11,0-2-33,2-2 33,0-7 0,2-4 22,0-8 56,3-3-66,-1-4 55,4-2-56,-3-6 11,0-5-44,-2-8-68,-2-2-223,1-16-2,-8 7-110,-2-12 145,-7 12 280,-2 4 213,-4 8 257,-4 7 192,-6 7-416,-4 4 124,-1 5 78,0 5-168,3 6-145,3 6-23,3 4-101,4 4 101,3 4-34,2 1 34,2 0 56,7-2-112,14 0-56,0-13 0,10-3 0,-11-13 0,0-2 34,-1-5 89,0-7-123,1-9-157,-2-9-11,-1-4-347,1-11 414,-7 14 34,1 1 67,-10 21 22,-1 7 113,-2 1 22,2 3 156,2 8 303,12 27-605,-2-4-22,8 18 11,-9-20-89,-1-3 77,-6-7-32,-3-6 44,-2-6-12,-1-5-279,0-3 34,0-5 257,1-8 56,3-7-56,0-5 0,4 1 0,0 3-56,1 4 33,2 3-10,12-3 21,-2 5 12,12-3 0,-7 6 0,-1 3 45,0 0-45,-2 3 0,-3-2 11,-2 0 12,-2 0-12,-2-10 135,-3 3-135,-3-6 22,-4 4 46,-4 2-34,0 0 67,0 3 56,-4 3 415,-12 3-550,2 2 158,-8 0 10,10 4 1,0 7 258,6 6-57,2 10 23,3 0 44,2 2-234,8-1-23,15 6-169,2-9-21,12 4-23,-8-14-45,2-1-123,-2-4-538,-2-1-404,-3-5-4514,7 1 5624,-12-4 0,-1 0 0,-14-1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54.3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9 243 7482,'-5'0'1747,"1"0"-1254,4 0-314,51 28-123,-20-18 45,47 19-22,-31-27-23,3-2-12,-4-1-32,-5-7 78,-9-5 67,-6-6 33,-11-3-33,-4-3-146,-6-3 34,-3-4-34,-2 0 79,-5 1 89,-3 0 23,-7 6 55,-1 4 158,2 8-34,1 6-34,4 5-224,1 1-89,0 3 89,-3 10 236,1 9 224,-1 17 448,0 39-662,5-8 79,1 29-112,5-22 79,4 4-269,3 0-12,6 2-10,0-5-124,1-6 0,-3-9 0,-1-13-45,-3-14-224,-1-11-348,-2-10-368,-2-8-517,-1-2-717,0-3-1299,-1-1 3518,1-6 0,-1 4 0,0-4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54.5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56 11549,'-8'1'2051,"2"0"-808,6-1-615,0 0-4555,55 0 4151,-18 0-179,43-1 814,-36 0-904,-11 0-459,-9-1-1120,-8 1-763,-3-6-1714,1-2 4949,0-7 0,-5 6 0,-2 0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55.1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13 12658,'-4'-7'2196,"1"1"-1669,3 6 806,0 0-1198,0 7-57,0 7 34,0 9-22,0 9-90,0 2 22,1 1-22,3-1-11,0-5-11,2 0-135,0-4-168,-1-1-90,0 0-235,1-6-403,-1-2-493,-1-8-225,-1-2-750,1-5 2521,-1-1 0,-1 0 0,0 0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55.5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 14978,'26'-2'1736,"3"1"-1388,1 1-292,3 0-12,-6 0-32,-7-1-12,-5 0-124,-8 1-380,0 0-112,-2 0-427,1 0-1567,1 0-1334,-1 0 3944,-1 0 0,-2 0 0,-1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5:56.2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 10 8916,'-15'-2'2465,"3"1"-1994,12 1 4895,0 0-4649,5-2-33,3 2-90,11-2-123,5 2-158,9 1-290,4 0 33,1 1-56,-1 0 0,-8-1-11,-6 0 22,-8-1-11,-6 1 78,-5-1-55,-2 0-2410,-2 0-313,2 0-2164,0-1 4864,0-3 0,-1 2 0,-1-2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50.0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 8770,'-8'0'807,"1"0"-135,7 0 504,0 0-727,25 11-23,-3 0 22,23 13-292,-7-3-88,-1 0-12,1-2-45,-1-2-11,-2-5-157,-1-2-347,-4-5-751,-4-1-1053,-10-3 2308,-7-1 0,-5 0 0,-4 0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01.0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91 18 7829,'4'-10'1042,"-1"2"-292,-3 8 5122,0 0-5838,-6 10-12,-1 6 224,-9 16 124,3 7-33,-4 8-125,5 5-122,0 6 134,4 5-101,4 2-22,1 6 78,3-1-123,0-1 11,0-3-67,2-8-33,4-8 22,2-10-113,4-10-156,-4-8-751,3-5-100,-5-8-337,3-3-359,-2-5-1086,3-1 2913,-2 0 0,-2 0 0,-3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01.8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5 636 11672,'-1'4'504,"0"-1"864,1-3-1368,-3-8 324,7-8 35,4-14-281,9-13 0,4-7-78,0-7 0,0 0 157,-3 1-11,1 5 67,-3 4-134,0 5-68,-2 3-22,-1 4-23,-3 3 34,0 5 0,-1 5 11,-2 7 34,0 5-11,-4 7-34,-1 1-45,1 2 45,-2 0-78,1 0 212,0 2 12,-1 6 89,4 6-22,1 11-202,3 5 146,3 6-79,2 5-67,1 2 112,2 3-44,0 1-34,3 0-34,-1-3 11,2-2-44,-2-6-1,-3-4-55,-2-8 67,-4-4-146,-2-6-33,-3-3-68,-1-5-1042,-2-3 403,-1-2-668,0-1 0,-1 0 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02.2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63 11201,'-4'0'1009,"1"0"-102,3 0-907,-3-3 67,2 0 169,-2-2 347,8-2-23,6 0-415,6-1 12,3 1-157,1 1 0,-2 1-11,0 1-303,-1 2-570,1-2-977,1 3-1825,-1 0 3686,-2 1 0,-8 0 0,-4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02.9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 8770,'0'-3'1569,"0"0"-763,0 3-99,26-7-282,-12 5-134,21-5-55,-20 7 55,-1 5 158,0 9-203,-6 3-78,0 8-23,-6-4-122,-2 0 33,-1-2 45,-4-3-90,-3-1 123,-10 3-134,5-6 56,-4 3 101,9-7 0,3-2 23,3-2-35,1-2 147,1 0-225,0 0 56,0 0 23,6 0 10,6 4-10,8-3-124,5 3 1,-2-3-23,-3 0-247,-6 0-89,-4-2-426,-3 0-661,-1-1-694,-1 0-1704,1 0 3821,-2-6 0,-1 4 0,-2-3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03.9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12 7336,'-6'-7'2554,"1"2"-1668,5 5 1343,0 0-1679,0 3 122,5 5-157,7 6-100,9 6-225,8 2 169,2 5-46,5 0-100,-1 4 202,1-1-101,-1 2-57,-3 0 79,-1-1-190,-4 1 89,-2 0-133,-4 3-91,-4 1 325,3 22-235,-7-11 22,1 15-56,-7-19-44,0-1-23,-5 1 22,2-3 157,-4 0-145,1-4 67,-1-3 22,0-5-45,0-3-11,0-5-67,0-3 68,0 1-12,0-1-45,-1 1 57,-1-1 66,-1 2-89,-1-2 78,0 1-123,2-5 112,-2-3-134,3-3 22,-1-1 0,2-2 168,-2 2-146,1 2 79,-1 3-101,-1-2 78,2-1-111,-1-2 33,2-2 22,-1-2-4280,1-2 953,-2 0 3305,-4-2 0,3 1 0,-2-1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11.7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215 7 12871,'2'-2'1344,"0"-1"337,-2 2-1513,-3 0 101,-5 1-78,-7 0-169,-8 0 46,-2 2-46,-3 7 68,0 8 55,2 8-122,3 8-12,6 5 67,4 5-44,7 4-68,3-3-167,11 5 89,5-19-135,8-3 112,7-21 79,1-4-123,4-13 134,1-6-212,-4-16-91,-4-5 248,-7-5-214,-6-19 247,-6 19 67,-3-5 112,-4 31 168,0 9 78,0 5 12,0 3-337,0 11 12,0 5 78,0 15-22,2 5-78,4 5-46,7 1-89,5-3-325,4-6-201,0-6-740,0-8-68,-3-7-246,0-7-594,-2-3 2286,-1-12 0,-6 8 0,-4-8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12.1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12535,'13'94'1524,"1"-10"-1524,-6-37 22,3-5-44,-3-7-292,1-5-56,-5-13-45,-1-4 113,-3-11 224,0-2 78,0-6 33,0-8-33,0-10 34,0-9 111,1-2-33,2-1 157,0 7-78,4 5-123,-2 7 44,0 6-112,0 3-79,0 6-22,5 0-560,0 1-773,8 1-1569,2-1 3003,1 0 0,-7 0 0,-6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12.6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1 199 11437,'90'16'-672,"-11"-11"-203,-38-17 46,-2-21 751,-16 5-79,-4-10 157,-16 11 79,-3 1 436,-5 4 34,-4 6-78,-9 5 145,-6 6-616,-3 4 224,-4 1 67,0 8 146,3 5 67,0 10-78,7 4-34,5 5 281,6 6 99,7 1-54,11 18-606,8-20-112,12 6-314,10-27-762,3-7-862,3-6 1938,15-23 0,-31 15 0,6-15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13.0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13375,'5'61'1232,"0"-3"-1198,6-9-5683,-1-2 5638,-1-4 1084,-1-4-1533,-5-6 457,-1-3-1387,-2-5-727,-4-6-640,-3-7 3605,-4-6 0,3-4 0,3-2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13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0 424 11795,'93'-11'135,"-12"0"-360,-49 4-178,1-5 157,-3-5-68,-1-4-627,-3-6 112,-5-3 134,-5-5-33,-5-2 313,-6-4 202,-3 2 213,-2 0 325,0 6 179,0 6 90,0 7 224,0 10-135,0 4 24,0 5 66,0 8 112,1 10 89,2 15-55,1 12-347,2 9-213,-1 4-146,1 0-213,-1 1 67,-1-3-56,1-3-11,-3-8 0,1-10-134,-2-12-135,-1-9-561,0-8-302,0-4 908,1-12 23,2-7-359,2-13-426,4-4 470,2-1 135,0 7 157,-1 6 112,-2 9 22,-2 8 90,-2 4 235,1 2 45,1 1 180,1 5 89,5 5 78,2 7-234,3 4-371,2-1 23,0 0 34,11 3 100,-6-8 67,11 0-167,-7-12 100,3-2-78,3-3-34,0-9-67,0-4-34,-2-11-167,-6-2-1,-4-1-168,-10-3 303,-4 1 11,-6 2 56,-6 5 101,-6 6 313,-8 6-10,-7 7-12,-3 2 650,-9 11-481,11 5-1,-4 10 67,16 7-235,3 4 112,4 2-201,4 15-34,10-16-269,6 7-56,9-20 44,6-4-637,2-3 122,4-5-638,6-4-1289,3-3-1087,3-2 3541,-1-6 0,-20 3 0,-5-3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56.1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1 228 12344,'0'4'695,"1"0"-460,8-3-66,3 1 10,6 0 0,0-1-56,1 0-111,-1-1-12,0 0-79,1 0-10,-1-1 33,-2-2 11,2-3-45,-4-3 34,-2-1 56,-6-1 0,-3-2-56,-3-1-57,0-1 13,-11-3 88,-7 0 12,-13-4 68,-4 0-1,4 1 90,2 3 280,10 2-437,8 6-22,6 4-1,5 4-100,0 1 112,2 0 11,6 0-11,7-1-12,6 2-55,1-2-483,0 2-424,-2-1-651,3 1-1143,0 0 2779,-5 1 0,-7-1 0,-6 1 0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14.4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1 12400,'-1'54'639,"-1"1"0,0 42-437,2-50-90,0-6-45,0-8 22,0-6-89,0-14-112,0-3-78,0-9 67,0-1-79,-1-8 33,0-4 91,0-14 11,0-6-23,1-5 79,0-4-11,1 5-1,4 4 23,2 9 0,5 6-33,0 7-12,1 5-123,-1 2-560,3 2-953,0 1-885,4 0 2566,1 0 0,-7 0 0,-3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14.8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130 0 12300,'-34'45'784,"1"0"0,-21 34-257,48-44-337,4-2 112,23 11-302,0-21-56,19 3-56,-5-22-89,-1-4-146,1-4-23,-6-8-213,-5-6 101,-7-6 214,-7-2-46,-6-1 124,-3 1 10,-9 1-895,-15-4 424,-1 11-144,-7 0-1413,18 14 2208,5 1 0,6 3 0,2 0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15.3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120 1 13465,'-33'48'403,"0"0"0,4-3 1,7-3-304,19 6 170,8-4-203,9-5-67,11-8-11,10-7-561,24-11 258,-17-6-133,12-16 111,-27-5-147,-6-13-77,-9-4 67,-6-4-146,-5-1-167,-11 1-113,-5 6 280,-11 6-392,-2 8-324,2 8 1355,6 4 0,8 3 0,6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15.6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1 14283,'-3'50'868,"-1"1"0,-2 41-868,6-39-11,2-3-280,1-3-336,2-7-751,-2-5-169,-1-9-358,-2-7-224,0-9 2129,0-5 0,0-4 0,0-1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15.8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39 10989,'-2'-11'425,"1"2"-55,1 9 190,0 0-560,23-3-302,-1 2-662,21-4-739,-6 3-874,-1-1 2577,-1 1 0,-17 1 0,-4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16.2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0 201 12042,'48'34'95,"0"-1"0,38 19-363,-39-48-226,-6-9 80,-6-8 190,-10-9-23,-12-8-33,-7-4 280,-6 1 258,-12-1 235,-7 3 179,-11 3-67,-2 5-403,5 4 380,9 7-537,7 3-23,7 3-22,2 4 180,2-1 112,5 2 144,5-2-100,11 1-213,6-1-89,9 1-34,0-2-2554,16 2-2926,-20 1 5480,3 0 0,-27 1 0,-5 0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18.0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175 287 10821,'-84'37'1064,"15"16"-1064,56-15 67,5 9-78,16-21 11,6-7 0,9-9-67,5-5-34,-1-4 22,-3-3 57,-6-4 22,-5-5 123,-5-3-112,-3-2 23,-3 2-68,-1 3 34,-1 4 0,0 3 0,0 1-22,0 3-34,0-3-90,0 0 146,1-2-11,4-2-34,0-3 34,4-1 0,-1-2 22,2-2 45,-3 0-34,2-3 12,-3-1 44,2-3-10,1-2-68,0-3 0,1-2 0,-1 0 67,-1-1-55,-1 4-12,-3 2 235,-1 7-78,-1 5 33,0 5-33,-2 5-101,2 1 89,-1 1-145,1 0 0,1 0 0,-1 0 23,-1 0 414,1 0-493,-1 0 56,1 0 11,0-1 0,-1 1 34,1-2-23,1 0-22,0-1 0,0-1 0,-1 1-22,2-3 22,0 0 0,4-1 33,-3-1-21,3 0 32,-2 1-9,-3 3-13,0 2 101,-3 1 1446,2 0-1491,-1 8-33,-1 6 78,1 18 101,-1 12 12,3 19 301,0 14-380,-1-9 0,0 5-95,0-18 0,-1 0-258,0 21 0,-2-2 196,-2 21 79,-7-8-79,-1-32 0,-3-1-12,-10 21-143,-9 11 76,10-41-66,2-11-46,1-11 56,3-9-33,3-7 222,5-4-188,1-8-34,1-10 79,1-11-102,3-32 124,1 11 67,8-15 34,3 24-34,8 5-23,2 3-638,15-13-45,-4 7-213,13-13-683,-8 13-527,1 1 2129,-7 5 0,-12 14 0,-7 6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18.7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204 56 7246,'0'-9'2891,"0"2"-1894,0 7 292,0 0-180,-17-17-616,4 12 280,-16-12-358,7 16-101,-2 3 257,0 10-145,0 6-101,3 11-23,5 4-235,7-1-11,5-2-56,4-1 0,8-4 68,6-2-68,10-5-90,7-4 56,0-8-212,-1-3 112,-3-3-449,4-22 381,-11 3-313,4-23 78,-14 8 223,-3-1 91,-3 5 314,-2 7 224,-2 10 134,0 6-247,0 7 12,0 0 56,0 4-79,0 5 90,1 7-314,3 2-45,4 2 1,4-4-23,5-3-67,2-3-236,4-4-963,4-3-1243,5-2-2545,3-1 5054,4-5 0,-18 4 0,-3-4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20.1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58 11112,'-9'-5'1848,"1"1"-1545,8 4-22,0 0-4287,2-18 4454,12 12 905,9-14-1275,14 17 203,6 1-236,-1 6-23,1 8 23,-4 9 3358,-3 9-3392,-4 7-11,-4 6-123,-8 5 67,-5 2-45,-8 21 101,-7-16-57,-15 13-178,-11-22-157,-14-2-67,-7-6 291,-3-6 123,3-9-11,6-6 56,9-5 258,10-5-202,11-2 11,7 0 448,14 1 35,9 3-259,13 0-33,8 1-146,3-2-34,12-1-145,-16-4-202,3-1-404,-18-2-581,-4 0-495,3 1-1209,-1 2 2958,0 1 0,-11-1 0,-3-1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20.7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21 7952,'-3'-11'818,"0"2"-213,3 9 1546,0 0-1221,0 4-258,2 7-357,2 10-203,3 6-79,1 8-10,0-3-23,-3 0-135,0-5-33,-2-5-157,-2-8 123,0-4-324,0-7 369,0-1 157,2-2 90,0-8-23,1-6-67,3-12 0,3-6-11,2-1 11,3 4 67,0 4 90,-1 8 33,-1 5 79,-2 6-135,0 3 57,1 3 11,-2 1 56,1 6-1,-2 3-212,0 6-23,-1-1-22,-3 0-347,1-1-594,-4 0-382,0-2-996,-2 1-1053,0-1 3372,0-2 0,0-5 0,0-2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50.8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 55 9756,'-4'-6'-1166,"1"2"1693,3 4 347,0 0-852,-4-20 1,4 15 280,-4-15 145,3 28 146,-1 6-79,-4 12-223,2 8-102,-1 1-190,3 0-22,0-5-1,2-6 1,0-6-101,0-6-113,0-6-44,0-4-90,0-1 348,4-5 11,1-6 11,5-6 0,2-8 11,3-2-11,2-3 0,1 0-23,2 5-33,0 3 0,2 6 23,-2 4-68,10 1-392,-9 5-493,9 1-292,-12 4-1130,2 0 2408,-5 3 0,-5-3 0,-6 3 0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21.2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91 125 9621,'-3'-3'2118,"0"1"-1311,3 2-684,-33 35 157,21-11-89,-23 29-3550,31-21 3449,3-5-90,24 5 33,-7-18-33,20 3 56,-12-19-33,2-9-46,-2-9-156,-2-10 67,-7-8 3459,-5-2-3414,-5-4 67,-3 0 168,-2 2 11,0 7 405,0 9-2,0 12-55,0 7-169,0 6-279,0 1-12,0 10 135,0 7-102,4 15-100,2 6-952,3 3-1636,0 1-1928,1 0 4516,-1-2 0,-3-18 0,-1-5 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21.8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188 0 11347,'-85'24'2174,"15"5"-1267,51 13 393,8 28-1300,8-16 56,17 11-33,10-32-23,13-11-23,3-8 23,-3-8-157,-5-4 157,-7-3-112,-5-9-67,-4-8 34,-5-12-35,-3-7 91,-5-3-304,-2-1-133,-2 0-1155,-11-5 292,4 18-662,-9 2-179,10 22 2230,2 3 0,3 1 0,1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22.1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 9801,'10'-5'2521,"-2"1"-1400,-8 4-572,29 73-202,-6 2-314,-4-20 1,0 0-34,3 25-11,-12-40-1,-5-12-144,-1-10 21,-2-11-234,-2-4 111,1-6 168,0-9 0,0-9 90,3-12-11,1-6 22,4 0-11,0 2 23,3 5-23,0 8-23,2 7-996,5 8-258,-5 5-796,5 6 2073,-6 5 0,-5-2 0,-1 2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23.2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170 352 9868,'-11'0'1984,"2"0"-1402,9 0-44,0 0-4162,-57 41 4229,37-11 803,-42 33-1206,55-24 34,3-4-113,6-9 78,10-5-100,5-8 3325,11-5-3460,4-5 23,-1-6-90,0-10-100,8-26-113,-12-1-34,6-20 68,-15 10-123,-3-4-225,-4-3 314,-7-5 202,-1-1 56,-3 4 56,0 8 280,0 11 91,0 16 77,0 12-191,-1 8-66,0 4-102,-1 0-10,-2 9-23,-1 6 258,-3 16-124,0 8 57,2 9-113,-1 7 57,5 3 89,0 2-135,2-3-44,4-4-146,15 4 34,1-22-123,16-1 33,-3-25 34,9-5 33,5-5-89,5-9 33,-2-5-201,-6-10-79,-7-4-67,-9-4-33,-7-3 190,-7 0 235,-8-2 45,-3 4 269,-4 5 122,-6 7 125,-2 8 0,-8 7-516,0 5 257,-2 1-178,0 5 167,0 10 180,0 8-79,5 11 45,1 4-235,8 1-146,2-1 180,3-4-169,9-5 57,3-6-79,10-7-68,18-8 46,-5-5 22,15-13-78,-10-9 78,1-10-168,0-3-236,4-7 348,-16 14-67,-3 0 123,-19 20 459,-5 4-302,-2 3 90,0 7 111,2 7-279,0 11 112,4 3-191,0 3 44,3-3-111,-2-4 67,-1-6 0,-2-8 0,-2-5-168,-1-4-124,0-2-10,1 0 257,3-8-22,5-5-34,5-13-67,7-2 34,2-1 122,2 4 24,-2 8-1,-2 5 358,-3 7-133,0 1 88,2 3 125,2 1 44,15 0-493,-7 0-403,6 0-606,-17 0-1422,-4 0-2914,-5 0 5345,-3 0 0,-4 0 0,-2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24.2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19 114 11504,'48'-60'728,"-2"13"-100,-14 42-5672,1 3 6041,10 6 658,-12 6-1430,4 5 791,-22 5-714,-7 9-257,-8-6-11,-9 5 3358,-8-11-3392,-8-2-90,-1-5-123,-16-4 146,13-4-67,-9-6 55,19-5 23,6-5 22,6-1 34,2 2 78,5 7 427,-3 2-292,2 4 179,-3 10-101,-1 5 270,-1 16 66,0 7-257,1 6-101,4 3-134,1-1-102,2-3-78,0 7-370,1-17-537,1-2-594,2-20-224,1-6-449,1-2-437,1-2 2656,4-1 0,-5 0 0,1 0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24.6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242 126 8019,'1'-10'2544,"0"2"-1738,-1 8 315,0 0 325,-39-31-1099,17 22-3111,-33-22 3279,29 30 56,0 10-145,3 6-90,2 12 23,4 6-303,8 1 44,4-3-100,14-3-89,8-7 3402,12-5-3548,6-8 22,1-5 146,-4-3-113,-6-8-100,-6-6-145,-8-10-2085,-5-19 941,-4 7-638,-2-11 269,-1 13 1938,-2 6 0,2 12 0,-2 6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24.9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 0 14048,'-9'58'642,"0"-1"0,1-1 1,2-3-520,3 18-123,2-1-448,1-4-5672,0-8 4899,6-7 691,1-9-2013,8-11-351,-1-11 2894,3-12 0,-8-5 0,-1-3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25.4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189 11 9991,'10'-6'3721,"-2"1"-2859,-8 5-503,2 57-4588,3-26 4352,8 44 961,3-42-1006,6-7-11,1-6-67,4-8-11,0-6-23,1-5 3258,-2-6-3280,-1-5-100,-2-7 77,-3-3 57,-3 1 44,-3 5-22,-4 6 269,-6 4 33,-1 3-10,-2 6 358,1 13-45,3 19-146,3 23 382,0 18-192,1 13-402,-5-22 0,0 2-135,-1-17 0,-2 0 28,2 15 0,-2-3-62,-7 17 370,-9-14-213,-10-12 135,-31-7-370,7-25-347,-20-4-236,11-29-291,-4-14 146,0-18-438,5-16-537,9-13-672,15-8-684,14-1 3059,17-17 0,3 49 0,4-3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26.0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13117,'0'92'897,"0"-9"-729,0-41 56,0-5-202,0-7-22,0-9 0,0-9-168,0-6-67,0-4 78,0-2 1,0-5-124,1-8 235,3-11 45,5-10-12,5-4 24,3 2 55,1 5 191,-3 10 111,-1 8 23,-4 8 146,-3 4 146,2 1 145,0 9-325,2 5-101,1 12-112,1 5-134,1 2-157,0 0-11,0-3-1378,1 5-292,-7-12-504,0 3-919,-4-14-671,1-4 3775,4-4 0,-4-3 0,1-1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26.3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103 1 12412,'-12'0'2532,"2"0"-1535,10 0-470,0 0-471,-36 57 11,27-28-11,-27 47 56,44-46-112,7-5-11,10-6-202,4-7 56,1-6-56,-5-4 0,-3-3-67,-6-8 79,-5-5-259,-5-11-705,-3-4 167,-3-1-346,-2-1-1278,-4 5 661,0 6 1961,-1 6 0,4 9 0,2 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51.3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0 142 11638,'68'-5'97,"-1"-1"1,-5 1-1,-6-1-210,-4-4-178,-3-1 22,-12-2 23,-6 0 134,-15 0 112,-7-3 56,-5 3 291,-4-1 0,-2 5 57,-7 4-34,-6 3-90,-9 2-90,-5 4 57,-2 5 190,-1 6-45,3 5-190,4 0-158,6-2-44,5-3-11,8-3-235,14-4 112,13-4-281,19-1-560,8-3-560,7 0-953,-1 0 2488,-6 0 0,-21 0 0,-9 0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26.9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12960,'7'55'891,"0"1"0,6 42-858,-7-45-33,-1-8-112,-2-11-33,-2-11-191,-1-9 67,0-9 23,0-3-472,0-10-189,0-8 638,0-13 45,0-8 89,3-5 135,5-1 11,5 5 191,5 6 56,-1 10 235,1 11 392,-3 6 785,7 15-1020,-6 5-124,5 10-235,-8 3-189,0 5-102,-6-12-135,-2-1-67,-5-15-156,0-3-359,2-2 302,2 0 101,2-7 292,4-4-180,2-10-89,3-3 134,3-2 157,2 5 280,0 3 224,-4 9 169,-1 4 44,-3 4-11,0 1 55,-1 6-77,3 7 235,7 25-919,-4-5 0,4 11-291,-9-19-763,-3-6-302,-3-7-1008,-1-5-1042,-2-5-1165,4-1 4571,2-5 0,-4 3 0,1-3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27.1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13891,'5'0'2285,"-1"0"-1657,-2 53-516,-1-24-112,4 43-628,-4-42-829,1-5-1186,-2-8-1716,0-5 4359,0-7 0,0-3 0,0-2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27.3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 12008,'9'0'-915,"-4"-2"0,-1 6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27.7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152 1 16019,'-39'38'823,"0"0"1,-23 31-779,54-34-45,5-4-112,19-1-145,1-13-169,20-3-213,-2-13-44,3-12-673,-2-6 358,-4-12 405,-8-3-12,-6-2 605,-10 2 190,-4 5 303,-4 7 550,0 8-159,-2 7-54,-1 4-315,-2 5-89,0 8 437,-1 8-359,2 20-538,1-8-448,2 7-324,7-16-315,3-5-817,8-7-4427,13-4 6365,-8-7 0,0-1 0,-14-1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28.0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25 13476,'0'-14'1187,"0"3"225,0 11-784,0 60-23,0-12-190,1 5 0,-1 3 89,2 27 11,0 4-837,-1-3 422,0-9-200,-1-7 55,0-9-336,0-9-425,0-12-528,0-10-717,0-10-1433,3-9 3484,3-5 0,-2-4 0,1 0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37.0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14 12456,'0'-4'12,"0"2"-360,0 2-5209,0-1 5557,0-2 0,0 2 0,0-1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37.1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6910,'0'5'1143,"0"-1"-1733,0-4 0,0 0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38.6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35 7370,'3'-11'2475,"-1"2"-1824,-2 9 77,0 0-448,2-2-11,-1 2 0,1-3-45,-1 2 67,-1-1-100,0 0-35,0 1 180,0 0 4674,0-1-4596,0 15-168,0 5 135,0 19-258,0 8-111,0 5 167,0 0-55,0 10-124,0-21 33,0 3-66,0-23 33,0-6-68,0-5 1,0-3-415,0-3-8314,0-1 8796,0-13 0,0 9 0,0-9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38.9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 18552,'6'-1'-9244,"0"0"9244,0 1 0,-2 0 0,-1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39.7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0 12972,'-2'57'319,"0"-1"1,0 43-275,1-52-45,1-6 0,0-11-4230,0-9 4253,0-8 836,0-7-814,0-3-78,0-3 33,0-13 0,0-3-23,2-16 3415,5-1-3392,5-5-11,6 1-56,3 0 67,1 4 0,5 6 0,-1 4 190,2 7-67,-4 4 90,-2 6 213,-6 3-78,-4 3 178,-3 2-11,1 8-291,-1 5 135,1 9 0,3 17-292,-5-9-11,1 9-112,-6-15 0,-1 0-438,-2-1-290,0-1-538,0-3-269,0-4-1502,0-3 3093,0-4 0,0-4 0,0-3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7:12.5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 12 6742,'2'-7'2510,"0"2"-2017,-2 5 650,0 0-516,0 14-122,-3 2-225,-3 19 0,-2 5 123,0 10-101,2 9-133,1 7-68,3 2-45,0-1-34,2-2-22,0-5-11,0-7-34,0-11-258,0-11-481,0-9-415,0-12-549,3-5 303,8-5 1445,4-10 0,-3 7 0,-2-7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51.7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161 1 8770,'-10'0'3126,"2"0"-2151,8 0-325,-46 57-392,25-29-124,-32 45-89,39-44-45,8-5 0,3-5-45,3-4-212,3-6-416,10-3-358,9-3-885,13-1-1154,7-2 3070,3-6 0,-19 5 0,-7-5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40.6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23 789 11750,'-13'15'1827,"4"-3"-1200,9-12-112,0 0-133,13-29 133,0 9 34,13-27-67,-5 15 33,3-4-335,2-4 88,3-3-122,3-6-101,2-4 124,2 0-80,-4-1-44,-1 4 302,-6 4-291,-3 5 135,-3 3-191,-3 5 44,-2 2-77,-2 5 33,-2 4 0,0 2 33,-2 3 12,0 2-45,-2 5 0,-1 5 79,-1 1 33,-2 3 504,0 0-549,-2 3 113,2 9-80,1 7 203,3 15-135,3 10-79,0 8 247,1 8-324,-3 3 77,-2 3-55,-3 1 45,-1-1 22,-1-1-90,0-5 235,1-8 135,2-7-336,0-14-45,-1-12 0,1-10 56,-2-6-4628,0-2 2836,1 0-1178,1-5-1691,3-6 4605,1-7 0,-3 5 0,0 2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40.9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9 12266,'-5'0'2073,"1"0"-247,4 0-1837,-1-3 11,3 3 303,6-4 335,9 3-403,9 0-111,5 1-91,1 0 23,-2 0-112,-3 0 11,-5 0-436,-3 0-685,-4 0-861,-3 0-1077,-2 0 3104,-2 0 0,-4 0 0,-1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41.6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159 16 11852,'-36'-8'1535,"4"1"-919,20 7 112,-2 2 594,-5 12-840,5-1-34,-2 12-291,8-7-34,4 2-123,2-2 0,1 0 56,1 0-45,2-3-11,14 6-168,-2-8 90,12 1-112,-10-8 22,2-4 168,-1-1-135,2-1-33,0-6-157,9-12 246,-7-1 35,3-8 44,-11 9 134,-5 2-89,-5 1-12,-2 0-33,-1 0-11,0 1-11,0 2-516,-4 1 370,1 6-302,-4-1-808,3 6-1086,-1-1 2364,-4 0 0,4 1 0,-1-1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43.8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33 7493,'5'1'1344,"-1"0"864,-4-1-1660,1-4-54,0 0-80,1-3-33,-1 1 78,1 1-32,-2 1-58,1 2 101,-1 0-122,0 2-314,0 4-23,0 1-11,0 8 23,0 1-1,0 5 23,0 4-45,0 2 22,0 1-22,5 2-33,3-3-46,7-4 12,5-3 67,5-6-102,3-5 80,0-3-23,-3-4-67,-2 0 101,-4-4 0,-5-4-34,-1-12 67,-5 3-22,-2-4 0,-3 7 0,-3 4 0,1 3 0,-1 4 146,0 2-68,0 12-44,2 1-12,2 10-22,3-4-67,3-2 45,2-3-1,0-3 23,-2-6 56,-1-1-44,0-3 44,0 0 34,4-3-45,1-6 44,1-6-89,-2-5 56,-1 0-56,-4-1-100,-1-8-226,-3 9-290,-2-3-180,-2 12-660,0 1-584,2 0-66,1-1 2106,2 4 0,-2 2 0,-1 3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44.2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11526,'6'0'3485,"-1"0"-3193,-5 0-147,3 51-89,1-26 45,4 40 11,-2-43-112,0-5-22,-2-7-270,-1-5-537,-1-3-549,0-1-885,0-1-1547,0 0 3810,-1-6 0,-1 5 0,0-5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44.4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23 14339,'0'-5'863,"0"1"-1211,0 4-1310,0-5-113,0 3-1747,0-3 3518,1 4 0,-1 1 0,1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44.9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14911,'25'89'224,"-2"-12"-224,-10-40-101,0-3-3647,-4-4 2941,-1-4 369,-2 0-1321,-2-4-1390,-2-3 3149,-2-4 0,0-8 0,0-3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45.1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40 10921,'-6'1'224,"1"0"381,5-1-358,0 0-684,41-6-728,-17-1-640,32-5 1805,-29 3 0,-13 4 0,-4 2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45.8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11 9297,'1'-6'1221,"0"1"-661,-1 5 23,0 0-247,5 15 213,-1 3 101,5 18-213,-3 4 157,2 7-370,0 6-101,1 1 236,0 2-292,-2-1-33,-1-3-34,-4-4 56,0-7-67,-2-8 11,0-10 0,0-7-45,0-7 22,0-6-134,0-2 157,4-13 57,1-4-46,4-16-22,1-1-46,0-3 57,1 6 0,2 4-123,-3 5 123,3 7-112,-3 4 112,2 5 44,1 2 57,0 2 79,2 1-1,0 0-179,1 3 168,-1 5-78,1 5-79,-1 6 101,1 4-67,1 5-23,0 1 135,-3-1-157,1-1 157,-6-7-157,-3-4-146,-1-1-380,-3-8-427,-1-1-683,0-5 620,-1-1 0,0 0 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47.5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192 21 6663,'9'-9'2746,"-2"2"-1985,-7 7 4293,0 0-4729,-1-2-269,-6 2 34,-6-2 324,-8 2-156,-3 0 89,-3 4-89,4 6-168,-1 9 246,4 9-90,2 5 12,5 6 123,3 2-314,6 0 34,2-2-101,3-6-11,9-4-79,5-2-22,13-4-336,2-1-157,4-6-908,0-4-807,-1-7-1019,3-3 3339,-5-3 0,-11 1 0,-7-1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52.4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44 183 9689,'51'-14'280,"0"0"0,32-12-156,-70 13-91,-2-2 46,-7-2-79,-1-1 0,-3 1-90,-8 0 90,-4 5 728,-5 2-302,1 4 0,5 3-191,4 2-235,-2 1-11,-2 0 11,-6 4 0,-6 4 78,-5 5 124,0 5 201,1 1 23,6 0-11,7 7-258,7-6-45,3 3-56,9-8 44,27 0-44,2-6-56,27-2-67,-8-5-526,2-2-696,0-4-627,-5-3-717,-10-5 2633,-12 1 0,-14 4 0,-9 3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48.1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105 0 11964,'-53'51'1658,"9"16"-1344,40-28-23,1 14-56,3-23-213,5-3 101,6-5-55,8-4-24,9-4 136,4-6-180,5-4 12,0-3-12,0-5-68,-7-5 45,-3-4-44,-7-8-213,-4-2 112,-5-2-89,-6-4-102,-2 0 113,-3-2-965,-12-9-122,4 13-393,-11-5-1388,9 21 3114,3 4 0,4 5 0,2 2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48.6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0 165 13263,'89'31'236,"-9"-6"-348,-35-25 55,-6-3-21,-7-5-146,-8-4-247,-6-7 225,-5-3-113,-6-3 34,-2-2 135,-4-1 89,-1 2 101,-5 4 280,-5 6 426,-6 7-370,-5 5-246,0 4 661,-9 17-370,8 2 178,-6 17 13,10 1-348,5 0 191,4 2 33,5 12-314,3-13-134,10 7-89,5-17-404,11-5-134,2-5-348,2-4-460,-2-8-324,-2-3-213,-4-2 1972,-1-10 0,-11 7 0,0-7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49.2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20 232 11347,'-11'0'2017,"2"0"-1804,9 0-190,0 0-23,28 0-180,-3 0 90,24 0-145,-10-4-168,-3-6 111,-5-5-133,-7-6 77,-8-1 135,-7-1 135,-6 0-101,-2-3 67,-1 2 112,-4 2 212,-1 4 203,-3 6 246,1 4 45,2 5-235,2 2-45,-1 1 492,1 18-156,1 5-101,-3 25-78,4 6-303,-1 11-269,2 4-22,0 4-157,0-3-628,0-3-705,0-10-762,0-9-841,2-14 3104,-1-14 0,2-11 0,-2-7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49.4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29 13611,'-9'-6'381,"2"1"-460,7 5-1109,0 0-1164,49-5-1313,-16 3 3665,39-5 0,-46 5 0,-7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49.8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0 261 9308,'0'6'795,"0"-1"-795,55-11-78,-29-6-225,41-7 303,-45-4 11,-9-3 202,-5-1-123,-5-1-23,-3-1 146,0 1 168,-6 3 224,-1 3 124,-6 8-124,1 5 280,3 6-370,-2 2-291,1 7 90,-2 6 202,-3 12-91,2 9 23,-2 10-78,3 6 79,2 6-382,4 0-45,3-3-44,3-5-191,8-8-482,2-5-201,8-9-617,-1-3-672,-3-7-930,0-6 3115,-3-4 0,-4-4 0,-3-1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50.1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 13308,'84'0'-4841,"-10"-2"4841,-37-1 0,-16 1 0,-8 0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50.3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1 15728,'-1'53'33,"0"1"1,1 35-851,4-53-237,2-10-313,1-7-1591,-2-10 2958,-3-4 0,1-4 0,-3-1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50.4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10 13117,'-6'-5'-571,"1"1"336,5 4-4191,0 0 4426,27 12 0,-20-9 0,19 8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50.7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132 0 13005,'-33'42'992,"1"0"0,-20 31-802,43-38-178,4-4-12,4-2-516,7-5-4650,31 6 1783,-7-18 3383,24 4 0,-34-16 0,-4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51.0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 7 11504,'-1'-4'2588,"0"1"-1389,1 3-739,-12 62-393,8-31-67,-8 48-448,11-48-303,1-2-392,0-6-448,0-2-1087,0-9 2678,0-4 0,0-5 0,0-3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52.9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75 9028,'67'-21'530,"-1"0"0,-7 1 1,-10 8-72,-24 18 112,-10 5-111,-6 6-113,-6 2-22,-3 0-11,0-2-113,-11-2-201,-12-2-11,-16-5 0,-9-2 11,-1-3 0,8-3-459,10 0 22,11-3 157,11-3 45,2-2 167,3 1 1,2 2-12,1 3 247,1 1 292,0 7-12,0 3-224,0 9-134,0 2-90,0 4-67,0-2-740,0 0-974,0-3-673,8-4 2454,4-6 0,-2-3 0,0-4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51.1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6865,'1'9'0,"0"-2"0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51.7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1 175 9823,'0'8'1378,"0"-3"-481,0-5-606,0 0-4453,66 32 4162,-28-24-67,56 24 871,-48-32-804,-3-8-56,-6-3 33,-5-10-212,-6-4 45,-6-2 3290,-6-3-3391,-6 1 167,-3-1 124,-4 3 325,-1 5-11,-7 5-213,-4 8 426,-8 5-124,-17 11 169,8 7 66,-10 11 0,17 4-54,6 3-181,6 2 45,5-1-415,2-1-10,2-4-46,8-5-1288,18 0 382,2-13-461,14 0-335,-10-10-573,1-8 2298,1-4 0,-16 2 0,-3 0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52.1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10832,'4'15'2532,"-1"-3"-1412,-2 43-626,2-24-4746,0 44 4252,3-41 635,-4-4-1094,0-6-11,-2-8 66,0-4 202,0-7 90,0-2 3426,0-3-3550,0-10 102,0-2 123,0-14-202,7 0-45,2-3 34,8 3 224,-2 6 90,0 7 201,-3 8 157,-3 3 315,-1 3-69,-1 9 102,2 6-292,-1 11-191,2 3-212,-2 0-101,1-1-224,0-3-1848,1 3 189,-4-11-941,2 1 2824,-4-14 0,-1-1 0,-1-3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52.4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 12199,'2'-7'1188,"0"1"425,-2 6-661,0 0-4968,2 51 4262,1-16 902,5 45-946,1-30-191,1 0-11,0-6-358,-3-6-338,-1-8-480,-4-8-673,-1-6 2623,-1-7-5255,-3-5 4494,-4-3 1,3-1 0,-2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52.5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38 11885,'-1'-3'661,"0"0"-303,1 3-850,67-11-405,-33 7-1680,54-8 2577,-52 10 0,-16 0 0,-6 1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52.9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0 210 10877,'8'15'1591,"-3"-3"-841,48 21-279,-23-22-213,43 23-258,-39-32-11,-3-10-1,-4-5-223,-7-10-67,-6-4 21,-8-2 281,-4-1 11,-8 0 12,-4 1 10,-7 2 57,-3 1-79,3 3-11,2 5 281,6 4 88,4 7-10,3 3-147,1 4-66,1 0 56,6 0-101,4 0-101,8 0-135,4 0-593,2 0-1233,-2 0-2532,0-2 4493,-3 0 0,-9-1 0,-3 1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55.1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 34 9050,'0'-4'1064,"0"1"236,0 3-1076,0-11 292,0 8 22,0-9 66,0 11 775,0 1-1143,0 3 55,-1 12 22,-2 13-122,-2 21 167,0 12-324,-1 9-12,4 0 113,1 0-102,1-3 23,0-1-45,0-6 34,0-3-90,-2-10 45,0-8 0,-2-12-22,1-12-90,2-7-134,0-6 167,1-2 79,0-7 101,0-8-101,0-12-78,2-9-46,8-22 24,3 15 44,7-10-101,1 26 90,0 4-157,2 6 44,1 4 180,-1 5-22,8 4 22,-5 3 67,4 4-123,-9 3 56,-1 5 0,-7 4 191,-2 1-12,-8 3 123,-1 2 68,-6 1 101,-19 17-359,4-11 11,-14 8 45,12-15-168,3-5 101,3-4-101,4-5-168,6-4-706,-1-2-1816,1-6 2690,-6-18 0,5 13 0,-2-12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55.6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29 139 9588,'-16'13'1009,"3"-2"-203,13-11-55,0 0-4958,63 12 4286,-32-9-46,49 5 849,-48-17-882,-4-7-224,-3-5 135,-7-3-1,-5-7 90,-7 9 3414,-3-4-3212,-9 13 22,-6 2 34,-6 4 33,-7 3 0,1 2 124,-4 4 123,3 5-214,1 4 80,3 8-101,4 4-34,6-1 55,4 1-312,4 0 21,3-2-33,5 0-45,8 0-123,10-3-616,9 0-852,4-6-504,4-4-885,2-3 1680,3-5 1345,2-12 0,-20 9 0,-5-8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55.8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11627,'10'0'2320,"-2"0"-1424,-8 0-414,5 54-415,1-27-33,5 43-12,-1-42 34,-2-5-56,-1-3 0,-5-5-347,0-4-281,-2-3-952,1-5-560,1-1-997,1-2 3137,0 0 0,0 0 0,-1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56.0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 11930,'4'-8'1793,"-1"1"-1793,-3 7-2802,0 0-257,6-2 3059,-2 2 0,4-1 0,-6 2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53.2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 10204,'4'-5'325,"-1"2"2207,-3 3-2206,12 49 223,-6-19-191,8 40-201,-9-31-157,-1-4-12,-1-3-290,-1-5-291,0-4-394,-2-6-492,0-4-762,0-5-862,0-5 3103,0-1 0,0-2 0,0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56.5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 11123,'5'-2'694,"-1"0"696,-4 2-1323,14 71 751,-2-7-729,-2-12 1,-1 0 414,0 18-414,-6-32-22,-2-7 156,-1-11-190,0-8 78,0-7-112,0-4-124,0-1 80,0-9-57,1-8 0,3-15-1,4-6-200,4-6 156,2 3 68,4 6-12,-1 8 68,0 9 44,-1 7 292,4 7-135,-3 2 68,4 5-179,-5 6 21,2 4-66,-1 7-102,4 12-78,-7-7-851,2 11-561,-11-9-1367,-1 1 2936,-3-3 0,0-11 0,-1-5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56.9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150 0 13846,'-36'76'-246,"14"-13"246,34-48 0,8-5-4297,4-4 4174,2-4 960,0-6-882,-4-7 45,-2-8-79,-4-7 79,-3-3 0,-2 2 3359,-2 4-3359,-2 6 0,-3 9 22,-1 3 34,-1 4 124,0 1 134,4 10 44,5 7 572,4 15-493,5 10 145,0 11-408,-4-7 0,0 3-28,5 29-130,-8-25 1,-1 0 17,-2 21 268,-6-3-190,-2-6 168,-7-7 292,-8-6-146,-26 2-381,2-19-34,-16-4-11,13-22-594,-2-6-347,-1-16-258,-2-10-919,0-17 2118,-11-30 0,29 36 0,-3-11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57.7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16 362 11582,'-9'12'314,"2"-2"605,7-10-56,0 0-572,63 16 23,-19-12-393,5 4 0,1 0 124,14-11 146,-2-10-191,-7-8-34,-8-11-280,-1-27 258,-21 12 34,-5-19-68,-17 22 561,-7 2-404,-4 7 135,-5 8 538,-3 9-538,6 10-124,2 4-78,5 4 34,0 3 234,-3 11 136,-2 13 179,-3 16 122,1 13-334,0 7 9,5 9-88,2 2-292,3 3 33,0-1-33,1-3-101,6-5-22,1-5-550,3-12-335,0-8-336,-4-12-1054,0-11-1087,-5-9 3485,0-6 0,-2-4 0,0-1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57.9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 1 15851,'-11'0'-358,"2"0"772,9 0 225,0 0-639,41 0-235,-12 0-527,36 0-829,-25 0-774,0 0-2520,-4 0 4885,-7 2 0,-11-1 0,-8 2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58.3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 14171,'-7'0'134,"1"0"763,6 0-595,-15 57-291,11-22-11,-9 49-134,24-40 67,5-6 0,9-9-191,2-9 112,-3-11-67,3-4 56,-4-8 0,3-10-559,-2-8-80,-3-12 224,-3-5 214,-7-5 358,-5 1 123,-4 3 616,-2 9 573,0 11-360,0 11-302,0 5-370,0 3 168,0 14-156,0 5-270,0 17-22,2 2-684,3 1-694,6-2-605,1-5-1054,6-6-626,1-9 3663,-1-9 0,-6-5 0,-4-3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58.7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14171,'1'-4'908,"0"2"-449,-1 56-302,4-23-157,1 45-448,5-40-3045,-1-7 3156,0-8 23,-3-8-33,-3-8-347,-1-3 525,-2-2-447,1-11-381,-1-5 4333,0-15-3403,3-3 67,2-6 33,6 3 79,2 5 247,1 7 291,0 10-12,-5 7 281,-2 5 0,-2 3-45,1 8-134,3 6-639,3 11-1,3 4-100,2 2-89,-1-1 33,2-2-449,-2-2-727,-3-4-437,-2-2-1256,-3-4 2925,0-5 0,-4-6 0,-1-3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59.0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103 1 15762,'-57'79'537,"13"-10"-537,42-39 12,2-3-12,0-4-314,5-5-3548,1-3 3088,7-5 472,1-5-191,4-1-180,2-3-200,0-1-942,3-1-875,-2-9 3538,-2-4 0,-9 3 0,-3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59.2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15952,'0'-3'415,"0"0"660,0 3-940,0 52-102,3-18-10,1 44-23,5-33-370,0-2-190,0-6-224,-1-6-640,-3-5-491,-1-8-965,-3-3 2880,1-7 0,-2-4 0,1-3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59.4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15963,'81'0'-2767,"-12"0"-528,-40 0 3295,-7 0 0,-10 0 0,-5 0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59.6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15037,'47'87'-1199,"-8"-14"662,-32-51-693,-3-5-1336,-3-7 2574,-1-5 1,0-3 0,0-2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53.4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31 11694,'91'-17'45,"-10"4"-45,-45 13 0,3 0-336,1 2-1233,-1 1-615,1 1 2184,-9-1 0,-12 0 0,-7-3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6:59.8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9185,'22'-4'0,"-4"1"0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7:00.3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 5 14563,'-29'94'22,"22"-3"-56,26-63-55,17 3-146,0-21-280,3-5-24,-2-4 338,-1-7 44,-6-5 78,-6-8 12,-9-7-280,-7-2-326,-5-3 304,-4-2-1234,-7 1 1480,-4 1-605,-5 9-1233,-4 6 1961,10 9 0,0 4 0,9 3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7:00.7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12871,'2'83'1311,"0"-11"-1412,-1-40 101,0-7-302,0-6 67,-1-8 21,0-5-447,1-3 583,-1-2 67,2-1-471,0-7 269,2-5-34,4-12-346,2-4 559,6-5 34,0 5 437,-1 3 392,-2 9 202,-1 8-112,-2 5-202,1 2 157,2 1-90,-1 0-481,2 3 66,-3 3-335,1 6-12,-1 2-44,-3 3-370,0 0-527,-1 0-3921,-1 6 4840,1-10 0,-3 2 0,-1-12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7:01.1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1 192 12020,'87'30'145,"-14"-6"-470,-48-24 235,-6-8-190,-9-6 247,-5-12-987,-4-4 1020,-6-4-11,-5 0 22,-5 3 1849,-2 5-1233,4 8 80,6 6 289,3 5-401,4 5-506,0 1 113,6 1-202,3-1-179,11 1-1827,3-1-3820,3 1 5826,-5 0 0,-8 0 0,-6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7:02.4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145 208 13252,'-73'39'1479,"14"1"-1266,51-8-112,4 0-101,3-5 0,6-4-11,4-5 33,7-6 34,4-6 45,1-3-11,3-8 122,0-9-189,0-8-23,-1-10-45,-3-4-213,-3-3 202,-2-1 12,-1 0 44,-3 0-23,2 1 46,-3 3-23,2 4 11,0 6 45,-4 7-45,-1 7-11,-4 7-112,-1 3 67,-2 2 45,0 8 482,0 10 89,-4 21-381,-2 18 427,-5 18-303,-2 12-465,7-38 0,-1 2 408,0 5 1,0 1 28,0 4 0,0 1-208,0 3 1,0 1-29,-1-1 1,0-2-12,1-2 0,-2-3-28,1-7 1,-1-3-12,-9 31 33,2-20-157,1-18 124,4-14-157,3-12 11,5-7-178,2-6 256,1-4 420,0-13-397,0-11 153,5-21-108,5-10 0,9-9-57,6-1-111,4 4-526,0 3-919,0 7-7979,12-22 9592,-13 21 0,-1 3 0,-17 31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7:03.2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12 711 10753,'-6'6'4011,"1"-1"-2767,5-5 235,0 0-5002,9-20 4005,1 0 960,10-20-545,11-18-853,-5 8-44,10-22 0,-6 16-33,1-2 33,-1 1 0,-3 2-101,-5 7 3471,-1-4-3370,-9 19 11,-1-2-90,-6 17 79,-1 2 0,0 2-56,0 4 12,-3 4-1,1 3-56,-1 2-157,0 1 337,2 8-57,2 11 202,2 18-33,3 17-124,0 12 190,0 9-201,-1 2-56,0 0 79,0-4-57,0-6-22,0-7 0,-1-10 23,0-10-46,-1-9 23,-2-7 0,-2-2 34,1 9-34,0-6 0,0 5 0,-1-13-23,0-7 23,-1-4-44,-1-4-2691,0-2 338,-1-6-2623,0-5 5020,-4-9 0,3 8 0,-3 0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7:03.6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 63 10103,'-8'-1'3137,"2"0"-1837,6 1-190,0 0-528,3-3-21,6-1 189,9-4-391,10 0-146,7 0 224,2-1-437,-2 1 22,-6 2-22,-9 2 23,-8 3-34,-8 0 11,-2 1-381,1 0 22,3 0-213,5 0-1265,5 0-1895,1 0 3732,-1 0 0,-8 0 0,-3 0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7:04.5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58 8770,'-1'-15'2521,"0"3"-1770,1 12-303,0 0 639,28-13-717,-11 9 458,23-10-267,-19 14-102,-1 0 248,-2 0-483,-2 2 190,1 7-100,-1 3-303,0 6 291,-2 0-235,-3 0 12,-3 1 392,-5-2-437,-1 4 156,-2-1-44,-6 3-34,-5 1-45,-9-1-67,-4 0 0,-3-3-23,-2-3 79,0-1-56,0-3 0,6-3-67,6-3-34,8-5 90,5 0-112,3-2 123,12 0 370,7 0-326,19 0 192,4-5-225,6-2 0,-1-2 415,1 1-191,-5 5-78,-4 2-157,-8 1 135,-11 0-91,-9 0-44,-7 0-6129,-3 0-1143,-8 2 7272,-1 1 0,-1 0 0,4 0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8T09:17:05.0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 12 16636,'6'0'5815,"-1"0"405,-5 0-6220,0-1 0,0-1 0,0-1 0,0 0 0,0 2-4875,-1 0-4022,-8 1 8897,-12 0 0,7 0 0,-3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0:07.4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798 60 13622,'-51'-30'2140,"9"5"-1591,40 24 370,2 0 45,-2 0-964,7 0 100,9 1 1,11 0-34,17 0 101,17 0-56,13 0-89,11 1-12,3 2 45,-3 1-22,-2 1-12,-3 1-11,-2 2 56,-1-1-67,-3 3 23,-2-2-12,-6-2 11,-6-1 12,-3-2 0,-4-1-23,1-1 0,-5 0 0,-4 0 12,-8 1-1,-5 0-22,-1 1 45,5-1 11,9 2-23,9-1 23,9 1-11,1 0-22,2 0-12,-9 0-11,-3 0 22,-10 0-22,-3 1 11,-1-1 1,1 2 22,4-1 11,5 2-34,1 0-11,1 0 33,-2-1 1,-1 0 22,-1-3 11,1 0-22,-2-2-11,-3-1-12,-5 0 68,-2 0-46,-8 0 24,2 1-1,-6-1-22,2 1-1,2-1 12,2 0 12,8 0-68,5 0 11,5 0-11,4 0 11,-3 0-22,-1 0 11,-5 0 0,-1 2-11,-2-1 11,-1 2-23,1 0 23,-2-1 0,-2 1 0,-1-1 0,0 0 0,6 1 23,8 0-23,10 0 0,10 0 0,1-1-12,-9-1 1,-11 0 11,-17 0-11,-11-1 11,-7 1 0,-6-1 0,-1 0 0,2 0 0,5 0 0,7 1 0,10-1 0,8 1-11,4-1-45,0 0 45,-13 1 11,-10-1-34,-10 2 23,-3-2-12,-3 1 23,0 0 0,0-1-22,-2 1 22,3 0 0,3 0 11,2 1-11,3 0 0,0 1 0,0-1 11,-2 0-11,-2 0 23,1-2-23,0 2 0,4 0 33,7 1-33,1 1 0,3 0 0,0 0-11,-7 0 11,-3-2-22,-7 0 22,1-1 11,-1 2 0,6-1 0,-1 1-11,3-1 0,-4-1 12,-1 0-1,-7 0-11,0 0 0,-4 0-23,2 0 12,1-1 11,7 0 11,7 1-11,8 0-22,5 1-12,1 1 1,-7 0 10,-7-1-10,-7-2 22,-5 1 11,-3 0-12,0-1-21,1 0 33,3 1 0,4 0 11,2 1-22,-2-1 11,-2 1-11,-3-2-1,-1 1 12,2 0 0,-2-1 12,3 2-1,-2-1-11,2 1 11,1-1-11,0 0 0,0 0 0,-3 0 0,-3 0-22,0 1-12,-2-2-33,0 2-12,0 0 57,3 3 0,2 3-1,3 4 23,-1 6 11,1 4 12,-4 7-1,0 5 12,-4 4-23,0 2-11,0 0 34,0-1-34,-2-1 11,-7-1 0,-2-1 23,-6-1-34,0-1 22,1 1 56,0 0-44,1 0 0,2 1-12,-3-2 0,-1 0 1,1-2-12,-1-1 0,1-1 12,2-1-23,3-3 0,1-1 11,3-4-11,1-1 0,0-4 0,2 1 11,0-2-11,2 1 0,-1 2 0,1 1 0,-1 1 0,0 0 0,3 2 11,-2 0-11,2 3 0,0-1 0,0 1 23,0-3-23,0 0 0,0-3 0,0-1-23,0-1 12,0-1 11,0-2 0,0-2 0,0-1 0,0-1 0,2 0 0,-2 0 0,3 0 0,0-1 0,-1 1 0,1-1 0,-2 1 0,0-1-22,1-1 10,-2-2 1,2-1 0,-2 0 0,0 1 11,2 0 0,-2 0 0,2-1 0,0-1 0,-2 0 0,2 0 0,-2 1 0,0 0-11,2-1 11,0 1 0,2 0-12,-1-2 12,0 1-22,0 0 22,-2 0-11,2 0 11,-1 0 11,4 2 0,0-1-11,0 1 11,-1 0-11,-3-2 0,0 1 0,0-1 12,0 1-24,0 0 12,3 1 0,-4 1 0,6 0 0,-3 1 0,3 1 12,0 1-12,-1 0 11,2 2 0,-1-2-11,-1 3 22,2-3-10,-4 4 10,2-2-11,-3 1 0,0 0 1,0-2-1,-1 0 0,0-1 23,2-1-34,-2 0 0,2 0 11,-2 2-11,1 0 0,-2 3 0,1-1 11,-2 2-11,0-1 0,0 1 11,0-1-11,0 1 0,0 0-11,0 1 22,0 2 34,0 3-23,0 0-22,0-2 12,0-2-12,0-4 0,0 1 11,-2-2-11,-2 3 33,-2-1-10,0 2 10,0-1-33,2-1 0,-1-1 12,1-2 10,-4 1-22,2-2 0,0 4 34,1 2 10,-1 2-32,-2 1 10,0 0-11,-1-1 45,1 1-56,0 1 11,0-2-11,2 2 23,-1-3-1,1 1-22,-2-1 23,-1 0-23,1-2 0,-2 0 0,2-1 0,2-1 0,-1 0 11,-2 1-11,-4 2 11,-2 1 11,-1 2 34,3-2-11,-1 1-11,4-4 0,-1 0 11,1-3-23,1 0-11,-3-2-11,4-1 23,0 0-23,1-2 22,1 2-22,-2-2 23,-1 1-12,-1-1-11,0 0 11,-1 1-11,-1 2 22,-2 1-10,-3 2 10,0-1 34,-1 0-11,-1-1 0,1 2-1,-1-1-10,-2 2 0,-2-1 10,-1 2-32,-4-2-12,2 2 56,-5-2-12,4 0-21,0-2-23,3-1 33,3-1-33,-2 0 23,-2 1-12,-8 0 0,-2 1 0,-7 1 23,-3-1-23,-4 1 12,-6-1-1,2-1 0,-7-1-10,5-2-1,0 0 0,2-1 11,1 0-10,0-1 21,-1 0-22,-4 0-11,-5 0 34,-3 1 33,-6-1-22,1 2 33,-2-2 191,2 3 135,5-2-337,3 2-44,3 0 156,2-1-123,2 1-34,1-2 102,2 1-113,0-2 0,-3 2 112,-3-1-67,-2 0 11,-2 0-44,0-2 33,2 0 33,-2-1-89,4-1 45,-5 0-45,-3-1 11,-6 0 23,-7 0-343,-3 0 343,-3 0 33,3-3-10,1 1-46,7-4 12,-1 0-20,5 0 9,0-2-1,3 2 22,6-2-21,1 1-1,8-1-11,-2-1 0,0 0 0,-4-1 67,-8 0-56,1 0 0,-7-1 365,5 1-309,-1-1-45,6 0-3,4-2-19,1-1 11,4-1 1,-1-1-12,7-1 22,4 1-22,7-1 0,3 0 0,4 0 34,3 0-23,4-1 0,4 0-11,1-1 22,0-3-10,-1-1-1,-1-6-11,-1-1-34,1-4 34,1-3 0,1-1 45,5-4-45,-1-2 11,6-4-11,-3-2 0,3 3 34,0 0-34,-1 6-11,6 0 11,-2 1 0,4-3 0,0-2 0,0 0 22,0-2 0,0 1 12,0-1-23,4 1 79,0 1-23,4 0-11,-1 2-22,3 2-1,0 2-10,3 3 10,1-2 1,3 3-34,2-1 33,3 2-21,-1 0 32,2 1 12,-3 1-22,1 1 11,-1 1-34,-3 0 0,4 0 0,0 1 1,3 0-1,5 1 22,-4 2-10,6 2-1,-4 0 34,1 2 0,0-2-21,-6 1-2,3 0 1,-7 1-12,0 2-11,0 0 1,1 0 21,1 0 12,-6 0 22,1 0-22,-5-2 33,1-1-10,1 1-35,-2 0 46,-3 4-46,-1 3-10,-2 0-1,3 0-11,-2-1 12,2-1-1,-3 2-11,-2 1 12,2 0-23,-2 2 0,2-3 44,0 1-44,0-1 23,-1 0 33,1 0-23,0 1-10,-2-2-12,2 1 0,-4 0 0,2 1-11,-2 1 12,0 0 10,0-2 23,0 0 0,0-2-34,0 1-11,0-2 33,0 1-21,0 1-12,0-1 22,0 2-11,0-1 0,0 1 1,0 0-1,0 1-11,0 1 0,0 0-23,0 0 23,0 0 0,0 1 23,0-1-23,0 2 22,0 1-11,0 0 1,0 2-1,0-2-11,0 1 0,-2-1 0,0 1-11,-4-1 11,0 1 0,-1 0 0,-1-1-12,-2 1 12,2-1-11,-1 0-22,1-1 33,-1 0 0,0-1-34,0 1 23,1-1-12,-1 2 23,1 1-22,-2 1 22,4 2 0,2-2 0,2 2 0,2-2-22,0 1 22,0 0-23,0-1-10,0 1 33,0 0-23,0 0-44,0 0-34,0 1-33,0-3 11,0 2-124,0-2-66,0 1-573,0-1-750,-1-2-1792,-8-2-2444,-9-3 5872,-15 0 0,14 6 0,-1 3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54.2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264 35 6966,'0'-7'213,"0"2"2364,0 5-1591,-17-10 22,5 8-548,-16-8-258,4 10 134,-5 7 112,-6 4 34,0 9-79,2 2-179,7-2-224,11 0-67,7-4-123,6-2 10,2-2 35,5-3-34,9-4-505,19-2 325,0-2-111,7-7-259,-11-4-380,-7-9-303,-4-3-504,-8 0 1916,-5 1 0,-5 10 0,0 3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0:08.8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62 52 16860,'-34'-25'2140,"6"4"-1647,28 21 11,0-1-369,0-1-23,0 1 78,0-1-100,10 2 156,15 0 24,26 0-181,30 0-44,-32 0 0,4 0-231,6 0 1,2 0 196,2 0 0,0 1-11,-3 0 0,0 1 0,-5-1 0,0 1 45,41 3-34,-14-1 11,-9-1-22,-16 0 12,-13-1-12,-17 0 11,-12-1-11,-9 0-90,-4-1-202,-2 0-2271,1 0 702,2 0-1131,-1 0 1681,-1 0 0,-1 0 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0:09.3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59 1 11705,'0'18'1749,"0"4"-1234,0 9-45,0 6-55,0 5-168,0 7 44,-4 5-134,0 3-90,-4-1 56,1-4-22,-1-8-56,4-5-23,-2-10-22,6-6 0,-2-10 12,2-4 32,0-6-4481,0-1 1165,-3-2 3272,-1 0 0,-1 0 0,2 0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0:09.8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0 9050,'-9'2'2241,"3"-2"-1658,6 0 683,0 0-627,31 5-79,2-1-68,36 2-144,-1 0-191,9-1 78,5 2 1,5 0-147,-2 2-458,-1-1 470,-7 2-45,-7-4 0,-11 1-34,-9-5 1,-10 0 33,-9-2-45,-7 1 22,-11 0 1,-7 0 458,-5 1-727,-1-2-717,0 2-325,0-1-1461,2 0 1,0 0-1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0:10.9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694 28 6708,'-5'-1'146,"2"0"-191,3 1 34,-24-3-12,18 2 23,-18-3 79,24 4 1109,0 0-617,0-2-145,0 0 190,0-1-34,0 2-88,0 0-147,3 0-100,3-1-135,2-1-34,2 1 112,-4 1-43,-1 1 32,-1 0 45,-2 0 33,2 0 79,-4 0 2522,2 0-2713,-12 0-145,-7 0 68,-14 0 10,-9 0 34,-7 7 34,-7 2 89,-4 7-11,-3 4 45,-1 3 11,4 3-157,0 4 45,7 1-22,7 1-23,7 0-112,12-1 45,7 0 12,11 1 22,3-2 100,9-1 79,16-1 0,14-3-23,25-2-33,12-3-101,12-3-721,3-4 644,-1-2-24,-6-4-11,-9-3-11,-12-2-158,-9-1-78,-8-1-89,-4 0-179,1 0 463,0 0-833,-6-1-393,0-3-1142,-8-1-1681,0-2 4101,-2-2 0,-10 4 0,-2 0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0:19.55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 1 6764,'-2'4'0,"0"0"0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0:28.51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357 92 11291,'-4'0'1065,"0"0"850,4 0-1422,0-2-55,0 1-214,0-1-56,2 1 33,2 1 12,2-1 34,4 0-91,3-2-43,6 0-12,8-2-90,3 0 11,8-1 23,-1 0-45,11 1 23,3 0 10,7 0 12,2 1 11,1-2 11,-3 1 34,-4 0-11,-4 0 33,-2 1 11,-3 0-78,-2 1-11,-3 1 22,1 0-44,3 2 55,6-1-11,5 1-33,8 0 22,4 0 11,6 0-22,5 0-12,0 0-9,-3 1 32,-5 0 0,-10 0-56,-9 1 33,-9-2 57,-9 1-12,-1-1-33,-1 0 33,1 0 1,4 0 22,4 0-23,6 0 23,7 0-79,4 0 12,0 0 11,0 0-1,-4 0-32,-5 0 44,-2 0-56,-3 0 33,1 0 1,3 2 22,3 0-56,3 2 11,-3 0 45,2-1 22,-3 0-22,3-1-11,-1 0 11,-1-1-22,-5 0 11,-7-1-34,-3 0 23,-2 0 0,0 1-12,7 1 0,-1 0-22,7 2 0,1-2 12,2 2-12,3-1 22,4 1 12,6 1-34,2 0 0,7 1 0,-6 1 0,-1-1-23,-12 1 12,-7-2 11,-7 0 0,-3 0 22,-2 0-33,0-1 11,-4 0 0,0 1-11,-4-1 11,0 0 22,4 1-22,-1 2 0,8 1 0,-3 1-11,4 0 11,-2 1-11,0 0 22,-1 0 12,3 1-23,0-1 0,0 1-12,-4-2-10,-6-1-23,-7-2 23,-7-1-1,-5-1 23,1 1 0,-1 0 12,7 2 10,1 0-22,3 3 0,1-2 0,-1 4 0,-1 0-11,1 3-12,-2 1 23,3 2 0,-3 2 0,1 0 0,-1 1 12,0 2-1,6-3-11,1 4 0,1-2 0,2 2 22,-3 0-22,-3-1-11,0-1 0,-7-3 11,1-1 11,-2-2 0,0 2 0,2 0-11,-3-1-22,1 2 22,-3-3-11,-1 1 0,-3 1 11,2 0 11,-4 3-11,2 0 22,-1 1-22,1 1 11,4 1 1,0-1-1,-1-1-11,3-2 0,-4-1 0,1-2 0,-3 0 11,0-1-33,-4-1 22,0 0 0,-2-2 11,2 1 0,0 2 11,2 2 23,-1 2-45,1 1 11,0-1-11,-2 1 12,2 0 21,-2 0-22,0 1 1,1 0-1,1-1 0,1 0 11,-1-1-22,-1-1 12,-3 1-1,2-1 0,0-1-11,-2 1 22,2-1 23,-2-1 0,0 1 0,0-1-45,0 1 45,0 1-1,0 0-44,0 1 0,0 0 0,0 1 23,0-2-23,0 1 11,0 0-11,0 1 11,0 0 0,0 1 1,0-2-1,0 2 11,0 0 45,0 1-44,-2 1-1,0-1-22,-2 0 0,0 1 0,1-2 0,-1 1 23,-2-2-23,2 0 0,-4-1 22,4-1-22,0-1 22,1-3 1,2-1-23,-2-1 0,1 0 11,-4 1-11,2 0 22,0 2 1,1-2-23,2 1 0,-2-2 11,1 0 11,-2-1-22,2 0-22,0 1 22,0-1 0,2 1 34,-2 0 10,2 1-32,0 1 32,0 1-32,-2 0-1,2 0-11,-4 1 11,2 2 0,0 1 12,-1 0-12,0 2-11,1-1 11,1 2 45,1 0-22,0 2-23,0 0-11,0 1 33,0 0 12,0 1-34,0 1 1,0-1 10,-2 1 23,0-4 23,-2 1-46,0-4 12,2-1-23,0-1-11,2-2 11,0-1 0,-2-1 0,2 0-11,-4 0 23,4 0-12,-3 1 23,2-1 22,-1 0-34,2-1 34,0 0 22,-1 1-44,0-2 22,0 2 0,-1-3-45,0 0 34,0-1 0,0 1 0,2-1 11,0 1-23,0 0-10,0 0-12,0 1-11,0-1 33,0 2-10,0-1 55,0 3-55,0 0-12,0 1 0,0 0 45,0-1-45,0-1 0,0 1 1,0-2-1,0 1 22,0 1 1,0-1 11,-2 0-12,2 0 1,-4-2 44,2 1-66,0 2 32,-1-2 35,2 4-34,-2-1-22,0 1 55,-2 0-55,1 0-12,-4 1 78,1 1-21,-2 3-46,-4 2-11,1 0 112,-1-2-100,-1 0-12,3-2-11,-1-3 34,0 0 44,-1-2-67,1 0 34,-3-1-11,1 0 44,0-1-67,-2 0 34,1 0 11,-4-1-11,2 0 11,-4 0-23,-1 0 68,-3-1 22,2 2 12,-4-2-90,0 2 22,-3-3-56,1 1 79,0-1-90,2-1 45,0 1 0,2-2-12,0 0 12,2-1-11,-1 0-1,-4 1 23,-2 0-56,-8 2 34,-5 0 0,-5 1-23,-5 1 11,-3 1 57,2-2-23,3 0 33,1 0-55,7 1-1,-5-1-10,0 2 10,-5-2 35,-3 1-46,-4-1 23,-5 0-23,-7 1 1,-7-1 77,-1 0 1,-4-2-101,5-1 23,1-1-12,5 0 22,3 0 1,4 0-23,2-1 23,2 0-34,2-2 22,-1 0 1,0-1 21,-4-1-32,-1-1-12,-4-2 11,-3 0-11,-1 0 11,-4 0 0,-1-1-11,3-2-33,-5-3 21,4-1 1,-3-1 11,-1 2 0,1 1 0,-1 0 11,0 2-22,-1-1 22,4 2-11,5-2 0,5 1-11,8-2 11,-1 1 0,2 0 0,-4-1 11,0 3 1,3-2 44,2 1-23,9 1-22,3-1 35,4 0-46,5 1 11,-2-2-11,4 1 11,2-2 1,-1 0 21,1-1 23,-2 0 90,3 1-23,4 0-78,3 1 11,3 1 22,1-1-11,5 1 12,4 0-12,3-1-22,7 2 0,-5-2-45,3 1-12,-4-3 12,-3 1 0,-3-4 0,-4 0-11,-4-2 0,0-2 11,-3-1 0,1 1 0,1-1 11,2 3-11,0 1 0,3 0-33,2-1 33,3 0 22,1 0-22,1 0 11,-1 1-11,2 1 23,1 0-23,3 0-12,-3 1 12,1-2 0,-2 1-11,0-1 0,2 1 11,2 1 34,1 1-34,1 1 0,0-1 0,0 0 0,0-2 11,0-1-11,-1-1 0,-1-1 11,-2-1-11,0-1 0,2 2 0,1-1 0,3 1 0,-2 0-11,2 1 11,-2-1 0,0 0 0,2-1 22,-1 0-22,2 1 0,-2-2 0,2 4-11,-2-3 11,2 2 0,0-1 0,1 0 0,0-1 22,0 0 1,0 0-12,-2 1 11,2 2 23,-2 2-45,2 2 0,0 1 0,0-2 0,0 2 0,0-1 23,0 0-12,0 0 34,0-2-1,0 0-10,0 0-34,0-4 34,0 2-23,0-3 0,0 0-11,0 1 0,0-2 22,0 2-22,0 0 0,0 3 0,0 0 12,0 4-12,0-2 11,0 1-11,0-1 0,2-1-11,-2 0 22,2-2-22,-1 1 11,0-1-12,2 1 1,-1 1 11,1-1 0,-2 2 23,1-1-12,-1 1-11,2-2 0,-1 0 0,0-2-11,2-1-1,-2-1-10,3-2 11,0 0 11,0 0 0,-1 0 11,-2 0-11,2 1 0,-2-1-11,4 1 11,0-2 0,0-1 0,1 1 0,-1 1 0,0 1 0,0 1 0,-3 1 0,1 1-11,0 1-1,-2 1 12,2 2 0,-4 0 12,2 1-1,-2-1-11,2 0 11,-2-1-11,4 0 0,-2 0 0,2 0-11,-2 1 11,1-1-23,-2 1 12,2-1 11,1-1 0,0-2 0,2-2 11,-2-1-11,0-2 0,-1 3 12,1 1-24,-2 1 24,2 3-12,-4-1 11,4 3-11,-4-1 0,2 1 0,-2 1 0,2 0 0,-2 0 0,4 1 11,-4-2-11,2 2 11,-1-1 0,0 1-11,1 1 12,-2-1-12,0 2 0,0 0 11,0 0-11,0 1-11,1-1-1,0-1 24,0 0-12,-1-2 0,0 0 0,0-1 0,2-2 11,0 2-11,0-3 0,0 3-11,0-1 11,-2 2 33,2 0-33,-2 1 0,0 0 0,0 0 11,0 0-22,0-2 11,2 0 0,-2-2 11,4-1 1,-4-1-12,3 0 0,-2 0 0,2 1 11,-2 0-11,2 1 0,-1 0 0,1 1 0,-2-2 0,-1 2 11,0-3-11,2 2 11,-2-1-11,2 2 0,-2 1 0,0 1 0,0 1 0,0 0 0,0 0-22,0 0 22,2-1 0,0 1 11,0-3-33,0 2 44,-2-3-44,0 1 33,0-1-11,2 0 0,0 0-11,0 0 11,0 0 0,-1 1-12,0 0 12,2 1 0,-2-1 12,0 1-24,1-1 1,-2 0 11,2 0 0,0 0-22,0-1 22,2 0 0,0 0 0,0 1-11,-2-1-1,0 2 12,-1-1 0,0 1 0,2 1 12,-2 0 10,0 0-22,-1 1 11,0-1 0,0 0-11,0 0 0,0-1 0,0 0-11,0-1 0,0 1 11,2-2 0,-1 1 11,0 1-11,-1-1 0,0 3 0,0-1 0,0 0 0,0 1 23,0-1-23,0 0 0,0 1 0,0-1-12,0 0 12,0 1-11,0-1 0,0-1 11,0-1 22,0 0-10,0 1-1,0-2-11,0-1 0,0-3 0,0 1 0,0-2-23,0 1 23,0-2 12,0 2-1,0-4-11,2 3 11,-2 0-11,2 1 0,-2 3 0,0-2 0,0 2-34,0-3 23,0 1 11,0 1-11,0-1 11,0 0 0,0-1-11,0 0-12,0 0 23,0 1 0,0 2 23,0 1-23,0 1-11,0 0-1,0 1 1,0-2 11,0 2 23,0-1-23,0 1 0,0 0 11,0 0-11,0 1 0,0-1 0,2 1 0,-2-1 22,2 0-22,-2 0 11,0 0-11,0 0-22,0-1 11,0 0 22,0-2 11,0 0-22,0 1 0,0-1-11,2 2 11,0 0 0,0-1 11,1 0 12,-2-1-12,1-1 11,-2 0-22,0-2 0,0-2 12,0-2-24,0-1 12,0-1 0,0 2 0,0 0 12,0 2 10,1-1-33,0 0 33,2 1 12,-2-1-34,0 4-23,1-2 23,0 2 0,0-1 23,2 2-23,-4-1 0,2 1 0,-2 0-11,0-1 11,0 1-12,0-2 12,0 2 0,0 0 23,0 0-23,0 2 0,2 0 0,-2-1 0,4 2 11,-4-3-11,2 1 0,-2-2 11,0 1-11,0-2 0,0 1 0,0 0 11,0 0-22,0 1 11,0 0 0,0 0-11,0-2 11,0-3 0,0-1-34,0 1 34,0 0 0,0 2 0,0 0 0,0 1 0,0 0 0,0-1 0,0 1 0,0-1 0,0 1-33,0-1 33,-2 0-11,0-1-1,0 1 24,0 0-12,2 2 0,0-1 0,0 0 0,0-1 0,0-1 0,0-1-23,0-1 12,0 0 11,0 1 0,0 1 0,0 1-11,0 0 0,0 1-1,0-1 12,0 2 0,0 0-11,0-1-11,0 2 22,0-2-11,0 1 11,0 2 22,0-1-22,0 0-11,0 1 11,0 1 0,0-1 0,0 0 22,0 1-33,0-1 11,0 1 0,0 0 0,0 1 0,0-3 11,-2 1-22,2-3 11,-2 1-11,0 0-12,0-2 23,-2-1-11,-1-3 0,0-3 11,0 1 0,1 0 0,0 3 0,2 3 0,0 2-11,1 1-23,0 2 34,-1 2 0,1-1 0,0 0 0,-2-2 11,2 1 1,0 0-12,1 1-56,0 0 44,0 0-10,0-2 11,0 1 0,0 0-23,0 0 12,0 1 22,0-2-34,0 0 34,0 0-11,0 0-12,0 2 23,0-1 12,0 2-12,0-1 11,0 2-11,1 1 0,1 0-45,1 0 11,2-1 23,-3-1-22,4 0 21,-4 0 12,2 0 0,-4 3-11,3 1 11,-2 1-9831,1 1 7496,-13 0 0,9-1 0,-9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0:31.33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24 232 8198,'2'-6'2555,"0"2"1423,-2 4-3362,0-36 12,0 20-34,0-29-79,-2 31 123,0-2-88,-2-1-259,2 0-33,-1 1 167,2 2-88,0 4-124,1 2 0,0 3-34,0 1-11,-2 2 201,1 1-301,-2 1-24,2 0-44,-2 0-89,3 3 89,-2 12 292,2 13-113,0 18-112,0 9 0,5 9 12,1 2 44,4 2-90,-2 1 12,-4-4-11,-2-6-12,-2-8-22,0-12 0,0-10 0,0-11 0,0-6-67,0-7-179,0-2-9585,0-3 6708,2-4 3123,-2-6 0,2 4 0,-2-4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0:31.81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159 80 12714,'-8'-35'1121,"1"7"-953,7 26 11,0-2 45,7 1-79,12-1-89,12 2 0,16 1-44,7 1 55,6 4 56,8 7-55,0 7-46,0 7 34,-6 1-44,-9 1 111,-9-1-22,-11 1-1,-9 0 169,-13 1 235,-6 0-122,-8 0-147,-13-2-123,-9-2 45,-12-4-79,-7-3-11,-1-4-67,-11-5-11,-6-4-639,-8-3-656,-12-6-240,-1-5-640,-4-8-1276,11-4 3462,15 1 0,28 8 0,15 5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0:32.79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493 108 7560,'2'-5'3429,"0"0"-1547,-2 5-1176,-26-30-146,6 18-224,-23-23-90,12 26-134,-4 3-21,0 3-69,-9 1 57,-6 8 189,-4 9 46,-2 9-12,11 9-246,12-1-44,16 0 44,10-2 56,14-3-68,17-2 24,19-4-24,20-3-10,11-5-34,-2-4-45,1-5-100,-6-2-113,-4-3-11,-6-7 23,-10-1-23,-9-9 90,-13 0 144,-8-3 35,-7 2 35,-6 1 88,-2 6 79,-2 4-23,0 5-202,0 2 91,0 8 245,0 4-156,0 9-34,0 2-123,3 2-33,6 0-102,11-2-638,9-1-493,8-6-247,2-2-773,2-7-1109,-4-2 3395,-8-4 0,-11 0 0,-9 0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0:33.17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0 13443,'13'77'526,"-2"-14"-481,-11-42-45,0-6 0,0-6-11,0-3-135,0-4-100,0-1 302,0-9-56,0-4 168,3-9-157,8-3 23,7 1 22,10 1 44,3 4 35,3 4-124,3 1-11,2 5-493,-2 0-482,-2 5-840,-2 1-1031,-6 2 2846,-5 0 0,-11 0 0,-5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54.7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17 12400,'49'49'-34,"1"-1"1,-2-5 0,-16-6-169,-32-18 146,0-6-90,0-8-280,0-2-201,0-3 246,3-4 145,4-6 57,6-9-112,6-5 67,3-6 213,2 1 11,1-1-12,1 3-88,1 5 100,1 6 0,3 5 123,-2 5 0,2 3 101,-3 1 157,-3 1 168,1 1-11,-2 0-45,-2 0-291,1 0-303,1 0-1154,-8 0-1221,1 0 2476,-11 0 0,-3 0 0,-1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0:33.82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295 7 11840,'-57'-3'599,"1"0"1,-42 4-129,72 10 257,1 7-303,8 6-279,7 0-68,4 1 80,6-1-12,9-2-57,4-3-22,12-3-44,4-3 33,6-4-11,2-3-12,5-3-22,-1-3-11,2-1-100,-3-8-113,-3-4-281,-5-8 248,-6 0 246,-8 1 11,-8 5 90,-5 5 134,-5 4-10,0 4 940,0 1-874,-3 9-33,-3 2-135,1 7-123,0 1-22,5-3-1,0 0-21,0-3-281,5-2-314,8-2-549,9-2-974,9-2-1906,2-2 4068,-1-2 0,-14 0 0,-6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0:34.62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0 14395,'12'49'1512,"-3"-4"-1254,-5-9-45,-2-6-191,-2-5 1,0-7-23,0-6-23,0-4-89,0-5-269,0-1 113,2-2 156,2 0 112,5-4-23,5-4 12,7-7 11,4-3-11,6-3 0,6 2-12,-1 3-10,2 2 10,-8 6 23,-5 3 79,-8 3-1,-6 2 124,-1 4 100,-4 6-156,-2 8-46,-3 5-66,-1 1-23,0-3 0,-3-4-11,-1-3-212,-6-5-91,2-4-55,2-3-90,3-2-897,3 0 874,0-6 449,5-3 22,8-8 11,11-2 34,9 0-34,2 1 22,0 3 136,-4 1 44,-2 4 33,-4 2 113,-1 3 89,-7 3-22,-3 1 212,-3 1 57,-1 3-179,3 5-102,-1 6-112,0 7-100,-5 0-44,-1 1-136,-4-3-22,0-3 0,0-3-45,-2-5-348,2-1-704,-2-2-1380,0 0-1938,0-1 4415,-2-2 0,2-1 0,-2-1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0:35.69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0 180 14406,'2'4'1065,"7"0"-718,5 2-22,13 2 34,8 0-79,15 1-56,3 0 33,11-2-3492,-4-3 3347,-5-3 34,-9 0 33,-16-1 1,-6 0 66,-9 0 23,-2 0-135,1-3 3337,-5-4-3415,-1-5-56,-5-5-11,-3-4-124,-5-2-78,-15-7 135,-14 1 78,-10-1 34,-2 4 66,14 8-55,9 5-11,13 7 11,7 2-12,3 3-10,0 0 55,3 1 135,9 0 22,6 0-89,5 0 22,4 0-89,-2 0-12,4 0-67,2 0 0,-1 0-281,-5 0-738,-6 0-662,-7 2-874,4 3-1624,1 2 4179,2 3 0,-6-4 0,-7-2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7:05.5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24 187 9129,'0'-8'2879,"0"0"-1960,0 8 862,0 0-1265,-4-3-113,3 2 79,-2-3 728,3 4-851,-2 0-247,0 4-23,-2 6-22,0 6 35,2 9-46,0 1-11,2 5 100,0 1-33,6 3 34,3 3 11,11 3-23,3 1 12,5-1 22,-1-5-45,2-4 11,2-4-55,2-2 33,5-2-78,1-1 56,5 2-1,1-1-66,3 0-1,1-3 90,1-2 90,4-3-68,3-2-22,6-3 34,7-2 33,6-3-123,7-3 0,4-1 22,4-2-827,4 0 794,-3 0-23,0-3 24,-4-2-46,-1-2-98,-2-2 110,0-1-1,6 0-415,0-4 415,6-1-11,-2-2 34,-4 0-23,-7-1-11,-11 4 0,-7 0-94,-10 3 139,-2 2 652,-7 1-686,-1 0 111,-3 2-122,-2 2 461,-1 1-461,1 0 120,-1-2-86,5-1-34,-1-1 0,1 0 0,0 0 11,-1 0 11,-1 0-22,5-1-22,0-1 0,3 1 10,5 0 1,-2 1 11,6 1 0,2 0-11,0 0 11,6 0 0,-2 0 11,5 1-11,3-1 0,3 2 0,3 0-11,3 2 0,-3 1 11,3 1 0,-4 0-202,1 0 191,1 0 11,0 0-11,1 0-11,1 0 22,-3 0 0,-1 2 0,-7 0 0,-2 3-23,-8 1 23,-4 0-11,-4 3 11,0-2 22,-5 3-22,1-1 0,-5 1 12,-5 0 200,-1-1-212,-8-1 0,0-2 34,-4 0-34,0 0 11,0 2-33,-2 0 33,0 0-34,-1 1 23,-3 1 0,2-1 0,-2 0 23,1 2-23,3 0 0,-4 1 0,6 0 0,-1 0 0,-1 2 11,2 0-11,-2 2 0,2 0 0,2 4 0,-1-2 22,0 4-22,-2 0 23,-1 0-23,-2 0 33,0-2-21,-1 0 10,-3 0-22,-2 0 22,-5-1 12,1-1 0,-5 0-1,0-2-22,-1 0 1,0-1-1,-1-3-11,3 2 11,-3-3 0,4 2 0,-3-2 1,1-1-1,-2-1 11,0 0 1,-2 1-1,-2-1-22,1 0 0,-1-1-11,2-1 33,0-1-11,-2-1-11,2-1 23,-4 0-1,2 0-11,-2-1 23,1 1-12,0-3-10,1 1 10,-1-2 303,0 0-280,2 0-34,-2 0-34,0 0 35,1-3-1,-1-2-11,2-3 0,3-4-11,0-3 22,3-2-11,1-1 0,-2 1 11,5-1-22,-3 0 0,5 0 11,-4 0 0,2 2-12,-5 3 12,1 0 0,2 5-33,0-4 10,4 1 12,0 0 0,1-3 0,2 2 11,0-1-34,2-1 23,4 1 0,0-1 11,0 1 0,5-2-34,-2 0 34,8-2-11,0 1 11,5-2 0,1 1-11,4 1-12,-2-1 23,1 3-22,-3 0 22,-1 1-11,-1 1 0,-2 1-12,-4 2-10,-1 1 33,-6 2-23,3 0-10,-4 1 21,6-1-32,2 1 44,9-1 0,8 0 0,9 0-12,12 1-32,3 1 44,9 0-207,3 1 207,1 0 0,2-1 11,0-1-11,-3 1 0,-5 0 11,-7 1 0,-8 2 12,-7 0 33,-4 0-12,-5 1-21,-2-1-12,-1 1 23,-3 0-12,-1 0 12,-2 0-1,-1 0 253,3 0-242,3 3 12,4 2-44,1 2 21,1 1 1,-3-1-23,-3 1 34,0-2 11,1 0-11,0 0 22,-1-1-11,0 0 12,-4 0 10,-2 0-33,-2-1 11,-2 0 0,0-2 0,1 1 34,0 0-57,3-1 12,1 3 33,0-2-55,3 2 33,-1 0-45,4-1-11,-1 3 56,-1-3-22,-3 3 22,-3-3 11,-2 0-56,-2 0 56,0-1 0,3 1-33,-2 0 11,4-1-45,-2 1 33,0-1-21,3 1-12,-3-1 44,-1 0-32,-3-1 10,-3 1 12,2 0-12,-3 0-11,4 0 12,-1-2-1,7 0 90,10 0 45,12 0-123,11 0 0,5 0-34,2-1 11,0 0 11,0 0-11,2-1 1,-2-1-1,3-1 0,-3-3 56,-4 2-56,-5-3 23,-5 3-12,-7-1-22,-6 0 34,-6 0-12,-6 0-10,-5-1 55,-3 2 22,-5 0-33,-3-1-33,-1 3 10,-2-3 35,3 2-46,-3-1-11,-1 0 68,0-1-57,2 0 34,2-1-34,3 0-10,-3 0 44,2 1-23,-4 0-22,4 0 23,-3-1-12,1-1 23,-2 0-34,-2 0 1,2-1-12,-1 0 0,1-1 11,0 0 0,0 1-11,1-2 0,-3 1 11,0-1 12,0-1-12,-3 1-11,3-2 11,-5 1 11,3-1-10,0 0 10,3-1-11,1 0 0,-1 0 1,-3-2 10,-2 1-11,-3-1 12,1 0-23,-1 0 11,0 0-11,-1-1-11,0-1-1,-1-1-44,2 2 56,-3 1 0,-3 2 12,1 2-24,-4 0 12,-1 0-56,-3 0 56,-1 0-22,0 0 22,2 3 0,0 0-11,2 3-23,0-1 12,-2 0-23,2-1 45,-2-1-11,2 0 11,-1 0 11,1 0-11,-2-1 0,4-2 11,-2 1-11,2-1-11,0 0-23,-4-1 12,1-1-56,-1-1-34,2 1 56,0 1 44,0 3 12,-2 2 12,0 3-12,-2 1 0,0 1-12,0 0 24,0 0-12,0 0 11,0 0 0,0 0-11,0 1 314,0-1-7160,2 2-292,-16-1 7138,-5-3 0,1 3 0,1-4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7:16.0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39 907 10529,'-9'2'2017,"2"0"-1222,7-2 382,0 0-650,-10 1 22,7 0-79,-7 1-10,10-2 1333,0 0-1726,0-7 168,0-4-89,7-13-34,5-9-45,11-10 0,3-5-67,5-4 45,-6 1-11,0 2-34,-3 2 56,-1 3-45,0 0 45,2 3-45,1 1 0,-3 1 23,2 1-23,-5 3-11,1 2 0,-2 3 0,-3 2-34,5 2 23,-3 1 11,3 0 11,-1 3-11,-1 1 0,-3 3 0,-1 4 0,-5 2 12,0 5 21,-4 2-33,-2 3 56,-1 1-56,1 1-168,-1 0 112,4 1 56,2 9 11,9 8 1,7 13-1,10 7-11,3 5 11,6 3 0,-1 1 0,0 3 12,-1-4-23,-3 0 0,-2-4 0,-4-3 0,-4-4 11,-5-2-22,-4-5 11,-2-3 0,-4-4 11,-1-4-11,-3-1 11,0-3-22,-2 0 22,1-2-11,-3-2 0,2-2 11,-4-2 1,0-2-12,-2-1 0,0 0 11,0-1-11,0 0 0,2 3 22,0 3 34,3 3 23,3 7-12,0 0 12,3 2-23,-2-2-45,-2-4 45,-1-3-34,-2-2-10,-2-4 32,1 0 1,-2-1 0,2-1 0,-2 1-12,0-1 91,-1-1-2773,2 0 1,0-1 0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7:16.7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52 6843,'-4'-2'2039,"0"0"-751,4 2 1670,0-1-2643,-1 0-2,0 0-33,6 0 213,16 0 34,16-1-180,21-1-111,13-2-91,1 0-44,3 0 11,-7 1 123,0 1-56,-2 2-88,-2 0 32,-4 1-22,-7 0-57,-7 0-10,-13 0 11,-8 0 22,-10 0 11,-7 0 23,-4 0-45,-2 0-1916,-2 0-1692,0-2 3552,-9-3 0,7 2 0,-7-1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7:17.7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70 6809,'-2'-2'594,"0"0"403,2 2-672,0-4 34,-1 3-34,0-3 67,-1 2 146,2 1 11,0-2-258,0 0-179,0-2-101,0 1 45,0-2 34,0 2 33,0 0 146,2-1-11,7 2-34,5-3 11,13 2 34,5 0 45,6 2-146,3 1-56,0 1-33,-2 0 44,-6 6 23,-1 2-1,-6 7-55,-3 5 22,-9 3-56,-7 5-45,-5 2 11,-4 2-22,-14-1-33,-8-2-23,-15-1 56,-4-3 22,2-3 12,6-5 55,6-5 225,11-5-45,7-4-78,7-2-79,3-1 112,1 0 213,13 0 167,8 0-267,21 0 33,7 0-34,6 0-202,-1 0-11,-5 0-44,-3 0 21,-9 0-55,-2 0-45,-10 0-11,-7 0 11,-9 0-146,-4 0-458,-4 0-2388,1 0 0,-2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7:20.1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94 10485,'-10'0'1949,"1"0"-716,9 0 291,0 0-897,9-3 45,10 1-336,16-4-56,14 1 45,9 0 101,6 1-33,2 1-158,2 1 101,-2 1-123,0-1-57,0 2 57,3-1-111,4 1-2,5 0-10,7 0-68,-3 0 34,0-1-44,-7 1 32,-5-2 24,-4 0 10,-1-2 56,-3 0-33,4 1-45,-2-2 101,0 2-157,-5-2 0,-4 3 22,-10-2-10,-1 2-1,-3-1 34,1-1-34,5 1 34,0 0-23,1 0 0,0 1 46,1 1-35,3-1-33,-1 1 0,-1 1 0,-2 0 11,-3 0-11,-1 0 0,-3 0 12,0 0-12,-3 0 0,-1 0 11,2 3 0,-2 1-11,2 2 34,1-1-23,1-1 11,1 1-11,1-1-11,0-1 12,-2 0-12,-4-1 0,-6 0-23,-10 0 23,-2-1 0,-7 1 11,6-1 1,2 0-12,7 1 11,4-1-11,2 0 11,0 1-11,-3-2 0,-5 1 0,-6 0 0,-5 0 0,-5 1 11,-5-1-11,-2 0-9831,-2-1 9137,-4-6 1,3 4-1,-2-4 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7:20.7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78 13 10608,'-43'-7'1703,"9"3"-1300,34 3 1468,0 1-1366,10 0-91,10 0-123,15 0-156,10 5 122,7 2-156,1 6-78,0 0 21,-4 1 12,-7 0 12,-6-1 89,-10 0 78,-7-1 23,-11 0 33,-3 2-45,-5 3 1,0 2-11,-10 4 33,-8-1-79,-12 2-33,-5-2-56,4-2-45,2-1-56,4-3 0,3-2 0,3-3-213,2-1-325,3-3-616,4-1-1211,1-2-2307,6-2 4672,0-2 0,3 0 0,0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7:21.7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23 692 7470,'-2'4'2275,"0"-1"22,2-3-1726,-8 18 0,6-13-10,-7 13-68,9-17 919,0-1-1020,0-9-56,5-7-134,9-15-90,9-7 0,9-9-11,4-4-34,3-7-45,2-3-10,3-4-24,-1 1 35,0 4-23,-6 6 0,-6 8 33,-8 8-21,-6 8 10,-5 7-11,-4 5 0,-4 7-11,-3 2 12,-1 5 10,0 0-22,2 2 0,-2 1-22,2 0 22,0 1 291,-2 0-280,4 0 0,0 0 224,7 8 270,8 7-236,12 13-79,8 9 90,8 7-22,2 5-45,-1 5-11,0 3-101,-5 1 22,0-2 34,-8-3-23,-4-6-89,-6-6-23,-6-7 57,-3-7-46,-3-4 23,-5-6-33,0-5 33,-5-2-34,0-6-22,-2-1-4336,-1-2 594,0-6 3742,-5-2 0,4 1 0,-4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57.3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19 249 7022,'-11'-8'2252,"3"1"-1468,8 7 2186,0 0-2544,7 0-202,6 0-11,11 0-12,9 0-78,5 0 1,6 0-57,1 0-34,-3-2-33,-6-1-44,-10-2-80,-6 0 91,-9-2 33,-5 1 0,-3-4-56,-3-2-23,0-4 79,-12-2 34,-2-2 33,-19-8-67,10 9 11,0-4-22,14 12 11,7 2-11,1 2-11,1 0-12,0 1 34,0 1 45,0 1 123,13-1-79,0 4-10,10-2-79,-6 2-56,-3 0-358,-3 1-2164,3 0 281,-2 0-649,-1 0 2946,-4 0 0,-5 0 0,0 0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7:22.3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 66 7851,'-11'-3'2375,"2"0"-1153,9 3 2038,0 0-2128,4-2-213,14-2-460,10-1-223,22-1 200,9-1-76,11 1-136,5-1 11,5 2-56,-6 0-134,-6 3 33,-17 0 12,-11 2-68,-13 0 12,-8 0 22,-5 0-11,-7 0 11,-3 0 0,-2 0-5434,-2 0 582,0-3 4796,0 1 0,0-1 0,0 3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7:23.4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 9420,'0'-6'1949,"0"2"483,0 4-1805,1-5 46,0 4-46,2-3-78,-2 4 2308,0-1-2498,-1 8-45,4 6-90,-2 11-34,4 3 12,0 2-124,0-2 79,0 0 11,1-2-11,-3-1 45,2-3-34,-2-4-56,0-4 0,-2-5-45,-1-3-22,-1-3-3652,0-1-69,2-8-2946,-1 1 6622,0-5 0,-1 5 0,0 2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7:45.4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46 7269,'-7'-3'537,"2"0"-492,5 3 1143,0 0-740,0-6 34,0 3-56,0-3-79,0 5 538,0 1-548,4-1-35,3-1-33,7-1 0,7-1-34,5-1 56,3 2-156,-2-1-68,0 3-11,-4 0-22,-3 1-34,-1 0 45,-3 0 44,-1 4-44,1 4 45,-4 6-23,-3 7 23,-5 3-90,-2 3-34,-8 1-11,-9-1 23,-7-2 22,-7-2 0,-2-1 0,7-4-11,-2-2 11,6-1-12,1-4 1,3 1-11,5-4 22,3-2 0,4-2 33,2-3-111,2 0 268,5-1 113,11 0-147,9 0-21,12 0 44,4 0-89,2 0-11,-2 0-34,-4 0-34,-6 0-11,-10 0-11,-6 0 11,-9 0-136,-2 0-7460,-4 0 7596,-14 0 0,11 0 0,-11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7:46.5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10 7482,'-4'-4'2341,"0"0"-290,4 4 335,-1-1-2352,-2 1 22,1-1 257,1 1-290,1 5-23,-2 6 89,1 8-10,0 7-11,1 4-1,0 3-45,0 1 23,0 1-11,0 3-34,0-2 11,0 1 11,1-4 1,0-4 10,2-4-21,-1-5-12,2-5 0,-1-3 0,-2-5-12,-1-3-10,0-3-180,0-1 225,4-6 78,-2-4-101,7-9 22,-2-6-22,6-3-11,-1-3-34,5-2-56,1 3-23,1 0 46,0 5 22,1 3 45,-1 4-12,-1 3-10,-1 4-23,-2 3-34,-3 3-33,0 2 33,-5 2 90,5 1-33,0 0 33,3 0 0,4 2 44,-1 5-10,3 4 0,-3 3-12,-4 0-22,-7 0 0,-3-2 0,-4 0-22,0-1-90,-4-2-34,-7 1-145,-9-1 168,-7 1 11,-4-1 89,0-1 23,5-2 0,1-1 45,8-2-45,3 1-56,3-1 34,7 2 22,0 1 11,4 2 135,0 2 44,0 0 0,0 1-11,0-3 68,9 1 33,5-2-168,11 1-11,8 0-45,1 0-44,0 0-12,-1-1-136,-7-2-88,-3-2-235,-9-1-561,-5-2-873,-3 0-1984,-4 0 3877,0-3 0,-2 2 0,0-3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7:47.2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14585,'15'0'1020,"4"0"-930,11 0-1,5 0-89,0 0 34,0 0-12,-3 0 34,-4 0-22,-1 0 44,-9 0-11,-3 0 23,-7 0-34,-5 0-11,-1 0-2140,-2 0-404,0 2 2499,0 1 0,0 0 0,0-1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7:48.4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784 11 9084,'2'-2'1905,"-1"0"-930,-1 2-382,2-3 68,-2 2 1356,2-1-1961,-2 8-44,-12 5 10,-10 11 45,-17 8 45,-15 7 23,-6 6-12,-12 5 123,0 2-33,-2 0-67,4-2-11,8-5-68,6-5-45,10-4 1,5-5 10,8-4 23,6-7 11,8-4 57,7-6-1,5-2-56,4-3 34,2-1 22,1-1-45,-2 1-33,2 0-22,-4-1-12,4 0-5636,-2 0 146,2-5 5479,0-2 0,0 0 0,0 1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7:49.2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0 12501,'-13'67'1882,"3"-6"-1332,6-29-180,2 2-90,0 4 0,2 1-180,0 1 1,0-2-34,0-7-44,0-7-23,0-8-79,0-7-268,0-5-606,0-2-2251,0-2 1075,0-9-1579,0-3 3708,0-10 0,0 10 0,0 1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7:49.7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205 4 10686,'-62'-4'728,"8"8"-302,35 5 11,-2 9 34,3 4-46,2 3-99,7 2-136,5 1-89,2-1-23,9-1 46,15-3-13,16-3 1,20-6-33,5-6-79,5-4 0,-9-4 0,-7-6 0,-12-4 0,-12-6 11,-9-3 34,-11 0-45,-5-2-112,-3-1-112,-9-1-168,-7 0-68,-11 2 247,-5 3-33,3 4-572,6 4-683,6 3-561,5 1 2062,4 1 0,5 3 0,1 1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7:50.4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163 9 6943,'2'-5'2835,"0"2"-919,-2 3-1534,-52 2-147,32 5 146,-42 6-57,48 7 12,3 6 80,5 3 54,4 4-190,7-1-235,14-2-45,11-4-12,15-6-21,4-6-79,3-6 67,-3-4-11,1-3 11,-7-1 23,-3-6-1,-8-2-21,-8-8-1,-8-3 0,-8-3-11,-5-1 34,-3-2-124,-12 2-11,-3 1 135,-10 3-416,1 4-558,5 3-125,4 4-493,3 3-1164,1 2 2778,1 1 0,3 1 0,2 1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7:51.3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222 68 10552,'-65'-1'1198,"10"0"-872,37 1-80,4 4 45,-1 3 45,2 6-45,2 4-77,-1 3 55,3 1 0,3 1-57,3 0-21,3-1-68,0-2 11,0-1-100,10-2 22,7-3 56,15-2 23,11-5-23,8-2-11,9-3-56,0-1-45,1-3 0,-7-3 22,-9-6-22,-9-5 101,-9-1-101,-6-3 67,-7 0 67,-6-1-33,-5-1-11,-3-2-45,-5 0-23,-7 1-11,-7 1-11,-8 5-56,-3 3-134,-2 4 22,0 4-483,-2 1-1175,-1 4-3126,-6 0 4952,-3 2 0,17 0 0,5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00.9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17 7336,'4'-8'2543,"0"1"-1131,-4 7 5075,0 0-8134,3-1-1232,-1 1-1009,4 1 3888,-3 4 0,-1-2 0,0 2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09.9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167 68 13510,'-46'-12'1546,"9"1"-1031,34 11-44,0-1-146,0 1 34,-3 0-57,2 0-100,-4 0-90,6 0-56,-2 0 11,4 0 67,-1 0-111,-2 0-1,1 0-22,1 0-56,-1 2 34,-2 6-1,0 7 23,-2 7 0,0 4 0,4 1 0,-3 1-11,3-1 0,-1-2 11,0-3 0,2-6 22,0-5-22,1-5 0,0-3-403,0-2 381,-2-12 10,2-3 12,-2-13 0,2-1-11,0-4 11,0 0 0,0 2-33,7 3 21,1 4 1,10 4-22,-2 5 21,1 3-77,-2 4 10,-3 2-10,1 3-34,-3 1 33,3 1-23,1 0 113,5 3-11,4 5 11,3 5 23,7 7-23,-4 2-45,4 2-78,-5 0-23,-4-3 12,-4-2 55,-5-6-33,-3-4 45,-4-4 22,-3-3 23,-1-2-12,2 0-167,-2 0-1,3 0 191,-2-5 11,2-4 0,-1-6 0,4-2 0,-1 1 11,3 1-11,0 2 0,-2 2 0,1 1-22,0 3-34,1 2 0,-2 0 11,-1 4 34,-4-1-12,0 2 23,3 0 45,0 0-34,5 2 68,4 4-23,5 5-34,0 5 34,1 2-34,-6 1-22,-3 1 12,-3-2-12,-3-1 0,0-4-202,-2-3-460,-2-3-738,-3-2-1244,1-3-1782,-2-1 4426,2-1 0,-2 0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11.6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46 6551,'0'-3'2219,"0"0"-1032,0 3-771,0-12-24,0 7-23,0-8-78,0 8 12,0 3-23,0 0 560,0 1-840,0 10 0,0 3 0,0 11 0,0 4 0,0 2 0,0 2-22,4-1-12,7-4-10,11-4 10,7-5-33,8-4 11,-2-6-56,2-3 45,-2-3 55,-1-2-77,0-5-46,-2-4 1,-6-6 56,-3 0-181,-9-1-99,-3 1 56,-7-1 44,0 1 12,-4 1 190,0 1 56,0 2 67,0 2-67,0 3 45,0 3 89,0 2 258,0 2-213,0 6 336,0 4-21,0 9-248,0 4-111,5 1-57,6-2-78,9-4-34,4-4-122,-1-3-270,-2-5-527,-3-1-660,-1-3-1323,-1-1 2936,-1-1 0,-6 0 0,-2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12.1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132 1 7538,'-7'0'2296,"2"0"-1870,5 0-134,0 0-113,-34 0 0,18 6 68,-25 2 189,29 9-32,3 4-57,5 4 1,0 4-192,4 1-133,0-2-23,12-4-11,7-4-23,14-7-145,6-3-359,3-6-594,3-2-515,2-7-1064,-5-6 2711,-4-8 0,-18 7 0,-8 1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12.8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 7538,'0'-3'1792,"0"0"-1030,0 3-157,10 52-224,1-17-101,12 44-89,-3-32 44,1-1-167,-3 0-46,-3-6 112,-3-2-55,-5-7 44,-1-5-56,-2-7-67,-2-6-11,2-6 0,-4-4-12,2-1-55,-2-2-79,3 0 157,3-2 112,4-8-89,3-5 10,1-8 46,2 0-46,1 0-33,1 0 0,3 3-45,-2 2-11,2 4 34,-1 5 22,-1 2 45,-1 5-34,3 0 45,-2 2 134,5 2-78,1 4-44,-4 5-12,6 7 0,-7 1 78,4 4-11,-4-1 56,0 1 1,-5-2-34,-3 0-45,-4-3-90,-3-3 0,-3-4-22,0-5 0,-2-2-236,0-3-7361,2-1 7608,-2-5 0,2 3 0,-2-3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14.3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1 297 11638,'27'23'1020,"11"-6"-572,16-12-213,11-3-111,1-1-79,-5-1-34,-9-4 12,-14-3 55,-12-4-67,-8-1-11,-11-2 0,-2-2-157,-17-4-202,-14-4 102,-17 0 178,-13-4-10,-6 1 10,-1 1 79,6 2 135,11 4-135,15 4-45,14 3-22,9 3 67,7 1-45,1 1 11,5 0-11,8 1 45,11 1-78,7 1-348,8 2-907,1 2-998,5 0 2331,3 1 0,-21 0 0,-5 0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15.2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 10664,'7'63'661,"0"-5"-639,6-19-11,-2-3 79,-4-7 33,-2-6 112,-5-8-100,0-7-79,0-5-56,0-2-157,0-5 90,0-9-90,0-8 90,2-10-12,3-4 46,7-1 33,4 1-56,7 2 56,2 4 56,4 4 123,6 5-101,-2 7-44,2 6 269,-2 4-57,-5 15-111,-2 6-35,-4 13-66,-3 4-23,-3-2 0,-8-2-11,-1-8-56,-7-5-22,2-7-23,-2-6-78,0-2-538,0-3 582,0-8-33,2-6 34,1-10-180,7-4 90,4 0 224,3 2 34,4 4 167,1 5 35,-1 4 133,1 6-33,-5 3 191,-1 3 33,-1 1-246,0 4-101,5 4-135,1 5-67,1 5-11,-3-1-78,-5 3-337,-5-2-425,-5 2-908,-2 2-1154,-2-3 2902,0 1 0,0-11 0,0-1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15.8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117 8 9509,'-32'42'577,"0"0"1,-20 30-399,54-43 11,10-6-122,8-7-35,12-8 180,4-5 33,0-4-223,0-9 100,-4-5-123,-3-12-67,-6-4-202,-6-1 269,-5-1 34,-6 4 44,-5 4 101,-1 5 203,0 9-125,0 4-78,0 5 258,0 2-302,0 4-102,0 6-33,0 6 0,0 8-22,0 1-729,0 3-1008,7-3-1076,4 0 2835,6-6 0,-6-8 0,-2-5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16.1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 9229,'0'-5'3272,"0"2"-2477,0 3-88,0 46 9,0-9-188,0 44-136,3-17-168,5 3-157,4 1-67,5-5-23,1-3-357,1-10-214,1-7-549,-3-11-303,0-11-806,-1-10-549,-1-7 2801,-1-9 0,-6 4 0,-2-5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16.4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 9577,'0'-9'2655,"0"2"-1411,0 7 751,0 0-1323,17 62 23,-4-18-466,-1 3 1,0 3 39,5 16-124,-3-1-100,0 1-45,-1-4-11,0-4-146,-1-7-425,0-8-662,-1-10-930,-4-10-1748,0-9 3922,-3-8 0,-2-5 0,0-1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17.1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8 272 8781,'-4'11'2006,"0"-2"-998,4-9 180,0 0-807,71 5-78,-27-10-214,6 4 1,1-2 11,1-13-23,-4-5 101,-7 1-168,-6-5 1,-8 0 32,-7-1-44,-7-1-11,-7 1 11,-3 2 0,-3 0 34,-3 5 11,-12 3 145,-7 5 315,-11 6-337,-2 3-90,0 2 135,2 4 56,4 7-34,4 8 0,5 8-44,8 3-23,3 2-157,7-3-11,0-1-33,2-6-79,12-2-247,9-5-436,10-3-841,10-5-751,-2-3-1143,2-3 3530,1-5 0,-20 3 0,-3-2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01.4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31 7325,'2'-9'2308,"0"3"-1378,-2 6 7216,0 0-7956,2-2-167,-2 2-135,2-2-426,-1 2-717,0-1-1043,5 0-1231,0-3 3529,5 2 0,-4-1 0,-3 3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17.5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60 13039,'45'81'639,"-8"-12"-628,-22-47-11,-5-6-11,-4-6-56,-3-6-90,-1-2-57,-2-2 147,6-4 67,0-7 11,7-10 1,6-10-12,5-2 56,7-1 44,0 5 349,2 3 245,2 6-155,-6 4-102,2 4-124,-6 4-167,-2 3-113,-2 1-33,-1 1-257,1 0-1491,2 1-2387,4 1 4135,-1 1 0,-9 0 0,-7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18.7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404 327 8019,'4'-4'2443,"-1"0"-359,-3 4-1591,-72-9 90,35 7-23,-59-7-67,53 12-224,4 7-112,1 4-123,6 10 44,7 3-56,8 3-22,9 1-22,5-2 0,8-4-57,10-5 1,12-7 44,11-6-11,4-5 45,1-6-11,-2-9 0,-4-10-68,-4-11-33,-8-7-11,-4-3-90,-5-5 112,-6 0 11,-1 1-10,-7-1 33,3 4 67,-4 4 0,1 7 11,-2 9 11,0 7-22,0 8-22,0 5 22,0 4 280,0 1-180,0 5 225,0 7 23,0 11-90,0 9 22,5 5-79,1 4-122,7-1-68,3-3-11,0-2-101,1-7-369,-1-1-505,-3-4-650,2 0-1042,-3-3-1064,4-5 3731,-4-3 0,-4-7 0,-3-2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19.0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13173,'5'64'-1165,"1"-13"-673,2-45-1120,-2-2 2958,0-3 0,-4-1 0,-1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19.1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10888,'0'-10'-11,"0"2"-774,0 8 30,0 0 1,0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19.6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0 204 11975,'47'24'224,"1"0"0,30 14-112,-42-42 56,-8-4-79,-5-5-55,-7-5 0,-8-2 122,-5-4 24,-3-3-124,-10-4 168,-7-2-11,-14 1 90,-2 3 111,1 8-56,6 7-178,11 5-180,5 5-124,7 2-503,2 2 314,9 0-663,13 0-1163,15 2-1515,11 3 3654,3 5 0,-22-3 0,-5-1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20.0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1 256 9409,'0'8'1255,"0"-2"-695,0-6-202,0 0 24,98 9-2,-49-13-106,14 5 1,-1-3 286,-18-14-225,-11-3 112,-13 1-67,-11-1-169,-7-1-110,-8-1 10,-10-4-101,-7-1 415,-12-1-113,7 2-167,3 4-68,8 5-44,9 6-34,1 4-45,7 3-459,-2 2 0,11 1-672,8 0-1066,13 1-1623,9 4 3865,2 4 0,-18-2 0,-4-1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20.6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341 35 14003,'-73'8'515,"1"1"0,5-1 1,11 3-169,23 14-145,8 2-45,15 1-101,5 0-56,22-3-45,12-5 34,20-5 11,5-8 0,1-3 11,-2-6 78,-9-8 24,0-5 156,-14-9-12,-7-1-66,-10 0-34,-7 0-79,-5 2-33,-1 1-45,-3 1-56,-6 3-392,-2 3-606,-4 5-1377,3 3-2320,-1 3 4751,2 2 0,4 1 0,3 1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21.2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253 22 8098,'0'-7'4549,"0"2"-3204,0 5 996,0 0-1444,-62-7-192,31 5-155,-47 4-125,49 11 23,6 14-89,7 4-67,6 4-169,7 0-11,13-2-23,19-3-77,15-6-1,20-6-11,5-8-11,2-5-146,2-4-302,-8-3-752,-7-5-660,-8-4-1760,-13-5 3631,-6-1 0,-17 7 0,-6 3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23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426 77 7616,'3'-6'2621,"-2"2"-973,-1 4-1121,16-15 201,-11 9 101,13-10 113,-16 11-24,0 1-279,-2 0-180,-7-1-22,-9 0-135,-13 2-190,-10 0 23,-9 3-34,-3 0 56,-3 7-56,3 4 22,5 9-67,5 5-56,10 6-33,4 7 33,9 3-34,8 0-33,5-1-23,5-6-347,9-4-179,9-4-259,13-7-379,12-3-651,5-9-672,6-3-729,3-4 3306,-3-2 0,-22 1 0,-10-2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23.5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174 0 12613,'-48'34'369,"0"-1"1,-30 24-290,78-31-69,12-5 56,12-4-67,17-7 0,10-4-34,-2-4 34,-5-6 0,-9-5 79,-11-5-1,-7-7-134,-11-1 56,-3-3-123,-3 3-270,-10 0-492,-3 6-1065,-10 4-1478,3 5 3428,3 4 0,8 2 0,4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5:57:13.2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89 10 7493,'-4'-5'1288,"0"1"-907,4 4-280,0 0 302,-22 22 315,8 3-91,-14 22-347,17-4-213,8-1 0,1-2 1,5-4-46,8-3 12,4-5 10,9-6-44,-2-7 23,3-8-1,-1-3 1,2-3 44,1-7-11,1-5-56,1-7-168,-3-6-123,-1-4 78,-4-1 146,-5-1 67,-2 1 0,-7 4 67,1 3 101,-8 5 404,5 3-337,-4 7-45,0 2-156,-1 4-90,0 1 56,0 11 302,0 4-55,0 14 10,0 2-78,0-1-167,0-2-12,0-4-34,0-3-257,7-3-448,1-2-371,8-4-559,4-4-90,3-4 1759,2-2 0,-11-2 0,-2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1:59.9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502 0 8680,'8'0'1199,"-2"0"-515,-6 0 1870,0 0-2251,0 8-56,0 5-46,-3 12-44,-4 5-34,-4 3-89,-6-2-12,1-2 124,-4-3-23,-2-1-33,-4-2-1,-2-3-33,-1-1 67,0-5 46,3-2-158,2-6-11,6-3-191,-1-2-100,0-1-101,-6-1 258,-3-5-23,-3-3 56,-1-8 45,3-4 56,7-3 0,4-1-112,9-11 67,3 11-11,5-6 0,2 13 0,6 2-12,5 2-55,14 0 123,-5 5 67,8 1 23,-8 7 0,2 0 11,3 1 11,3 5 11,6 5 45,3 8-123,5 7 78,22 14-67,-16-7 56,16 8-78,-21-13-12,0-3 57,-4-4-68,-1-3-11,-5-5 33,14-1-33,-10-4-56,11-2-145,-15-4-124,-2-1-359,-4 0-784,-1 0-1837,-3-5 3305,-4-4 0,-8 2 0,-6 0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24.0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9621,'0'11'1860,"0"49"-1725,0-27-102,0 39-33,0-35 12,0-9 21,0-8-22,0-8-11,0-6-33,0-5-314,1-1 347,7-3 78,4-9-78,9-8-101,4-8 68,6-3 33,0 2 56,2 5 201,-5 6 293,-3 5-35,-8 7 179,-2 3 270,-1 4-291,-2 7-348,5 4-236,-1 8-66,-1 0-23,2 0-12,-6-5-492,-2 0-739,-5-5-1088,-2 1-1905,-2-1 4236,0-2 0,0-3 0,0-3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24.5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1 253 8949,'67'4'298,"0"0"1,-6-1 0,-10-4 60,-10-11-78,-12-4-91,-11-1 247,-9-2 0,-7 0-213,-9-2 56,-14 0-123,-10-1 89,-11 1 326,3 3-56,9 3-516,9 7-79,14 1-112,3 4 34,4-1-33,4-1 33,15-3-179,12 0-897,16-1-918,3 4 2151,-3 1 0,-20 3 0,-8 1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24.8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44 1 13880,'0'75'649,"0"-8"-649,0-28-179,0-4-314,0-4-661,-2-5-1031,-2-6-1177,-5-4 3362,-4-5 0,5-5 0,1-3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25.0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30 16457,'83'-15'-90,"-11"2"-728,-37 12-1075,-4 0-1649,-8 1 3542,-2 6 0,-10-5 0,-4 4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25.9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194 86 12300,'2'-13'2307,"0"1"-1645,-2 9-147,0-1-145,-7 1 78,-3 1-44,-11 1-24,-1 1-368,-3 0 10,0 6 0,3 6 57,-3 9 10,7 4 12,5 4-78,5-3-23,7-1-45,1-5-67,1-5-23,8-5-44,9-5-34,11-3-11,6-1 12,6-8-24,0-6-89,-2-9 11,-2-6-156,-10-2-147,-4-2 225,-9 1 325,-7 1 67,-3 7 246,-4 7 293,0 7-24,-5 6-392,-3 2-33,-6 5 11,0 6 33,4 6-112,4 8-22,5 1-156,1 1-617,7-4-549,6-4-550,9-5-951,7-5 2823,2-2 0,-13-4 0,-3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26.4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 9319,'0'-7'2723,"0"0"-1435,0 7 304,0 0-1189,17 36-157,-7-13-145,12 28-101,-13-22 23,-4-6-23,-2-3-56,-3-5-168,0-5-101,0-2-46,0-5-961,0-1 1332,0-15 0,0-2 33,3-15-66,10 0 10,6 0 23,10 3 168,-2 6 392,-1 6 23,-4 5-23,-6 6-11,1 1 101,-3 3-78,1 6-348,1 1-213,-1 7-11,-1 2-415,-2 2-784,-6 4-828,-3-1-394,-3 5-705,-1-4 3126,-8-1 0,5-10 0,-5-4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27.5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 2 11694,'7'-1'1513,"-2"0"-997,-5 1 1456,0 0-1424,0 5 58,0 1-113,0 5-101,0 1-56,0 3-78,0 0-23,0 5-100,0 1-46,-4 1 57,2 3 89,-7 1 0,2 1-21,-2 0-58,-1-1-32,4-4-35,0-2-44,5-3 11,1-1-22,0 1 44,3 0-33,8 0 0,9-2 11,8-2-12,6-4-10,1-2-34,2-3-34,0-2 34,-6-1-235,2-1-235,-7-5-169,-3-2-268,-4-7-326,-6-2-807,-3-4-1310,-4 0 3350,-4 1 0,-2 7 0,0 5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8:28.3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21 10406,'0'-6'3182,"0"3"-2275,0 2 1312,0 0-1323,5 0-144,13 0-192,14 0 34,17 1-124,7 0-179,3 0-134,-1 0 0,-4 0-23,-4-1-89,-7-1-34,-8 1 1,-13-1 88,-11 2-100,-8 0-9831,-3 0 8569,-10 0 0,7 0 0,-7 0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9:48.3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608 17 10608,'20'-9'1367,"-3"3"-908,-17 5 2634,2 1-2993,-10 0-100,-14 0 90,-13 2-56,-17 5-23,-5 5 34,-5 4 44,0 3-22,2 3-67,3 3 0,3 3 12,6 4 55,5 3-45,6 3 68,12 2-1,9 2 12,9 3 79,5 1-102,16-2-22,10 0 45,17-6 11,12-4-11,1-5-45,3-6-56,-1-5 0,-4-6-45,-2-4-347,-3-4-572,-1-2-638,-3-2-1121,5-3-1983,-3-6 4706,-2-6 0,-18 5 0,-10 1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9:48.9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353 1 9913,'-66'7'452,"1"1"0,3 0 0,11 3-217,18 14 67,4 5-10,6 4-90,9 2-12,6 3-67,7-4 0,9 0 1,13-8-24,15-5 46,13-7-12,5-7-33,1-5 12,-3-2-102,-5-3 112,-7-8-44,-8-8-79,-4-11-393,-10-9-234,-3-3-168,-9-3-1,-2 5-527,-6 6-570,-9 7 1893,-5 5 0,2 10 0,2 4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02.8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25 11078,'6'-9'1580,"8"3"-1154,13 5-56,10 1-34,5-1 56,9 1-56,3-1-90,1 1-21,-2-2-135,-9 2-68,-7-1 12,-12 1-34,-9-1 0,-7 1 0,-3-2-157,-1 2-382,1-1-390,-1 1-449,1 0-449,-3 0-123,-1 0-436,3 0 2386,-4 0 0,2 0 0,-3 0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9:49.5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9028,'0'72'985,"0"-7"-895,2-30-68,-2-1 23,2-7 11,-2-4-33,0-6-1,0-6 23,0-5 45,0-3 358,0-3-392,0-8-56,0-4 0,3-10 67,5-4-33,6-1-12,3-1-44,3 5 0,-3 3 10,1 6-32,-3 4-12,1 4 56,-1 2 44,-1 3 35,3 0 55,-3 1 79,6 1 56,0 7 45,4 2-68,-3 8-100,0 1-90,-3 1-56,-3-2 0,-1-1-146,-6-2-448,-3-3-627,-3 0-1031,-2-3 2252,0-1 0,0-4 0,0-1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9:50.0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11067,'30'47'153,"0"1"0,-1-4 0,-2-5-7,6 0-12,1-3-44,-4-5-22,1-7-57,-9-5 45,-5-9 67,-8-4 56,-3-5 112,-2-1 247,5-1 45,1-9-225,9-6-257,1-9-34,1-5 1,-1 0-68,-3 0-56,-3 2-179,-1 3-258,-1 3-326,-2 5-581,-3 6-774,-1 4 2174,-4 5 0,0 1 0,-2 1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9:50.6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5 214 7246,'-3'2'1322,"2"0"202,1-2-1154,84-4 78,-41-6-308,13 4 0,1-3-5,-10-13-46,-6-2 12,-10 0-34,-10 0 12,-11 2 66,-5 2-99,-5 2 122,-14 4 168,-8 3-202,-14 5 34,-8 3-90,3 2 57,0 1-1,4 7-44,6 3-23,6 9-11,5 5 78,7 3 24,7 1-35,3 0-78,6-2-45,15-3-101,11-1-336,14-2-370,8-1-571,4-4-987,7-3 2365,0-5 0,-26-4 0,-8-2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9:51.0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10608,'23'74'638,"-1"-10"-615,-14-32-23,-2-6-12,-1-5-32,-5-7 32,2-5 1,-2-5-45,2-2 56,-2-2 45,4-7-11,-2-5 33,3-9-67,5-7 22,2-1 23,5 1 101,3 2-113,-1 5-33,2 4-168,-1 2-448,-1 5-673,1 2-458,-1 4 1747,-1 2 0,-8 2 0,-3 0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9:51.3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9297,'7'-5'806,"-2"2"68,-5 3 236,0 0-808,15 54-201,-4-22-79,13 45-44,-7-36 11,1-4-280,0-2-281,-5-9-313,-3-3-325,-6-7-449,-3-5 1659,-1-4 0,0-4 0,0-2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9:51.5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 8310,'0'-6'2399,"0"0"-1683,0 6-144,0 0-572,98-12-325,-54 9-460,16-4 1,0 2-2073,-22 5 2857,-4 3 0,-16-1 0,-6 1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9:52.1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10 8400,'-2'-5'1333,"0"0"1010,2 5-1772,-5 63-56,3-19-145,-3 55-190,7-34-113,5-2-67,4-3-23,4-9-425,-3-7-504,1-14-628,-5-8-774,0-13 2354,-4-5 0,-2-4 0,-2 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9:52.3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33 9442,'-2'-4'1625,"0"1"-135,2 3-1199,31-11-11,1 8-224,36-8-56,-4 11-212,5 0-875,-3 0-561,-8 0-189,-10 3 1837,-7 2 0,-21 0 0,-6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9:52.7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178 1 11403,'-90'30'1625,"17"1"-1132,63 1-235,5 0-113,10 2-55,14-5-1,11-3-21,18-6-68,7-7 0,2-6 0,-1-4-23,-8-4-44,-7-7 45,-10-2-12,-10-8 23,-9-2-258,-6-2-56,-5-1-79,-1 0-503,-10 1-527,-3 4-269,-14 3 1703,0 4 0,10 6 0,3 1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9:54.2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17 8266,'5'-9'1277,"-2"2"-425,-5 57-169,0-18-257,0 43-269,0-27 78,2-3-22,0 1-123,-3-5-12,-3-6-11,-2-7-22,0-9 0,2-8 56,4-6-68,0-4 68,2-1 11,0-5 34,0-8-135,0-10 56,0-10-67,6-4 23,5-2-12,9 2 11,7 4 12,1 4-34,2 6 0,-2 5-11,2 5-12,-6 5 23,1 3 23,-6 3 111,2 2 91,4 0 178,5 7-280,3 3-33,2 9 55,-2 4-10,-2 1-68,-6 3-67,-5-1-213,-5 0-515,-9 0-661,-1-2-1099,-5-1-1344,0-4 3832,0-7 0,0-5 0,0-6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03.2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0 7538,'-2'8'2005,"0"-2"-1220,2-6 548,0 0-896,46 0-146,-12 1-179,40-1-78,-27 1-12,-7-1-22,-8 1-67,-9-1-269,-6 0-381,-7 0-695,-3 0-627,-4 0 2039,3-1 0,-4 1 0,1-1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9:54.8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105 9 7818,'-8'-5'1546,"1"2"-1165,7 3 874,0 0-662,-40 62-144,30-26-191,-29 50-158,39-43-32,12-7-46,8-5 0,17-6-22,6-6-33,3-5 33,1-8 0,3-4 11,-3-5-11,3-10-168,-9-6-34,-6-10 57,-11-2 122,-13 1 12,-6 2 22,-5 2 1,0 4 100,0 6 123,0 6-90,0 6-66,0 2 738,0 2-569,0 9 32,0 4-45,0 11-168,4 3-67,5 2-67,5-1-538,8-1-583,-1-4-863,4-1-481,-1-5 2532,1-6 0,-12-6 0,-3-3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9:55.5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9028,'5'0'1468,"-2"0"-158,-3 0-682,0 56-561,0-28 0,0 41-44,0-46 22,0-4-34,0-7 11,0-2 1,0-5-23,0-3-191,0-1 1,3-7 78,0-6 78,4-10-235,3-7 168,2-4 101,7 1 45,1 4-11,3 5-34,-2 8-11,-3 5 11,-3 6 112,-3 3 168,-1 1 45,1 10-57,1 7-156,-1 10-44,2 5-35,-6-1-10,-1-1-23,-5-4-23,0-6-33,-2-5-11,0-6-56,0-5-180,2-2 214,0-2 22,2-2 44,5-7 23,1-8-89,9-9-79,4-4 67,3 0 90,6 1 11,-4 5 112,5 4 201,-4 6 12,-2 5-101,0 5 0,-4 3 214,1 1 110,-1 6-178,2 5-247,-1 8 0,-1 6-89,-4 0-34,-5 2-157,-5-4-291,-5 1-628,-2-6-840,-2 1-1176,0-6 3092,-2-5 0,2-3 0,-2-5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9:56.0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10933,'26'95'2476,"-4"-4"-2173,-11-24 33,-1 3-113,0 0-178,0-5 22,-4-7-22,-2-7-45,-3-10 0,-1-7-22,0-7-169,0-8-10,-1-7-34,-2-6-45,1-3-113,1-3-357,-1-6 189,1-9 292,0-11 213,1-9-56,0-3 34,12 1 78,3 3 123,12 7 45,2 6 202,2 6-11,2 5-158,2 5 12,0 3 269,-2 3-22,-2 9-259,-2 5 113,-6 13 122,0 3 148,-7 2-271,-1-2-89,-7-2 0,-2-3 23,-4-5-23,-2-3-190,-11-5-34,-3-3-337,-15-6-548,-3-1-818,-6-3-919,-1-7-2106,-2-3 4728,4-8 0,16 8 0,8 1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9:56.5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20 186 8807,'75'-18'168,"0"-1"0,-7 2 0,-13 0 11,-28-1 218,-13-1-397,-7 1 45,-7 0-45,-12 2 253,-10 3 374,-14 5-249,-8 5-87,3 2 23,-1 4 191,4 8-57,5 6-101,5 7 57,6 2-12,8 3-79,7 1-89,5 0-134,2-3-90,12-3-79,5-4-424,14-3-237,4-6-504,7-3-795,3-5-695,7-2 2734,-3-7 0,-19 4 0,-10-4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9:56.9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12512,'27'43'381,"0"0"0,18 31-381,-35-43 0,-5-3-112,-3-5-146,-2-6 202,0-5 56,-3-6 0,2-3 0,-3-2-123,3-4 112,0-7 11,-1-7 146,2-9 33,0-2-22,6-1-1,5 2 13,7 5-23,6 4-146,-3 6-34,0 3-224,0 3-425,1 1-1020,3 3-2107,-2 1 3810,1 1 0,-12 0 0,-3 0 0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9:57.2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1 138 11952,'0'7'202,"0"-2"302,0-5-101,0 0-112,103 22-133,-55-16-80,16 6 1,-2-2-57,-23-13-22,-10-5-89,-15-8-79,-5-7-124,-9-3 292,-7-1 156,-7 2 271,-4 4 43,-2 5-56,9 5-190,5 5-77,4 3-102,2 2-45,0 0 67,0-1-67,5-1-34,9 0-280,6 1-918,7 0-1614,-5 2 2846,-6 0 0,-9 0 0,-5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9:58.5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457 31 7582,'0'-4'1905,"0"2"583,0 2-1973,-93-11 79,48 8-460,-14-3 0,0 2 58,13 11-47,5 5-78,2 12 23,8 8-12,6 4-55,13 3 22,5-1 11,14-5-23,14-3-22,9-7 12,14-7-12,-2-5-11,0-7 0,-7-2-23,0-5-44,-6-8-101,-2-5-112,-7-9-101,-5-3 67,-9 0-11,-3 0 269,-3 4 45,0 4-11,0 5 22,0 6-67,0 4 11,0 3-4158,0 2 3262,4-1 470,4-3-492,5-4 974,5-2 0,-7 4 0,-3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9:58.6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5879,'0'0'0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9:59.2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0 226 8355,'0'7'1390,"0"-2"-438,0-5-268,104 8-292,-46-6-224,12 3 0,1-2 101,-5-7-56,-6-5-180,-10-9 35,-5-6-68,-12-5-135,-12-2-89,-9-2 101,-9 3 123,-8 2 280,-8 8 101,-4 5 180,-6 7-113,7 4-370,1 2-78,3 3 0,-3 11 56,-4 8 280,-3 18 0,-1 8-44,7 9-57,5 4-168,7 4-67,2 2-33,2 0-292,0 1-549,4-6-359,-2-4-481,4-10-707,-2-10 2421,-2-13 0,-1-11 0,-1-8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39:59.4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 14081,'70'0'-15,"0"-1"0,-4 1 0,-5-1-1307,15 1-1412,-2 0 2734,-4 0 0,-31 0 0,-11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03.4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7325,'0'0'0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0:00.4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0 801 15202,'7'-81'1097,"9"1"-906,11 12-135,8-6-402,4-4 481,2 0-35,-1 3-10,5 7-34,1 9-11,3 12-45,1 10 76,-1 11-98,-3 10 99,-1 7-77,-1 5-11,3 6 11,-1 10 226,-1 8-305,-8 11 80,-10 4-46,-13 4-11,-7 0-79,-14 0-44,-15-2 11,-16-3-23,-19-5-145,-8-6 45,-9-7 22,0-6 124,0-5 145,12-3 22,11-1 90,16-1 78,16 0-89,10 0-56,7 0-45,2 0 34,0 5 447,2 4-55,10 8-134,10 4 21,12 4-167,5 1-23,-4-1-89,-1-2-34,-4-1-23,-3-4-346,-4 0-573,-2-4-918,-5 1-1131,-1-4-2488,-7-2 5479,-2-4 0,-4-3 0,-2-2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0:00.8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47 207 10809,'65'-17'403,"-1"0"1,-3 1 0,-11 0-326,-22-3 0,-4-2 1,-11 1 89,-6 0 56,-5 2 190,-9 2 382,-9 4-225,-10 3-459,-9 5-33,-2 2 77,-1 2 2,-1 5-1,2 7 89,-1 8 57,6 8-79,5 2-34,10 3-78,9 0-11,4 0-101,15-3-11,10-3-426,18-4-762,16-4-874,5-8-1647,10-4 3720,-5-6 0,-26-1 0,-11-1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0:01.2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543 0 12378,'-86'3'761,"1"-1"1,5 1 0,9 5 12,7 22-35,6 4-313,13 4-190,14 1-102,15-2-134,9-3 0,11-5-146,16-6-212,9-4-494,20-7-224,4-5-907,7-4-1602,2-9 3585,-1-9 0,-25 5 0,-11-3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0:01.7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0 211 11863,'71'-13'224,"0"0"0,-5 1 0,-8-2-213,-1-13-11,-12 1 112,-15 1 56,-16 3 123,-7 3 57,-7 3 458,-14 5-178,-7 3-280,-16 5-24,0 1-144,0 2-91,6 4 1,4 5 33,2 9 0,7 7-123,7 4-123,5 1-347,6-2-763,19-3-661,14-4-1288,27-4 3182,19-7 0,-34-5 0,-2-3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0:02.2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97 96 9834,'66'-26'123,"0"-1"0,-6 2 1,-9 8 336,-22 19 245,-4 5-178,-9 3-258,-5 6-22,-7-3 111,-2 1 124,-2-1-56,-18-1-68,-7-3-190,-21-4-134,-3-3-34,-5-2-56,3 0 0,-1-4 33,9-1 23,4-4 12,16 4-12,8 1-67,7 2-57,6 2-21,0 0 290,2 8 225,0 9-135,0 12-89,0 6-23,0 3-112,0-3-11,0-3-179,0-6-784,0-5-595,6-6-1075,5-6-1109,11-4 3742,9-6 0,-13 0 0,-1-1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0:02.6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13756,'13'0'1524,"-1"11"-1165,-8 24-135,0 7-135,3 3-44,-1-1-45,4-1-34,0-4-22,1-1-302,1-4-326,-2-2-593,-1-5-224,-4-5-673,-2-6-403,-3-8 2577,0-4 0,0-4 0,0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0:02.8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13 13039,'-2'-5'639,"0"0"-202,2 5-930,105-2-740,-51 2-39,15 0 0,0 1-2839,-14 5 4111,-11 3 0,-20-2 0,-10-2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0:03.1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295 11 11369,'0'-6'494,"0"2"749,0 4-693,-78 9 200,40 5-403,-12-4 1,1 4 89,13 14-135,11 0-167,12 0-35,7-2-100,8-4 0,14-3 0,9-4 45,14-5-45,5-6-78,-1-2-12,0-2 34,-6-5-101,-6-4-246,-8-10-449,-8-5-627,-7-6-257,-4-2-775,-10-2 327,-5 5 2184,-4 7 0,3 11 0,5 5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0:03.5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11416,'65'54'130,"1"1"1,-3-7 0,-19-7 549,-42-22-647,2-7 201,-2-7-256,1-2 51,0-3-29,2-5 366,5-6-332,5-9-34,7-7-22,5-2 22,0 0 22,2 4 0,-4 4-44,2 4 22,-1 4-45,1 3-492,3 3-1054,3 1-1166,10 2 2757,0 2 0,-15 1 0,-8 1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0: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1 225 10597,'65'1'780,"0"0"1,-5-2-1,-12-3-433,-24-6-212,-10-6-123,-8-4 88,-7-3-55,-17-2 470,-9 0 292,-12 3-179,2 3 88,11 6 47,11 4-181,10 4-212,3 2-302,2 1-68,0-1 0,2-1 0,12 0 0,8-2-830,17 1-1086,4 2-1782,2 0 3698,-8 2 0,-15 1 0,-10-1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03.7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10373,'2'2'1837,"0"-1"751,-2-1-2431,11 6-67,-8-5-56,8 4-23,-9-5-11,0 0-34,0 0 12,0 0-1,-1 0-235,0 0-224,2 0-212,-1 0-527,2 0-1760,2 0 2981,-1 0 0,0 0 0,-3 0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0:07.8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26 9229,'-6'8'359,"1"-2"-57,5-6 1177,0 0-952,31 0-11,0-2 312,34 2-356,-1-5-170,2 5-45,9-3 46,-1 2-46,5 1-43,5-1-774,5-1 628,7 0-40,-44-1 0,-1 0-84,3 1 1,-1-1 55,1 0 0,-1 0 0,-2 1 0,1 0 0,46 0 0,-7 1-34,-7 1 34,-10 1 0,-9 3 11,-5 0 12,-2 2 10,2-1-33,2-3 11,2 0 1,3-2 55,3 0-11,0 0 11,2 0 728,-3 0-694,-2 0 155,-2 0-133,-5 0-33,0 0-12,0 0-22,-1 0 79,4 0-34,1 0 0,6 0-79,3 0 23,3 0 34,2 0 44,2 0 45,2 0-67,5 0 22,2 0-34,1 0-33,-1 0-595,-4 0 550,-4 0 34,-5 0-58,-3 2 80,-3 0 34,0 4-45,1-2 11,1 2 91,2-1-58,1-1 12,4 0-89,3 0-1,3-3-22,-1 1 0,-1-1 0,-5 0 11,1 2 12,-4 0-23,3 1 0,3-1-3153,4 1 3242,4-2-612,6 1 602,0-2 88,0 0-99,0-1-24,-4 0 12,2 0 12,-4 0-57,4 0 0,-2 0-11,-1 0 11,-2 0-11,-3 0 23,1 0 33,1 0-12,0 0-32,6 0 10,-2-2 0,2-1-10,-2-1-1,-5-2 0,0 2 56,-4-2-15,1 2 15,0-2 0,-3 2-11,-1 0-56,-7 1 67,-6 2 3009,-8 0-3019,-2 1 860,-4 0-805,4 0-45,4 0 0,2 0-22,6 0-22,2 0-12,2 0-11,6 0 11,6 0-11,4 0 34,2 0-34,-7 1 0,-6 1 0,-11 2 399,-5 1-399,-3 1 31,0-1-8,2 0-23,4-2 0,4 0 0,7-1 11,5-1-11,3 0 0,1-1 22,-1 0-22,-2 0 0,-1 0 0,-1 0 0,-5 1 0,-2 1 0,-3 1 0,1-1 0,5 0 12,8-2-1,6 0-11,8 0-374,2 0 352,0 2 22,-2 1 0,-4 0 22,-4 2-22,0-3-44,-2 1 44,1 0-23,0 0 12,0 1 11,1 1 0,0 0-11,-2 1 0,2-2 11,-2 0 0,4-3 0,-1 0 0,2-1-23,-2 0 12,-3 0 0,0 0 11,-7 0-11,-1 0-12,-6 0 1,-5 0 22,0 0-23,-3 0 23,3 0-11,6 1-101,1 0 11,5 1 68,5-1-637,-1 0 670,4-1-67,-4 0-45,-4 1 100,-9 0 12,-5 2 348,-6-1-336,3 0-1,0 1 0,4-1 23,3-1-23,5 0 0,1-1-11,0 0 0,-6 0-11,-10 0 11,-8 2 0,-6 0 718,-5 0-707,1 0 22,3-1-21,5 0-12,6 0 22,10-1-11,6 0-11,6 0-11,3 0 11,-1 0 34,-5 0-23,-1 0-11,-5 0 22,3-1-22,0-2 0,1-1 23,3-1 21,1 1-10,1 1-23,1 1-11,-1 1 23,-3 1-23,1 0 0,-4 0 11,-4 0 0,-1 0 11,-5 0 1,3 0-1,1 0-11,1 0-11,2 0 12,-1 0-12,-2-1 11,0 0-22,-6-1-1,-2 0 12,-4 1-11,-3-1 11,-2 2 0,0-1 0,1 1 0,1 0 0,-1 0 0,1 0 34,1 0-34,0 0 0,6 0 11,0 0-11,3 0 11,0 0-11,-2 0 11,2 1 12,-2 0 33,6 2 22,-2 1-33,2 2 11,-1-1-45,-5-1 23,0-1-34,-3-2 11,-1 1 23,1 0 44,-6 0-33,-1-1 44,-5 2 1,-3 0 0,3 1-34,3-2-56,7 0 11,6 0 0,2-1 11,2 0 23,2-1 22,0 0-33,2 0-23,0 0-11,-1 0 0,-4 0 0,-2 0 23,-3 1-12,4 0-11,-2-1 0,6 0-23,-2 0 23,0 0 12,3 0-12,1 0-34,6 0 34,5 0 0,1 0-581,1 1 558,-3 0 23,-6-1-22,-5 0 22,-3 0 0,0 0-22,-2 0-23,5 0-56,0 0 56,1 0 23,-1-3 22,-6 0 0,-5-1 570,-11 2-570,-12 0 0,-10-1 0,-12 2-11,-4-1-23,-3 2 34,0 0-45,-2 0-224,0 0 23,0 0-572,-2 0-201,4 0-842,-4 0-2228,2-1 4089,-13-4 0,9 2 0,-8-1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1:54.8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12 546 7257,'0'9'1233,"0"-2"-785,0-7 168,0 0-224,-5 0 247,3 0 33,-3 0-10,5 0 2374,0 0-2610,0-10-213,0-6-68,11-15-89,5-6 45,11-6-45,6-3-11,0-4 0,2 1-34,-2-1 56,0 4-67,-4 1 45,-3 7-23,-7 5 46,-6 8 10,-5 7-22,-2 5-45,-4 6-11,0 3-806,-2 3 806,0 13 45,5 4 33,1 16-56,8 4-10,-1 6 21,5 3-10,-1 2 21,4 3-32,1 0 10,-1-2-11,0-3-11,-5-6 0,-1-7-11,-6-6-67,-2-9-191,-5-6-269,0-5-448,-2-3-527,0 0-795,0-1-538,0-1 2846,-7 0 0,5-1 0,-5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1:55.3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 12109,'0'3'695,"0"0"-191,0-3-369,9 0-57,4 0-67,11 0 34,2-1-45,3 0 0,-3 0-247,-3-1-414,-2 2-314,-2-2-1344,-1 2 2319,-3-2 0,-6 2 0,-4-1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1:56.2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27 8333,'0'16'583,"0"2"-516,0 2-22,3-1-45,-2 0 0,4-3-11,-4-6-57,1-4-32,-2-4 9,0-1 215,0-4-124,3-7 0,5-7-78,6-7 32,3-1 46,3 2-11,1 4-11,-3 5-68,-1 5-33,-5 3 123,-5 4 56,-1 1 180,0 4-68,0 4-23,1 6-21,-1 5-68,-2 0-56,-2 0 0,-2-3-68,0-3-111,0-4-34,0-4-146,0-3 225,0-1 134,3-1 45,5-7-23,4-4-11,5-6 45,3 0 124,-2 3-1,-1 5-100,-4 3 22,-4 4 11,-2 2 246,-3 1 124,0 0-45,1 4-146,1 4-167,4 3-124,0 2 0,0-2-191,-1 0-403,-1-1-246,-4 1-404,0 1-974,-4 0 2218,0-1 0,0-4 0,0-3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1:56.7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171 15 7571,'2'-8'1882,"0"2"-1310,-2 6-124,0 0-212,-61 11 100,38 2-45,-45 11-112,55-2-78,7-2-68,2-2-10,4-4-23,0-2-56,7-4 56,5-4 45,10-3 22,3-1 0,2-1-67,-1-6-11,-3-3-213,-7-4 89,-3-1 91,-7 0-180,-2 0 123,-3 2 90,-1 1 11,0 5 56,0 3-56,0 2 44,0 2 136,0 5-1,0 2 11,2 4-145,4-1-34,2-2-11,4-1-78,3 0-415,-1 0-740,8 0-1187,-2 1 2420,4 0 0,-12-4 0,-3-2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1:57.0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11067,'62'16'15,"-1"1"0,-3-3 0,-9-1-172,-13-2-392,-2-3-325,-3-2-493,-5-2 1367,-7-2 0,-9-2 0,-5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1:57.3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283 1 12053,'-44'27'39,"0"1"1,-29 21-332,52-29-492,0-2-516,1-2-1053,-1-2 2353,2-3 0,8-4 0,2-4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1:58.0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11885,'34'0'1333,"6"0"-1019,9 0-157,6 0-56,-4-1 45,-3 0-79,-7-1-67,-7 1 0,-8 0-11,-7 1 11,-9 0 11,-5 0-11,-1 0-67,-4 0-2164,2 0 338,0 0 1067,-2 0 1,2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1:58.6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7 7134,'-4'2'1849,"0"0"974,4-2-2419,76-3-202,-36 2-163,10-1 0,1 0 17,-8 1-11,-4 0 22,-6 1 11,-6 0-10,-4 0-12,-2 0 56,-5 0-23,-3 0 34,-5 0 1,-4 0 22,-2 0-1349,-2 0 0,0 0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00.5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1 10271,'-13'78'1098,"3"-8"-829,10-29-22,0-2-34,0 1-45,0-1-56,0-2-22,0-2-90,0-7 0,0-7 0,0-7-124,0-4-256,0-6-506,0-1-317,0-2 1,0-1-1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05.7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23 7246,'-4'0'-67,"1"0"-1378,3 0 1445,-2-10 0,2 8 0,-2-8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01.0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 7145,'6'-1'639,"-1"0"179,-5 1 302,0 0-436,9 48-124,-5-17 0,10 42-313,-8-27-45,6 0-1,-4 2-133,1-3-46,-1-4-22,-4-6-11,0-6 0,-3-6-157,0-9-359,2-5-313,-2-6-416,2-2-514,-1-1 1770,0-5 0,0 3 0,-2-3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01.58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59 10249,'77'-9'1782,"0"1"-1457,-5 2-213,4 0 0,2 0-23,-4 1-44,-8 2-11,-7 0-12,-10 1-11,-6 1-22,-14-1-56,-10 0-258,-8 0-325,-7 0-537,-2 1 585,-2 1 0,0 0 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02.1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64 9879,'82'-8'448,"1"1"0,-6 0 0,-8 1 35,-3 0 212,0 1-303,4-1-44,-6 2 11,2-1-214,-10 2-23,-7 0-88,-12 1 38,-14 1-61,-8 0 164,-7 1-131,-4 0-10,-3 0-2455,-1 0 1,0 0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03.3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295 170 6999,'0'-4'2163,"0"2"-404,0 2-1523,-83-6-91,49 5 79,-64 1-11,71 8-78,3 7-79,8 1-45,7-2 45,6-1 45,8-3 11,13-2 0,9-3-22,12-1 10,-2-3-32,1-1 44,-5 0-12,2-6-32,-4-3-57,-2-9-11,-3-3 0,-4-1-67,-6-2 44,-2 0 12,-5 1 11,-1 0 22,0 3-22,-2 2-22,1 3-45,-3 2 67,2 5 0,-4 3-56,0 3-392,-2 2 448,0 7 56,0 5 101,0 13-12,0 11 68,0 9-112,0 10 56,0 7-79,-4 10-22,-3 6-56,-11 4 22,-4-1-22,-5-6 12,0-11-12,3-14 11,5-12-22,6-13-12,5-11-134,4-7-123,2-5 79,2-1 201,0-6 101,0-10-101,11-11 22,3-10 23,15-3 112,3 0-45,2 3-68,1 2-44,-2 7-56,-5 3-313,-3 6-595,-9 5-1176,-1 3-986,-6 4 3126,-3 2 0,-2 2 0,-4 1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03.9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0 506 7952,'0'3'2824,"0"0"-2085,0-3-257,38-47-247,-13 16-11,33-44 90,-24 26 134,1-3-122,0-1-35,-3 5-23,-4 3-88,-4 8-35,-5 8-44,-5 8-23,-5 8 57,-3 5-79,-4 5-56,0 2-325,-2 1 325,0 3 190,0 8 248,1 10-158,3 14-90,6 7-89,2 6-22,3 1-68,3 3-11,-3-2-179,3-2-359,-5-4-459,-1-4-483,-4-5-312,-3-3-282,-2-6-681,-2-8 2755,-1-8 0,0-5 0,0-4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04.2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36 9442,'-4'-7'1435,"0"0"-741,4 7-324,0 0-370,50-9-381,-22 6-942,40-6-581,-35 9 1904,-6 0 0,-10 0 0,-7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04.9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19 7493,'0'-10'2319,"0"2"-1815,0 8 796,0 0-975,4 0-101,-3-1-112,2 1 168,-1 8 34,2 8-225,2 12-89,0 10 0,-2 5-56,-3 5-100,-1-3-12,0-3-90,0-7 23,0-8 67,-1-8 55,-1-7-55,-1-6-190,2-3 33,1-3 269,0-5 56,5-6 0,10-10 11,7-7 12,13-1-23,-2 0 33,2 6 46,-4 3 100,-4 6-123,-2 3-11,-3 5 11,-1 3-34,-4 2 157,2 1 158,-1 8-147,3 2-33,-1 9-45,1 0 45,-7 2 33,-3-2 12,-7-1-23,-2-3 124,-2-4 134,0-1-90,0-3-157,-5 2-100,-9-3-68,-9-1-22,-12 0-224,-4-4-369,-4 1-259,-1-2-773,1 0-1960,0-4 3585,3-1 0,18 1 0,5-1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10.3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4 202 6305,'0'-7'2420,"0"2"-1748,0 5 1491,0 0-1412,7-16-169,-5 11-123,4-12-133,-6 14 44,0 1-102,0-1-100,0 2-89,0-1-12,0 1-34,0-1-245,0 1 223,0 10 56,0 1-33,0 12-23,0-1 0,0 4 11,0 1-10,0 3-1,0-2-11,0-1-11,-3-6-23,0-4 23,-2-6-23,1-5-11,2-3-22,0-2 67,2-9-67,0-4 56,0-12-23,0-1 12,0-5-34,0 0 33,0 0-10,7 1 22,2 4-23,8 1 23,2 3-23,4 1 34,5 0 0,4 2 34,4 2-12,-1 3-22,-1 3 0,-6 4-11,-3 4-34,-6 1-55,-5 2-57,-3 0-213,-5 0-583,0 0-794,-4 1-820,0 7 2567,-2 5 0,0-2 0,0 0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11.4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 92 10686,'-9'-15'1289,"2"2"-1088,5 13-100,0 0-101,0 0 34,0 6-1,2 4-21,0 9 32,0 4-32,0 1-1,0-3-11,0-5-11,0-6-45,0-4 33,0-4-201,0-1 224,0-5 56,0-5-56,0-10 0,4-6-78,7-5-34,7 1 33,6 2 46,-1 5 22,-2 6-46,-3 5-66,-1 5 0,-2 4-101,1 1 224,-1 1 56,-1 3 11,0 6-22,-3 6 33,-1 6-56,0 3 23,-3 0-22,-1 0 10,-2-4-33,-2-5 0,-2-6 0,0-4 0,0-4 0,0 0 0,0-4-201,0-7 178,0-7-10,3-4 10,2-3 12,6 4 22,1 2-11,2 4 11,-1 5 12,-1 3 10,-1 3-33,1 2 157,-2 0 79,1 1-1,1 0-44,0 1-68,3 4-78,-3 3-23,1 2 34,-3-1-56,-2 0-168,-3 0-213,-3-1-359,0 0-739,-2-1-896,0 1 2375,0-2 0,0-1 0,0-3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12.0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237 3 9297,'-94'-3'582,"17"6"-268,58 6-56,5 7-146,3 3-78,1 1-34,4 1 11,2-1-11,3-3-67,1-4 67,1-5-12,8-4 12,5-2 56,10-2 112,1 0-168,2 0 0,-1-1 0,-3-2-22,-4-3-34,-5-3-78,-1-2 10,-7-2 12,0 0-34,-4-2-33,-2 1-23,0 0 202,0 2 101,0 4 157,0 2 224,0 4 1288,0 2-1624,0 7-101,5-1-45,3 6-23,8-2-279,1-1-427,4 1-716,1-2-225,1 0-1007,2-1 2677,-5-2 0,-6-2 0,-7-1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06.2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176 0 11560,'-46'24'224,"0"0"0,-27 24 45,73-26-45,0 10-145,0 5-23,-2 0-34,2-3-11,-3-2-11,2-3 0,0-4-179,-1-5-448,2-6-707,-2-5-717,2-4 2051,0-3 0,0-1 0,0-1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12.3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11863,'45'17'750,"2"-1"-727,-4-3-12,0 0-11,0-1-179,-10-1-426,-2-3-225,-10-1-458,-5-3-337,-8-1 1625,-5-3 0,-3 1 0,0-1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12.6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252 1 12031,'-43'25'184,"0"1"1,-30 19-185,56-29-67,-1 1-381,5-1-381,-1 0-460,3-2-235,2-2 1524,2-4 0,5-4 0,0-2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13.7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96 8557,'2'-4'1736,"-1"0"775,-1 4-1861,69-11-146,-24 2-174,6 0 1,1-1 73,10-2-248,-1 3 46,-3 1-56,-2 3-23,-6 2-11,-3 0-56,-8 1 22,-7 0-55,-8 0-1,-7 1 79,-7 0 33,-6 1-11,-3 0-5265,-1 0 951,-1 2 4191,-12 4 0,8-2 0,-7 2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14.7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47 41 8030,'-21'5'1603,"4"1"-1133,17-6 304,0 1-696,-4-1 112,3 0 1771,-2 0-1490,15 0-90,8 0-79,17-3-44,10 0-34,2-2-135,6-1 13,-4 1-46,3-1-11,-3 0 11,-6 2-56,-3-1 45,-9 3 33,-6-1-22,-6 1 11,-5 1 34,-6 0 11,-1 1 11,-5 0-11,2 0-33,-4 0-35,1 0-21,-1 0-1,1 0-4224,-2 0-122,-11 0 4324,-1 0 0,-2 0 0,5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16.0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16 7111,'0'-8'2309,"0"0"-1436,0 8 315,0 0-616,-5 0-68,3 1 146,-3 7 23,5 6-13,0 11-121,0 9-47,0 8-122,0 8-191,2 4-67,3-1 23,4-3-23,2-8-67,-1-8-34,0-8-11,-3-9-33,-2-6-102,-2-7-269,-3-2-5007,0-2 3248,2-4 2163,-2-6 0,2 5 0,-2-4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16.5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 6708,'0'-9'2050,"0"2"-1635,0 7 2734,0 0-2891,0 3 290,0 6-9,0 9-237,0 10-11,2 7 68,4 3 11,2 4-112,5 0 33,-1-1-45,2-1-11,-4-7-78,-1-4-101,-3-7-45,0-7 12,-4-6-23,1-5-11,-2-4-4236,0 0 1446,-1-2 2801,0-7 0,0 5 0,0-4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17.1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39 9554,'7'-6'3138,"10"1"-2365,14 4-45,17 0 202,14-1-146,18 0-558,18-1 104,-44 1 1,2 0-163,5 0 0,0 0-135,-3 0 1,-1 0-29,-4 1 1,-3 0 17,37-2-12,-25 3 83,-14-1-94,-20 1 44,-13 0 1,-10 0 0,-5 0-1502,0 0 545,-5 0-1005,-5 0-883,-10 0 2800,-9 2 0,13-2 0,-1 2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17.9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29 10473,'-6'2'1423,"1"0"-1109,5-2 716,0 0-726,3 0 603,15 0-179,16-1-280,21-2-56,14 0-112,9-1 12,6 1-57,-1 0-67,-3 2-44,-5-3-12,-10 3-56,-9-1-12,-14 0 46,-12 1-23,-12-1 90,-10 1 0,-4 0-2611,-4 1 0,-9-1-1456,-3 2 3910,-12-1 0,11 1 0,1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19.2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151 160 7111,'0'-4'1838,"0"0"-1009,0 4-627,-45-1-79,29 1-22,-35 2 68,39 5 55,1 4-12,2 4-55,4 0-45,3-1-33,2-2 55,7-2 0,7-3 34,9-3 45,8-2-55,4-2-24,2-4 0,2-4-55,0-10 22,-4-6-90,0-4-11,-10-2 0,0 1-23,-7 2 12,-5 3 0,-1 5-23,-5 3 34,-1 5 12,0 4-12,-2 4-12,-2 2 214,0 1-56,-2 4 10,0 6 35,0 8 213,0 9-102,0 8-156,0 6 22,0 8-56,-7 5-79,-5 4-33,-12 6 0,-5 3 0,-6 3-11,-2-2-56,-1-7-135,-1-8 102,4-12 77,4-11 12,7-11-56,7-9-45,5-5-90,5-4-392,-1-1 415,4-5-45,-2-5 190,4-8 34,1-7 22,1-4 57,1-2 246,12-1-68,9-2 125,15-1-80,8-2-78,3 3-134,1 2-90,-4 4 22,-5 7-22,-7 3 0,-6 5-157,-6 4-291,-9 1-482,-1 3-1199,-8 0-2353,0 0 4482,-3-1 0,0 3 0,0 2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20.8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6865,'0'4'1905,"0"0"-78,0-4-1391,0-7 1,0 6-22,2-5-146,-2 6 157,2 0-236,0 3 280,2 6-267,3 7-114,3 9 57,0 3 0,0 5-146,-1-1 22,-1-3 0,0-5-10,-2-6-12,-4-7 0,-1-5-79,-1-3-750,0-3 717,2-5-168,-1-5 257,2-6 1,1-7 33,4-1-11,3-1 0,3 2 0,3 3 11,1 3 23,1 4 44,1 2-78,-1 2-22,0 3-1,-3 1-10,-1 1-236,-6 2-628,-2 2-1209,-5 0 911,0 0 0,-2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08.3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19 217 12692,'-4'-6'78,"-1"-1"-112,3-1 34,-3-3 0,4-1 34,0 0 78,1-1-34,0 2 46,0-1-102,0 1-22,0-1-22,0-1-1,0 1 23,3 3 0,3-1-22,1 3 22,2-1 45,0 2-34,-1-1 0,-1 3 0,2-1-11,-3 1-22,4 0-12,1 1-44,7-1 55,-3 2-10,0-1 33,-7 2-79,-3 1 57,-1 0 22,1 0 45,4 0-45,2 0 0,4 0-11,-2 1-34,0 1-134,-4 4 179,0 1 0,-5 4 11,-1-1-11,-3 1 56,0 1-34,0 0 1,0 1-23,0-1 33,0 1-10,0 0-12,0-3-11,0 0 11,0-2-11,0-3 0,0 0-11,0-3-79,0 1 34,0-2-101,0 1-111,0-1 234,-1 0 12,-1-1-12,-2 1 0,0 0 1,-1 0 22,1 1-68,-1-1-145,-1 0-101,-1 1 67,-4-1 101,0 1 157,0 0 0,3-1 12,3 0 10,0 0 23,-3 2-56,2 0-12,-1 0 23,4 0 23,-1-2 10,0 0-22,-1-1 1,-2 1-180,-6 1-942,0-1-1646,-2 0 2756,3-1 0,5 0 0,3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21.4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0 154 11201,'61'-7'254,"0"0"0,-5 1 1,-8-3-65,-8-7-78,-10-1-34,-7 2 90,-12 1-11,-5 1 146,-4 1-247,-2 1 22,-7 0-56,-5 3 46,-10 3 257,-7 3-123,0 2-101,-6 0-57,2 4 12,0 5 45,0 7 78,6 6 146,2 2 68,9 2 55,4 0-179,9-2-113,1 0-88,10-4-68,12-2-124,15-3-637,10-4-763,9-3-919,1-4-1826,1-2 4269,-2-2 0,-24 0 0,-7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21.7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210 1 13432,'-57'23'548,"1"1"1,-33 19-403,83-22-57,5 0-89,8-4-22,10-2-113,11-3-245,9-3-472,5-4-582,1-2-1345,4-3 2779,-4-4 0,-18 3 0,-8-2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22.3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1 192 12087,'55'-12'388,"1"0"0,-4 1 1,-6-1-198,-3-4-90,-4-1 11,-6-1-68,-12 1-32,-5 0-1,-11 2 67,-3 1-11,-4 2 1,-10 3 256,-7 3-33,-12 4-44,-2 1-202,-2 1-1,0 0 24,2 7 33,6 4-11,4 10 156,7 5-44,8 1-202,3 1-191,12-2-537,15-3-740,13-3-1053,18-5-1647,6-6 4168,2-4 0,-26-4 0,-9-1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22.9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63 90 10013,'65'-47'1569,"-6"9"-1131,-28 35-248,2 1-89,-11 2 11,0 0 33,-10 6 113,-4 3 44,-4 8-122,-4 2-68,-2 1-67,-11-3 45,-5-2-90,-11-3-23,-4-3-55,-2-3-35,1-3-167,0-2-67,6-2 190,2-5 90,4-3 67,5-4 45,5 3 134,5 3 11,5 4 1,0 2 10,0 1 35,2 0 56,-2 4 77,2 6-78,0 10-212,0 7-79,2 3-280,3-1-560,5-4-550,4-3-650,3-6-761,1-5 2801,3-5 0,-10-5 0,-1-1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23.2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0 13532,'-9'82'594,"2"-9"-594,7-38-258,0-1-549,0-2-246,0-4-695,2-6-773,-2-4 2521,2-7 0,-2-6 0,0-2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23.5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22 9521,'-9'-4'896,"2"0"23,7 4-67,0 0-830,59-6-22,-24 4-190,50-4-841,-39 6-650,1 0-1736,-1 0 3417,-5 0 0,-16 0 0,-10 0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24.0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183 0 12871,'-77'25'1938,"11"3"-1456,46 3-246,8 0-236,5-2 11,7-5-11,10-5 0,10-4 0,12-5 56,10-5-45,-1-3-22,4-4-45,-6-8-79,-4-4 35,-10-7 21,-8 0-190,-9-1-258,-5 0-100,-3 0-214,-6 2-537,-6 4-1187,-10 5-326,0 6 2891,1 2 0,11 3 0,3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24.5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20 8613,'7'7'2644,"-2"-2"-2431,0 43-157,0-23-33,3 38-12,-4-38 0,-1-5 0,-3-7 34,2-5 56,-2-5-101,2-1 0,-2-2 0,2-4 146,0-7-56,2-10-12,5-7 79,3-3 134,5 0 34,3 2 112,0 4-67,1 4-135,-2 6-179,-1 4-56,-3 4-89,-2 4-124,-3 1-438,2 2-581,-2 0-1199,1 0 2431,-1 4 0,-4-3 0,-2 2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25.2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1 285 11549,'72'4'216,"0"0"1,-6-1 0,-12-3-83,-23-6 225,-10-3 167,-7 1 24,-9-1-371,-3-2-90,-2-3-66,-2-5 44,-10-2-56,-5-3 79,-10-2-23,-2 1 22,3 0 169,3 5-168,6 3 90,7 6 156,3 3-45,4 4 11,2 2-67,1 1 57,0-1 145,0 1-23,13-4-145,6 1-56,18-2-135,0 0-55,4 1-23,-8 1-527,-4 2-896,-9 1-929,-7 1-1806,-5 0 4158,-4 0 0,-3 0 0,-1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51.4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779 494 15807,'-6'-18'1064,"-12"-6"-851,-14-11 78,-18-6-123,-12-3-89,-10-2 33,-6 1-1231,-3-1 1219,3 3 24,6 3-90,8 7 217,12 6-240,11 6 23,8 8-34,14 4-12,7 4-66,5 4 529,7 0-3170,-2 0 0,2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09.2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8 5779,'-4'-4'1052,"1"1"2343,3 3-3328,0 4 102,0 6 134,0 8-180,0 8-22,0 1-45,0 1-45,0-3 11,0-4-22,0-4 0,0-4 0,0-5-11,0-2 0,0-2-34,0-3 112,0 0-22,0-6-34,0-4-22,0-9 11,0-4 0,0-4-22,0 3-12,0 2 34,6 5 34,4 5 22,8 1 0,3 3-56,2 0 0,-2 1-112,2 3-90,-8 0-100,0 3-1088,-3 0-279,-1 0 1669,4 1 0,-7-1 0,-1 1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52.0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27 387 6831,'-6'2'1267,"1"0"-539,5-2 56,0 0-493,-7-5 147,5-6 111,-5-10-79,7-8-123,0-8 158,0-4-79,0-4-158,0 3-66,0 3 56,0 5-45,0 6-123,0 6-68,0 5 12,0 7 11,0 3 44,0 5-178,0 1 268,7 2 22,10 4-66,15 0-124,13 6 45,2-1 22,1 1-78,-9-1-22,-4-2-336,-8-1-472,-6-2-615,0 0-1547,-7-1 2992,0 0 0,-8-2 0,-3 0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53.0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0 333 11045,'19'9'1411,"8"-2"-1052,18-1-57,4-4-78,-3 0-111,-3-2-12,-8-1 0,-6-5-12,-9-7 23,-4-8-101,-9-7-11,-2-7-179,-5-5 45,-7-2 111,-12 1 23,-9 5 12,-8 7 55,5 6-11,10 9-45,8 6-11,7 4-11,4 3-224,2 0 77,0 0 80,0-2-12,11-1-268,5 1-292,13 0-168,6 2-269,6 0-257,3 1-864,7 1 2208,1 4 0,-22-3 0,-6 2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53.6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346 1 6003,'-5'5'1994,"2"0"-1378,3-5 292,0 0-561,-35-2-45,15 1 57,-28-1 157,21 1-136,2 1-234,-1 0 100,0 0 13,2 4-237,-1 4-22,4 7-11,-1 6 11,7 5 89,1 5-21,8 2 10,3 1 0,3-5-66,0-5-12,7-7 0,6-5 0,11-6 11,7-2-11,4-3 0,0-2 0,4-9 11,-6-5-11,-2-10-101,-6-3 12,-9 0 89,-7 1 0,-5 4 56,-4 5 56,0 6 11,0 6-123,0 3 123,0 3-123,0 5-67,0 6 67,0 7-11,0 8-1,0-1-178,0 0-460,7-3-481,8-4-125,9-3-122,9-3-336,-2-6 1714,-1-2 0,-14-3 0,-6-1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54.1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10395,'0'84'560,"2"-13"-504,-2-46-34,2-5 46,-2-7-57,0-5 67,0-5-78,2-2-112,-2-1 112,2-3 79,-2-8-57,0-9-22,0-8 0,0-3-34,2 3 34,5 2 0,3 4 56,8 4-44,-1 3-12,-1 6-101,-1 4 101,-7 4 89,1 1 359,-3 3-55,6 10-303,-2 7-57,3 10-33,-5 2-67,0 1-370,-4-5-784,1-1-561,3-8-728,2-6 2510,0-6 0,-4-5 0,-3-2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54.3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 8176,'2'-2'1949,"0"0"203,-2 2-1883,0 25-45,0-7-168,0 21-56,0-13-112,0-5-291,3-1-427,1-6-929,4-3-975,-2-6 2734,0-3 0,-4-2 0,0 0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54.5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 10933,'0'-5'1019,"0"0"-4649,0 5 1960,2 0 1670,1 6 0,0-5 0,0 4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54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9913,'11'91'706,"1"-10"-695,6-39-22,-3-4-269,1-4-359,-3-6-224,-5-2-863,-2-5 1726,-4-4 0,-2-8 0,0-4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55.0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 9621,'0'-5'931,"0"2"-662,0 3-269,46-3-763,-10 2-379,37-1-898,-23 2 2040,-9 0 0,-16 0 0,-10 0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55.6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9 7773,'-4'4'1344,"0"0"-974,4-4-336,16 48 44,8-28-44,18 34-12,4-45-11,1-6 45,-3-2-22,-3-7-34,-4-5-213,-10-9 90,-4-4 78,-7-1 45,-6 3 0,-5 3 67,-1 5 146,-4 7-112,2 4-90,-2 3-11,3 0 269,5 7 280,6 9-403,9 16-90,6 14 45,6 13-34,6 9 79,0 4 122,-2 1-349,-4-2 541,-7-4 67,-8-2 33,-6-6-269,-9-5-33,-3-6-34,-7-9-34,-7-4-111,-8-10-79,-5-6 249,-7-10-1426,-5-5-111,-13-11-752,-12-10-1007,-11-14 3047,-6-11 0,34 17 0,8 4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56.2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357 0 11078,'-64'2'530,"1"0"1,6 0-1,8 4-138,15 17 57,4 7 133,5 9-134,6 6-269,9 1-145,5-1-34,17-4-67,15-4-168,18-7-426,16-8-561,6-7-447,5-8-1345,4-4 3014,-4-9 0,-30 4 0,-13-4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16:02:09.6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99 1 9028,'-54'61'941,"11"-9"-807,41-30-78,2-6 11,2-4 23,8-5 90,5-4 33,13-1-34,3-2-67,6 0-67,0-5-45,-2-3-34,-8-4-22,-5-2-11,-13 1-56,-2-2-146,-7 1-1042,-23-9 593,3 9-10,-20-5-717,16 13 1445,8 3 0,9 2 0,5 1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56.7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9677,'30'52'747,"-1"0"0,-1-3 1,-3-3-244,3 11-79,-5 0-167,-2-1-23,-5-4-32,-5-5-125,-3-6-33,-2-7-34,-4-9-11,0-9-56,-2-9-225,0-4-212,0-3 493,0-13 90,0-5-90,3-16-11,3-1-12,7 1 12,3 5 0,5 7 11,1 5-11,3 5 22,-3 4 56,1 5 79,-4 1 11,0 2-57,3 2-32,-1 4-68,2 4-124,-3 4-346,-1 2-504,-5 1-1055,-4 0-795,-5-1 2824,-3 0 0,-2-9 0,0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57.1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1 275 8109,'0'6'1736,"0"-2"-1052,0-4-247,113-12-269,-46-1-393,12 1 1,2-3 280,0-10-45,-10-2 1,-14 1 164,-18 1-53,-20 3-112,-10-1 113,-13 2-68,-17 1 112,-14 1 314,-23 6 257,-7 5 139,-3 4-475,6 4-67,4 8-101,13 5-55,9 11 100,12 4-112,13 2-168,6 1-11,10-2-101,17 0-415,17-2-616,24-4-661,11-3-1154,9-8 2958,-3-4 0,-32-6 0,-13-1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57.4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148 0 14215,'-45'35'157,"0"1"0,-12 24-157,83-38-235,23-4-235,7-4-192,10-6-268,-2-4-381,4-4-549,-6-11-773,-5-5 2633,-12-12 0,-21 12 0,-11 2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2:58.0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13061,'19'50'661,"0"0"0,0-1 1,1-3-326,23 23-246,-2-1-57,-6-4-33,-4-7 0,-10-9 0,-5-11-33,-5-12-147,-5-11-280,-2-7-189,-1-5 347,3-7 302,6-8 0,7-10-45,5-11-235,4-1 134,2 0 101,2 4-34,2 7 46,4 4 33,-1 7 56,4 5 79,-8 4 33,-4 4 0,-8 0 201,-7 5-22,-6 2-111,-5 6-68,-3 1-44,0 0-124,0 0-12,-14 1-168,-5 0-66,-19 2 11,-1-2 224,-6-1-12,9-2 23,8-5 34,10 0 44,11-4-78,3 0 0,4 0 280,11 1-55,10 1-102,17 2-67,8-1-56,5-1-11,-4 0-359,-5-4-560,-7 2-549,-8-3-1793,-6 2 3272,-9-2 0,-4 1 0,-6-1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4:54.1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9 726 8983,'-5'3'504,"2"0"6847,3-3-7127,0-5 33,7-3 191,7-10-167,16-11-158,13-11-11,14-10 90,8-5-12,4-4-11,1 1-33,-6-1-34,-4 3-11,-8 4-56,-7 5 33,-9 8-44,-7 4 33,-6 8 12,-5 4-23,-3 6-45,-5 3-11,-2 5 0,-3 2 0,-2 2 0,-2 4-1087,-1-1 908,0 6 179,0 8 0,-3 11 11,-3 12-11,-6 9-56,0 8-258,-1 5-56,5 2 202,2-2-112,4-7 11,2-11 12,0-12-136,0-12-10,2-8 324,5-4 79,11-3 202,11-7 0,13-9-102,9-12-88,4-10 21,-3-3-22,-3-3 45,-10-1-44,-3 0-12,-7-2-23,-3 3 23,-4 4 11,-6 6 12,-2 7-12,-7 8 68,-1 6-57,-4 6 1,0 4-23,-2 1-382,0 2 382,0 9 337,3 6-1,3 14-258,8 9 34,5 7 23,5 6 10,3 5-100,2 4-22,-2 0-23,2-2 0,-4-5-68,-1-8-324,-7-8-381,-3-9-1020,-7-7-1075,-3-6-1950,-2-7 4818,-2-3 0,0-5 0,0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4:54.6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442 49 8478,'-10'-9'2253,"1"2"-1480,9 7 213,0 0-348,-76-15-290,40 11-213,-63-10-57,56 23 101,0 5-55,1 11-57,7 3 134,7 4-66,15 1-135,6-1 0,14-2 0,18-5 33,16-6-22,19-7 90,3-6-78,-5-3 55,-4-3 112,-11-9-43,-6-3-35,-9-11-112,-8-1-34,-8-2-111,-7 1-147,-5 1-201,-3 3-505,-9 3-906,-2 5-763,-4 5 2667,3 5 0,9 2 0,0 1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4:55.3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333 401 11571,'-70'21'302,"1"-1"1,4-1 0,11 3 44,21 13 90,8 1-291,13 0-146,7-5-45,10-5 22,12-7 23,11-7 34,13-6 34,9-4 44,3-5 78,5-10-78,-3-7-22,-7-11-23,-6-5-33,-10-5 10,-7-4-10,-10-6-34,-4-4-11,-1-3-56,-4 0-23,3 1 23,-3 4 67,-1 7 0,0 6 33,-5 10 1,2 8-23,-2 7 135,0 8-34,0 4 112,0 2-224,0 6 212,0 11 215,0 14-80,0 15-89,3 8-202,5 5-56,6-1 0,5-1-45,1-4-336,1-4-549,-1-5-292,1-4-850,-2-6-1122,4-6 3194,-5-6 0,-6-11 0,-5-4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4:55.8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101 140 7773,'-2'2'2050,"0"0"-806,2-2-1009,100-6-123,-49 0-101,13 1 1,-1-1 55,-18-6 0,-14 1 101,-12 0 404,-12-2-57,-3 1-179,-4-1-146,-11-2 181,-12 3-371,-16 0 0,-14 6 112,-5 2 11,1 4-78,-1 8 89,9 6 34,3 11 168,11 7 23,8 4-202,11 2-157,9-2-11,5-5-112,14-3-225,12-7-313,16-6-325,13-6-381,11-5-897,7-7-1276,8-9 3540,-3-7 0,-32 5 0,-11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4:56.1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 0 12647,'-21'94'1904,"5"-4"-1713,27-25-11,4 6-23,5 2-135,-3 2 34,-7-3-34,-5-5-22,-3-9-22,-2-8-191,0-12-415,0-8-336,0-11-424,0-9-1055,0-5-997,3-3 3440,3-11 0,-1 7 0,0-7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8:44:57.0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82 6876,'0'-8'2387,"0"2"-1322,0 6 413,0 0-895,0-15-258,0 11-191,-6-7 1,0 21 145,-6 9-100,2 8-68,4 4-79,3 1-33,13-2 12,15-2-35,20-4 1,19-7-101,11-5-136,2-7-54,-1-3 44,-8-10 101,-10-5-168,-8-12-202,-14-6 179,-8-1 359,-16-1 112,-5 4 90,-7 7 100,-1 7 124,-5 9-426,1 3-112,-2 3 112,5 4 90,0 10 358,2 10 112,2 11-414,14 3-90,10 1-11,19-6-34,7-6 57,6-9 44,1-9 78,1-5-33,-4-10-124,-2-8-33,-7-11-156,-6-7 55,-12-5 78,-11-2 23,-9 0-11,-8 4-56,-1 5-393,-8 9-212,-3 6-605,-5 8-1402,-1 4 2679,3 3 0,6 0 0,1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D138F-2590-243B-B229-A36896321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75641-0EC0-D553-D56E-9AC5991CBD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8DB36E-1CB0-B306-8CB6-721405D81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2E86-7403-8B48-B64D-7704114F4FFF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E63FA-AC23-BFAC-7A78-267FE4790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62CA7-5CE1-2DA1-A6B8-B90107B3E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E10B-1B6B-1544-A3F9-FC7356CD3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64A0B-E8E3-121D-71EE-D1583B316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A48DB0-DBDF-9AFA-5194-09372FBFA4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EA55AE-698C-60A4-6940-448E8BE40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2E86-7403-8B48-B64D-7704114F4FFF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A1C7B-D91B-9203-FD49-136511F97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407B2-065A-3419-0655-F11E7A0DD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E10B-1B6B-1544-A3F9-FC7356CD3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67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D1B577-29B6-6508-4D43-6258938A97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31AD11-CB84-F9FE-63F5-A452390853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58435-3CE9-AF2A-F66B-CDEFF6868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2E86-7403-8B48-B64D-7704114F4FFF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EB6ECD-5777-3A38-6654-B620D7700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2F3B22-DD20-CDCE-59D2-D2EDE917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E10B-1B6B-1544-A3F9-FC7356CD3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65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0924A-7104-53D0-7B59-B27D90700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68A727-339D-9594-8B11-AFC49CA0A7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5A422-D016-D996-7BCF-C77C4ED49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2E86-7403-8B48-B64D-7704114F4FFF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CE90C-3D17-FB24-05BF-BF27E4D85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9D53E-C8FA-AD4C-BD87-D0BED1796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E10B-1B6B-1544-A3F9-FC7356CD3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5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CEAD4-F5D9-4BE6-E3EC-258EDA892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C56F5D-9CFF-B246-64C5-0671C62F6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CC0A3-BC9E-A0DE-D245-A1E54997E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2E86-7403-8B48-B64D-7704114F4FFF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3D2F8-C07C-2F50-60F4-F380B41C1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68482-8BF5-970F-E03C-D45B2EFA4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E10B-1B6B-1544-A3F9-FC7356CD3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053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372F1-E383-BC5D-A975-7E937442C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54143-3AE4-D95F-7960-C66B18F44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90CE68-61C8-FBC1-7C6A-6403845D1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FDEB6-4F6E-2D55-65F5-44D542903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2E86-7403-8B48-B64D-7704114F4FFF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C7E4C-1A78-5A6D-E4A2-4AC9E11C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C683D-E5C2-B17B-9534-2B559267F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E10B-1B6B-1544-A3F9-FC7356CD3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70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5CEF7-69A6-4AC5-9D97-7DAF80D2F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4C0AB-0717-87BC-0AA9-7D57B7E09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C0342E-B478-CD89-31BF-3C7CEABFA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96C216-CCA7-B029-08CA-3AAAF1B6C7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9A882C-1712-EA4D-D937-60295A3AEC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9351D54-0DF1-F8DD-CE29-A780D8044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2E86-7403-8B48-B64D-7704114F4FFF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548E04-657F-CA71-5221-49D7D989E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53ECEF-A9C5-F40D-8F71-8284CCC01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E10B-1B6B-1544-A3F9-FC7356CD3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355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3073A-4B35-C2BE-9B09-2FC12C492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356DEB-E388-9315-8C31-E1F9F3C4F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2E86-7403-8B48-B64D-7704114F4FFF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DABCB-3624-FAFF-688A-F29DF1CB5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B16B58-FE59-409E-2E34-D738C67B9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E10B-1B6B-1544-A3F9-FC7356CD3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08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21BC50-2A01-7D7B-7AF4-18C6BE92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2E86-7403-8B48-B64D-7704114F4FFF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0BA9C7-5400-DF96-18DE-EFF0B3905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075D9-AC9B-6B63-37DE-8DD419BB9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E10B-1B6B-1544-A3F9-FC7356CD3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85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F434D-39B9-8955-1D4F-6097A7161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40957-5DD0-22DA-D4DC-949C50C5CA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C5121F-C2D9-FEFC-23FE-CF7FD7CEAE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E5D20-E540-B35E-8D1B-04EB0B5B8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2E86-7403-8B48-B64D-7704114F4FFF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9F5ACC-515B-47C4-D8D9-2BDC8F337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A01EAF-3F5A-05E1-1EF7-2E4A72AAA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E10B-1B6B-1544-A3F9-FC7356CD3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487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F2AB6-38A0-090A-5A1F-408ED47AC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8629DF-6291-41D3-80E5-BFD1EF7BD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D1F48E-06AD-D71C-2657-2C327F9F8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98579-FE9E-0949-BD3D-C2BFDB6E3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3D2E86-7403-8B48-B64D-7704114F4FFF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B28032-7BDA-0F17-0F39-A48F15605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625B3-BB4C-2AB1-FB5D-A5C464AE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29E10B-1B6B-1544-A3F9-FC7356CD3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768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B437E1-9EC5-D34C-361A-CCEE56B32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B8A4DA-9B11-84F8-456F-ACE119608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2D3BB-CBD0-A559-69CA-9C0F0260E7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3D2E86-7403-8B48-B64D-7704114F4FFF}" type="datetimeFigureOut">
              <a:rPr lang="en-US" smtClean="0"/>
              <a:t>11/29/22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B07BA-CA7F-C025-981A-79307DB91B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921C1-6582-859B-03BF-F7963403C4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9E10B-1B6B-1544-A3F9-FC7356CD35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66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10.png"/><Relationship Id="rId324" Type="http://schemas.openxmlformats.org/officeDocument/2006/relationships/customXml" Target="../ink/ink162.xml"/><Relationship Id="rId170" Type="http://schemas.openxmlformats.org/officeDocument/2006/relationships/customXml" Target="../ink/ink85.xml"/><Relationship Id="rId268" Type="http://schemas.openxmlformats.org/officeDocument/2006/relationships/customXml" Target="../ink/ink134.xml"/><Relationship Id="rId475" Type="http://schemas.openxmlformats.org/officeDocument/2006/relationships/image" Target="../media/image237.png"/><Relationship Id="rId32" Type="http://schemas.openxmlformats.org/officeDocument/2006/relationships/customXml" Target="../ink/ink16.xml"/><Relationship Id="rId128" Type="http://schemas.openxmlformats.org/officeDocument/2006/relationships/customXml" Target="../ink/ink64.xml"/><Relationship Id="rId335" Type="http://schemas.openxmlformats.org/officeDocument/2006/relationships/image" Target="../media/image167.png"/><Relationship Id="rId5" Type="http://schemas.openxmlformats.org/officeDocument/2006/relationships/image" Target="../media/image2.png"/><Relationship Id="rId181" Type="http://schemas.openxmlformats.org/officeDocument/2006/relationships/image" Target="../media/image90.png"/><Relationship Id="rId237" Type="http://schemas.openxmlformats.org/officeDocument/2006/relationships/image" Target="../media/image118.png"/><Relationship Id="rId402" Type="http://schemas.openxmlformats.org/officeDocument/2006/relationships/customXml" Target="../ink/ink201.xml"/><Relationship Id="rId279" Type="http://schemas.openxmlformats.org/officeDocument/2006/relationships/image" Target="../media/image139.png"/><Relationship Id="rId444" Type="http://schemas.openxmlformats.org/officeDocument/2006/relationships/customXml" Target="../ink/ink222.xml"/><Relationship Id="rId486" Type="http://schemas.openxmlformats.org/officeDocument/2006/relationships/customXml" Target="../ink/ink243.xml"/><Relationship Id="rId43" Type="http://schemas.openxmlformats.org/officeDocument/2006/relationships/image" Target="../media/image21.png"/><Relationship Id="rId139" Type="http://schemas.openxmlformats.org/officeDocument/2006/relationships/image" Target="../media/image69.png"/><Relationship Id="rId290" Type="http://schemas.openxmlformats.org/officeDocument/2006/relationships/customXml" Target="../ink/ink145.xml"/><Relationship Id="rId304" Type="http://schemas.openxmlformats.org/officeDocument/2006/relationships/customXml" Target="../ink/ink152.xml"/><Relationship Id="rId346" Type="http://schemas.openxmlformats.org/officeDocument/2006/relationships/customXml" Target="../ink/ink173.xml"/><Relationship Id="rId388" Type="http://schemas.openxmlformats.org/officeDocument/2006/relationships/customXml" Target="../ink/ink194.xml"/><Relationship Id="rId511" Type="http://schemas.openxmlformats.org/officeDocument/2006/relationships/image" Target="../media/image255.png"/><Relationship Id="rId85" Type="http://schemas.openxmlformats.org/officeDocument/2006/relationships/image" Target="../media/image42.png"/><Relationship Id="rId150" Type="http://schemas.openxmlformats.org/officeDocument/2006/relationships/customXml" Target="../ink/ink75.xml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413" Type="http://schemas.openxmlformats.org/officeDocument/2006/relationships/image" Target="../media/image206.png"/><Relationship Id="rId248" Type="http://schemas.openxmlformats.org/officeDocument/2006/relationships/customXml" Target="../ink/ink124.xml"/><Relationship Id="rId455" Type="http://schemas.openxmlformats.org/officeDocument/2006/relationships/image" Target="../media/image227.png"/><Relationship Id="rId497" Type="http://schemas.openxmlformats.org/officeDocument/2006/relationships/image" Target="../media/image248.png"/><Relationship Id="rId12" Type="http://schemas.openxmlformats.org/officeDocument/2006/relationships/customXml" Target="../ink/ink6.xml"/><Relationship Id="rId108" Type="http://schemas.openxmlformats.org/officeDocument/2006/relationships/customXml" Target="../ink/ink54.xml"/><Relationship Id="rId315" Type="http://schemas.openxmlformats.org/officeDocument/2006/relationships/image" Target="../media/image157.png"/><Relationship Id="rId357" Type="http://schemas.openxmlformats.org/officeDocument/2006/relationships/image" Target="../media/image178.png"/><Relationship Id="rId522" Type="http://schemas.openxmlformats.org/officeDocument/2006/relationships/image" Target="../media/image260.png"/><Relationship Id="rId54" Type="http://schemas.openxmlformats.org/officeDocument/2006/relationships/customXml" Target="../ink/ink27.xml"/><Relationship Id="rId96" Type="http://schemas.openxmlformats.org/officeDocument/2006/relationships/customXml" Target="../ink/ink48.xml"/><Relationship Id="rId161" Type="http://schemas.openxmlformats.org/officeDocument/2006/relationships/image" Target="../media/image80.png"/><Relationship Id="rId217" Type="http://schemas.openxmlformats.org/officeDocument/2006/relationships/image" Target="../media/image108.png"/><Relationship Id="rId399" Type="http://schemas.openxmlformats.org/officeDocument/2006/relationships/image" Target="../media/image199.png"/><Relationship Id="rId259" Type="http://schemas.openxmlformats.org/officeDocument/2006/relationships/image" Target="../media/image129.png"/><Relationship Id="rId424" Type="http://schemas.openxmlformats.org/officeDocument/2006/relationships/customXml" Target="../ink/ink212.xml"/><Relationship Id="rId466" Type="http://schemas.openxmlformats.org/officeDocument/2006/relationships/customXml" Target="../ink/ink233.xml"/><Relationship Id="rId23" Type="http://schemas.openxmlformats.org/officeDocument/2006/relationships/image" Target="../media/image11.png"/><Relationship Id="rId119" Type="http://schemas.openxmlformats.org/officeDocument/2006/relationships/image" Target="../media/image59.png"/><Relationship Id="rId270" Type="http://schemas.openxmlformats.org/officeDocument/2006/relationships/customXml" Target="../ink/ink135.xml"/><Relationship Id="rId326" Type="http://schemas.openxmlformats.org/officeDocument/2006/relationships/customXml" Target="../ink/ink163.xml"/><Relationship Id="rId65" Type="http://schemas.openxmlformats.org/officeDocument/2006/relationships/image" Target="../media/image32.png"/><Relationship Id="rId130" Type="http://schemas.openxmlformats.org/officeDocument/2006/relationships/customXml" Target="../ink/ink65.xml"/><Relationship Id="rId368" Type="http://schemas.openxmlformats.org/officeDocument/2006/relationships/customXml" Target="../ink/ink184.xml"/><Relationship Id="rId172" Type="http://schemas.openxmlformats.org/officeDocument/2006/relationships/customXml" Target="../ink/ink86.xml"/><Relationship Id="rId228" Type="http://schemas.openxmlformats.org/officeDocument/2006/relationships/customXml" Target="../ink/ink114.xml"/><Relationship Id="rId435" Type="http://schemas.openxmlformats.org/officeDocument/2006/relationships/image" Target="../media/image217.png"/><Relationship Id="rId477" Type="http://schemas.openxmlformats.org/officeDocument/2006/relationships/image" Target="../media/image238.png"/><Relationship Id="rId281" Type="http://schemas.openxmlformats.org/officeDocument/2006/relationships/image" Target="../media/image140.png"/><Relationship Id="rId337" Type="http://schemas.openxmlformats.org/officeDocument/2006/relationships/image" Target="../media/image168.png"/><Relationship Id="rId502" Type="http://schemas.openxmlformats.org/officeDocument/2006/relationships/customXml" Target="../ink/ink251.xml"/><Relationship Id="rId34" Type="http://schemas.openxmlformats.org/officeDocument/2006/relationships/customXml" Target="../ink/ink17.xml"/><Relationship Id="rId76" Type="http://schemas.openxmlformats.org/officeDocument/2006/relationships/customXml" Target="../ink/ink38.xml"/><Relationship Id="rId141" Type="http://schemas.openxmlformats.org/officeDocument/2006/relationships/image" Target="../media/image70.png"/><Relationship Id="rId379" Type="http://schemas.openxmlformats.org/officeDocument/2006/relationships/image" Target="../media/image189.png"/><Relationship Id="rId7" Type="http://schemas.openxmlformats.org/officeDocument/2006/relationships/image" Target="../media/image3.png"/><Relationship Id="rId183" Type="http://schemas.openxmlformats.org/officeDocument/2006/relationships/image" Target="../media/image91.png"/><Relationship Id="rId239" Type="http://schemas.openxmlformats.org/officeDocument/2006/relationships/image" Target="../media/image119.png"/><Relationship Id="rId390" Type="http://schemas.openxmlformats.org/officeDocument/2006/relationships/customXml" Target="../ink/ink195.xml"/><Relationship Id="rId404" Type="http://schemas.openxmlformats.org/officeDocument/2006/relationships/customXml" Target="../ink/ink202.xml"/><Relationship Id="rId446" Type="http://schemas.openxmlformats.org/officeDocument/2006/relationships/customXml" Target="../ink/ink223.xml"/><Relationship Id="rId250" Type="http://schemas.openxmlformats.org/officeDocument/2006/relationships/customXml" Target="../ink/ink125.xml"/><Relationship Id="rId292" Type="http://schemas.openxmlformats.org/officeDocument/2006/relationships/customXml" Target="../ink/ink146.xml"/><Relationship Id="rId306" Type="http://schemas.openxmlformats.org/officeDocument/2006/relationships/customXml" Target="../ink/ink153.xml"/><Relationship Id="rId488" Type="http://schemas.openxmlformats.org/officeDocument/2006/relationships/customXml" Target="../ink/ink244.xml"/><Relationship Id="rId45" Type="http://schemas.openxmlformats.org/officeDocument/2006/relationships/image" Target="../media/image22.png"/><Relationship Id="rId87" Type="http://schemas.openxmlformats.org/officeDocument/2006/relationships/image" Target="../media/image43.png"/><Relationship Id="rId110" Type="http://schemas.openxmlformats.org/officeDocument/2006/relationships/customXml" Target="../ink/ink55.xml"/><Relationship Id="rId348" Type="http://schemas.openxmlformats.org/officeDocument/2006/relationships/customXml" Target="../ink/ink174.xml"/><Relationship Id="rId513" Type="http://schemas.openxmlformats.org/officeDocument/2006/relationships/image" Target="../media/image256.png"/><Relationship Id="rId152" Type="http://schemas.openxmlformats.org/officeDocument/2006/relationships/customXml" Target="../ink/ink76.xml"/><Relationship Id="rId194" Type="http://schemas.openxmlformats.org/officeDocument/2006/relationships/customXml" Target="../ink/ink97.xml"/><Relationship Id="rId208" Type="http://schemas.openxmlformats.org/officeDocument/2006/relationships/customXml" Target="../ink/ink104.xml"/><Relationship Id="rId415" Type="http://schemas.openxmlformats.org/officeDocument/2006/relationships/image" Target="../media/image207.png"/><Relationship Id="rId457" Type="http://schemas.openxmlformats.org/officeDocument/2006/relationships/image" Target="../media/image228.png"/><Relationship Id="rId261" Type="http://schemas.openxmlformats.org/officeDocument/2006/relationships/image" Target="../media/image130.png"/><Relationship Id="rId499" Type="http://schemas.openxmlformats.org/officeDocument/2006/relationships/image" Target="../media/image249.png"/><Relationship Id="rId14" Type="http://schemas.openxmlformats.org/officeDocument/2006/relationships/customXml" Target="../ink/ink7.xml"/><Relationship Id="rId56" Type="http://schemas.openxmlformats.org/officeDocument/2006/relationships/customXml" Target="../ink/ink28.xml"/><Relationship Id="rId317" Type="http://schemas.openxmlformats.org/officeDocument/2006/relationships/image" Target="../media/image158.png"/><Relationship Id="rId359" Type="http://schemas.openxmlformats.org/officeDocument/2006/relationships/image" Target="../media/image179.png"/><Relationship Id="rId524" Type="http://schemas.openxmlformats.org/officeDocument/2006/relationships/image" Target="../media/image261.png"/><Relationship Id="rId98" Type="http://schemas.openxmlformats.org/officeDocument/2006/relationships/customXml" Target="../ink/ink49.xml"/><Relationship Id="rId121" Type="http://schemas.openxmlformats.org/officeDocument/2006/relationships/image" Target="../media/image60.png"/><Relationship Id="rId163" Type="http://schemas.openxmlformats.org/officeDocument/2006/relationships/image" Target="../media/image81.png"/><Relationship Id="rId219" Type="http://schemas.openxmlformats.org/officeDocument/2006/relationships/image" Target="../media/image109.png"/><Relationship Id="rId370" Type="http://schemas.openxmlformats.org/officeDocument/2006/relationships/customXml" Target="../ink/ink185.xml"/><Relationship Id="rId426" Type="http://schemas.openxmlformats.org/officeDocument/2006/relationships/customXml" Target="../ink/ink213.xml"/><Relationship Id="rId230" Type="http://schemas.openxmlformats.org/officeDocument/2006/relationships/customXml" Target="../ink/ink115.xml"/><Relationship Id="rId468" Type="http://schemas.openxmlformats.org/officeDocument/2006/relationships/customXml" Target="../ink/ink234.xml"/><Relationship Id="rId25" Type="http://schemas.openxmlformats.org/officeDocument/2006/relationships/image" Target="../media/image12.png"/><Relationship Id="rId67" Type="http://schemas.openxmlformats.org/officeDocument/2006/relationships/image" Target="../media/image33.png"/><Relationship Id="rId272" Type="http://schemas.openxmlformats.org/officeDocument/2006/relationships/customXml" Target="../ink/ink136.xml"/><Relationship Id="rId328" Type="http://schemas.openxmlformats.org/officeDocument/2006/relationships/customXml" Target="../ink/ink164.xml"/><Relationship Id="rId132" Type="http://schemas.openxmlformats.org/officeDocument/2006/relationships/customXml" Target="../ink/ink66.xml"/><Relationship Id="rId174" Type="http://schemas.openxmlformats.org/officeDocument/2006/relationships/customXml" Target="../ink/ink87.xml"/><Relationship Id="rId381" Type="http://schemas.openxmlformats.org/officeDocument/2006/relationships/image" Target="../media/image190.png"/><Relationship Id="rId241" Type="http://schemas.openxmlformats.org/officeDocument/2006/relationships/image" Target="../media/image120.png"/><Relationship Id="rId437" Type="http://schemas.openxmlformats.org/officeDocument/2006/relationships/image" Target="../media/image218.png"/><Relationship Id="rId479" Type="http://schemas.openxmlformats.org/officeDocument/2006/relationships/image" Target="../media/image239.png"/><Relationship Id="rId36" Type="http://schemas.openxmlformats.org/officeDocument/2006/relationships/customXml" Target="../ink/ink18.xml"/><Relationship Id="rId283" Type="http://schemas.openxmlformats.org/officeDocument/2006/relationships/image" Target="../media/image141.png"/><Relationship Id="rId339" Type="http://schemas.openxmlformats.org/officeDocument/2006/relationships/image" Target="../media/image169.png"/><Relationship Id="rId490" Type="http://schemas.openxmlformats.org/officeDocument/2006/relationships/customXml" Target="../ink/ink245.xml"/><Relationship Id="rId504" Type="http://schemas.openxmlformats.org/officeDocument/2006/relationships/customXml" Target="../ink/ink252.xml"/><Relationship Id="rId78" Type="http://schemas.openxmlformats.org/officeDocument/2006/relationships/customXml" Target="../ink/ink39.xml"/><Relationship Id="rId101" Type="http://schemas.openxmlformats.org/officeDocument/2006/relationships/image" Target="../media/image50.png"/><Relationship Id="rId143" Type="http://schemas.openxmlformats.org/officeDocument/2006/relationships/image" Target="../media/image71.png"/><Relationship Id="rId185" Type="http://schemas.openxmlformats.org/officeDocument/2006/relationships/image" Target="../media/image92.png"/><Relationship Id="rId350" Type="http://schemas.openxmlformats.org/officeDocument/2006/relationships/customXml" Target="../ink/ink175.xml"/><Relationship Id="rId406" Type="http://schemas.openxmlformats.org/officeDocument/2006/relationships/customXml" Target="../ink/ink203.xml"/><Relationship Id="rId9" Type="http://schemas.openxmlformats.org/officeDocument/2006/relationships/image" Target="../media/image4.png"/><Relationship Id="rId210" Type="http://schemas.openxmlformats.org/officeDocument/2006/relationships/customXml" Target="../ink/ink105.xml"/><Relationship Id="rId392" Type="http://schemas.openxmlformats.org/officeDocument/2006/relationships/customXml" Target="../ink/ink196.xml"/><Relationship Id="rId448" Type="http://schemas.openxmlformats.org/officeDocument/2006/relationships/customXml" Target="../ink/ink224.xml"/><Relationship Id="rId252" Type="http://schemas.openxmlformats.org/officeDocument/2006/relationships/customXml" Target="../ink/ink126.xml"/><Relationship Id="rId294" Type="http://schemas.openxmlformats.org/officeDocument/2006/relationships/customXml" Target="../ink/ink147.xml"/><Relationship Id="rId308" Type="http://schemas.openxmlformats.org/officeDocument/2006/relationships/customXml" Target="../ink/ink154.xml"/><Relationship Id="rId515" Type="http://schemas.openxmlformats.org/officeDocument/2006/relationships/customXml" Target="../ink/ink258.xml"/><Relationship Id="rId47" Type="http://schemas.openxmlformats.org/officeDocument/2006/relationships/image" Target="../media/image23.png"/><Relationship Id="rId89" Type="http://schemas.openxmlformats.org/officeDocument/2006/relationships/image" Target="../media/image44.png"/><Relationship Id="rId112" Type="http://schemas.openxmlformats.org/officeDocument/2006/relationships/customXml" Target="../ink/ink56.xml"/><Relationship Id="rId154" Type="http://schemas.openxmlformats.org/officeDocument/2006/relationships/customXml" Target="../ink/ink77.xml"/><Relationship Id="rId361" Type="http://schemas.openxmlformats.org/officeDocument/2006/relationships/image" Target="../media/image180.png"/><Relationship Id="rId196" Type="http://schemas.openxmlformats.org/officeDocument/2006/relationships/customXml" Target="../ink/ink98.xml"/><Relationship Id="rId417" Type="http://schemas.openxmlformats.org/officeDocument/2006/relationships/image" Target="../media/image208.png"/><Relationship Id="rId459" Type="http://schemas.openxmlformats.org/officeDocument/2006/relationships/image" Target="../media/image229.png"/><Relationship Id="rId16" Type="http://schemas.openxmlformats.org/officeDocument/2006/relationships/customXml" Target="../ink/ink8.xml"/><Relationship Id="rId221" Type="http://schemas.openxmlformats.org/officeDocument/2006/relationships/image" Target="../media/image110.png"/><Relationship Id="rId263" Type="http://schemas.openxmlformats.org/officeDocument/2006/relationships/image" Target="../media/image131.png"/><Relationship Id="rId319" Type="http://schemas.openxmlformats.org/officeDocument/2006/relationships/image" Target="../media/image159.png"/><Relationship Id="rId470" Type="http://schemas.openxmlformats.org/officeDocument/2006/relationships/customXml" Target="../ink/ink235.xml"/><Relationship Id="rId526" Type="http://schemas.openxmlformats.org/officeDocument/2006/relationships/image" Target="../media/image262.png"/><Relationship Id="rId58" Type="http://schemas.openxmlformats.org/officeDocument/2006/relationships/customXml" Target="../ink/ink29.xml"/><Relationship Id="rId123" Type="http://schemas.openxmlformats.org/officeDocument/2006/relationships/image" Target="../media/image61.png"/><Relationship Id="rId330" Type="http://schemas.openxmlformats.org/officeDocument/2006/relationships/customXml" Target="../ink/ink165.xml"/><Relationship Id="rId165" Type="http://schemas.openxmlformats.org/officeDocument/2006/relationships/image" Target="../media/image82.png"/><Relationship Id="rId372" Type="http://schemas.openxmlformats.org/officeDocument/2006/relationships/customXml" Target="../ink/ink186.xml"/><Relationship Id="rId428" Type="http://schemas.openxmlformats.org/officeDocument/2006/relationships/customXml" Target="../ink/ink214.xml"/><Relationship Id="rId232" Type="http://schemas.openxmlformats.org/officeDocument/2006/relationships/customXml" Target="../ink/ink116.xml"/><Relationship Id="rId274" Type="http://schemas.openxmlformats.org/officeDocument/2006/relationships/customXml" Target="../ink/ink137.xml"/><Relationship Id="rId481" Type="http://schemas.openxmlformats.org/officeDocument/2006/relationships/image" Target="../media/image240.png"/><Relationship Id="rId27" Type="http://schemas.openxmlformats.org/officeDocument/2006/relationships/image" Target="../media/image13.png"/><Relationship Id="rId69" Type="http://schemas.openxmlformats.org/officeDocument/2006/relationships/image" Target="../media/image34.png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76" Type="http://schemas.openxmlformats.org/officeDocument/2006/relationships/customXml" Target="../ink/ink88.xml"/><Relationship Id="rId341" Type="http://schemas.openxmlformats.org/officeDocument/2006/relationships/image" Target="../media/image170.png"/><Relationship Id="rId383" Type="http://schemas.openxmlformats.org/officeDocument/2006/relationships/image" Target="../media/image191.png"/><Relationship Id="rId439" Type="http://schemas.openxmlformats.org/officeDocument/2006/relationships/image" Target="../media/image219.png"/><Relationship Id="rId201" Type="http://schemas.openxmlformats.org/officeDocument/2006/relationships/image" Target="../media/image100.png"/><Relationship Id="rId243" Type="http://schemas.openxmlformats.org/officeDocument/2006/relationships/image" Target="../media/image121.png"/><Relationship Id="rId285" Type="http://schemas.openxmlformats.org/officeDocument/2006/relationships/image" Target="../media/image142.png"/><Relationship Id="rId450" Type="http://schemas.openxmlformats.org/officeDocument/2006/relationships/customXml" Target="../ink/ink225.xml"/><Relationship Id="rId506" Type="http://schemas.openxmlformats.org/officeDocument/2006/relationships/customXml" Target="../ink/ink253.xml"/><Relationship Id="rId38" Type="http://schemas.openxmlformats.org/officeDocument/2006/relationships/customXml" Target="../ink/ink19.xml"/><Relationship Id="rId103" Type="http://schemas.openxmlformats.org/officeDocument/2006/relationships/image" Target="../media/image51.png"/><Relationship Id="rId310" Type="http://schemas.openxmlformats.org/officeDocument/2006/relationships/customXml" Target="../ink/ink155.xml"/><Relationship Id="rId492" Type="http://schemas.openxmlformats.org/officeDocument/2006/relationships/customXml" Target="../ink/ink246.xml"/><Relationship Id="rId91" Type="http://schemas.openxmlformats.org/officeDocument/2006/relationships/image" Target="../media/image45.png"/><Relationship Id="rId145" Type="http://schemas.openxmlformats.org/officeDocument/2006/relationships/image" Target="../media/image72.png"/><Relationship Id="rId187" Type="http://schemas.openxmlformats.org/officeDocument/2006/relationships/image" Target="../media/image93.png"/><Relationship Id="rId352" Type="http://schemas.openxmlformats.org/officeDocument/2006/relationships/customXml" Target="../ink/ink176.xml"/><Relationship Id="rId394" Type="http://schemas.openxmlformats.org/officeDocument/2006/relationships/customXml" Target="../ink/ink197.xml"/><Relationship Id="rId408" Type="http://schemas.openxmlformats.org/officeDocument/2006/relationships/customXml" Target="../ink/ink204.xml"/><Relationship Id="rId212" Type="http://schemas.openxmlformats.org/officeDocument/2006/relationships/customXml" Target="../ink/ink106.xml"/><Relationship Id="rId254" Type="http://schemas.openxmlformats.org/officeDocument/2006/relationships/customXml" Target="../ink/ink127.xml"/><Relationship Id="rId49" Type="http://schemas.openxmlformats.org/officeDocument/2006/relationships/image" Target="../media/image24.png"/><Relationship Id="rId114" Type="http://schemas.openxmlformats.org/officeDocument/2006/relationships/customXml" Target="../ink/ink57.xml"/><Relationship Id="rId296" Type="http://schemas.openxmlformats.org/officeDocument/2006/relationships/customXml" Target="../ink/ink148.xml"/><Relationship Id="rId461" Type="http://schemas.openxmlformats.org/officeDocument/2006/relationships/image" Target="../media/image230.png"/><Relationship Id="rId517" Type="http://schemas.openxmlformats.org/officeDocument/2006/relationships/customXml" Target="../ink/ink259.xml"/><Relationship Id="rId60" Type="http://schemas.openxmlformats.org/officeDocument/2006/relationships/customXml" Target="../ink/ink30.xml"/><Relationship Id="rId156" Type="http://schemas.openxmlformats.org/officeDocument/2006/relationships/customXml" Target="../ink/ink78.xml"/><Relationship Id="rId198" Type="http://schemas.openxmlformats.org/officeDocument/2006/relationships/customXml" Target="../ink/ink99.xml"/><Relationship Id="rId321" Type="http://schemas.openxmlformats.org/officeDocument/2006/relationships/image" Target="../media/image160.png"/><Relationship Id="rId363" Type="http://schemas.openxmlformats.org/officeDocument/2006/relationships/image" Target="../media/image181.png"/><Relationship Id="rId419" Type="http://schemas.openxmlformats.org/officeDocument/2006/relationships/image" Target="../media/image209.png"/><Relationship Id="rId223" Type="http://schemas.openxmlformats.org/officeDocument/2006/relationships/image" Target="../media/image111.png"/><Relationship Id="rId430" Type="http://schemas.openxmlformats.org/officeDocument/2006/relationships/customXml" Target="../ink/ink215.xml"/><Relationship Id="rId18" Type="http://schemas.openxmlformats.org/officeDocument/2006/relationships/customXml" Target="../ink/ink9.xml"/><Relationship Id="rId265" Type="http://schemas.openxmlformats.org/officeDocument/2006/relationships/image" Target="../media/image132.png"/><Relationship Id="rId472" Type="http://schemas.openxmlformats.org/officeDocument/2006/relationships/customXml" Target="../ink/ink236.xml"/><Relationship Id="rId528" Type="http://schemas.openxmlformats.org/officeDocument/2006/relationships/image" Target="../media/image263.png"/><Relationship Id="rId125" Type="http://schemas.openxmlformats.org/officeDocument/2006/relationships/image" Target="../media/image62.png"/><Relationship Id="rId167" Type="http://schemas.openxmlformats.org/officeDocument/2006/relationships/image" Target="../media/image83.png"/><Relationship Id="rId332" Type="http://schemas.openxmlformats.org/officeDocument/2006/relationships/customXml" Target="../ink/ink166.xml"/><Relationship Id="rId374" Type="http://schemas.openxmlformats.org/officeDocument/2006/relationships/customXml" Target="../ink/ink187.xml"/><Relationship Id="rId71" Type="http://schemas.openxmlformats.org/officeDocument/2006/relationships/image" Target="../media/image35.png"/><Relationship Id="rId234" Type="http://schemas.openxmlformats.org/officeDocument/2006/relationships/customXml" Target="../ink/ink117.xml"/><Relationship Id="rId2" Type="http://schemas.openxmlformats.org/officeDocument/2006/relationships/customXml" Target="../ink/ink1.xml"/><Relationship Id="rId29" Type="http://schemas.openxmlformats.org/officeDocument/2006/relationships/image" Target="../media/image14.png"/><Relationship Id="rId276" Type="http://schemas.openxmlformats.org/officeDocument/2006/relationships/customXml" Target="../ink/ink138.xml"/><Relationship Id="rId441" Type="http://schemas.openxmlformats.org/officeDocument/2006/relationships/image" Target="../media/image220.png"/><Relationship Id="rId483" Type="http://schemas.openxmlformats.org/officeDocument/2006/relationships/image" Target="../media/image241.png"/><Relationship Id="rId40" Type="http://schemas.openxmlformats.org/officeDocument/2006/relationships/customXml" Target="../ink/ink20.xml"/><Relationship Id="rId136" Type="http://schemas.openxmlformats.org/officeDocument/2006/relationships/customXml" Target="../ink/ink68.xml"/><Relationship Id="rId178" Type="http://schemas.openxmlformats.org/officeDocument/2006/relationships/customXml" Target="../ink/ink89.xml"/><Relationship Id="rId301" Type="http://schemas.openxmlformats.org/officeDocument/2006/relationships/image" Target="../media/image150.png"/><Relationship Id="rId343" Type="http://schemas.openxmlformats.org/officeDocument/2006/relationships/image" Target="../media/image171.png"/><Relationship Id="rId82" Type="http://schemas.openxmlformats.org/officeDocument/2006/relationships/customXml" Target="../ink/ink41.xml"/><Relationship Id="rId203" Type="http://schemas.openxmlformats.org/officeDocument/2006/relationships/image" Target="../media/image101.png"/><Relationship Id="rId385" Type="http://schemas.openxmlformats.org/officeDocument/2006/relationships/image" Target="../media/image192.png"/><Relationship Id="rId245" Type="http://schemas.openxmlformats.org/officeDocument/2006/relationships/image" Target="../media/image122.png"/><Relationship Id="rId287" Type="http://schemas.openxmlformats.org/officeDocument/2006/relationships/image" Target="../media/image143.png"/><Relationship Id="rId410" Type="http://schemas.openxmlformats.org/officeDocument/2006/relationships/customXml" Target="../ink/ink205.xml"/><Relationship Id="rId452" Type="http://schemas.openxmlformats.org/officeDocument/2006/relationships/customXml" Target="../ink/ink226.xml"/><Relationship Id="rId494" Type="http://schemas.openxmlformats.org/officeDocument/2006/relationships/customXml" Target="../ink/ink247.xml"/><Relationship Id="rId508" Type="http://schemas.openxmlformats.org/officeDocument/2006/relationships/customXml" Target="../ink/ink254.xml"/><Relationship Id="rId105" Type="http://schemas.openxmlformats.org/officeDocument/2006/relationships/image" Target="../media/image52.png"/><Relationship Id="rId147" Type="http://schemas.openxmlformats.org/officeDocument/2006/relationships/image" Target="../media/image73.png"/><Relationship Id="rId312" Type="http://schemas.openxmlformats.org/officeDocument/2006/relationships/customXml" Target="../ink/ink156.xml"/><Relationship Id="rId354" Type="http://schemas.openxmlformats.org/officeDocument/2006/relationships/customXml" Target="../ink/ink177.xml"/><Relationship Id="rId51" Type="http://schemas.openxmlformats.org/officeDocument/2006/relationships/image" Target="../media/image25.png"/><Relationship Id="rId93" Type="http://schemas.openxmlformats.org/officeDocument/2006/relationships/image" Target="../media/image46.png"/><Relationship Id="rId189" Type="http://schemas.openxmlformats.org/officeDocument/2006/relationships/image" Target="../media/image94.png"/><Relationship Id="rId396" Type="http://schemas.openxmlformats.org/officeDocument/2006/relationships/customXml" Target="../ink/ink198.xml"/><Relationship Id="rId214" Type="http://schemas.openxmlformats.org/officeDocument/2006/relationships/customXml" Target="../ink/ink107.xml"/><Relationship Id="rId256" Type="http://schemas.openxmlformats.org/officeDocument/2006/relationships/customXml" Target="../ink/ink128.xml"/><Relationship Id="rId298" Type="http://schemas.openxmlformats.org/officeDocument/2006/relationships/customXml" Target="../ink/ink149.xml"/><Relationship Id="rId421" Type="http://schemas.openxmlformats.org/officeDocument/2006/relationships/image" Target="../media/image210.png"/><Relationship Id="rId463" Type="http://schemas.openxmlformats.org/officeDocument/2006/relationships/image" Target="../media/image231.png"/><Relationship Id="rId519" Type="http://schemas.openxmlformats.org/officeDocument/2006/relationships/customXml" Target="../ink/ink260.xml"/><Relationship Id="rId116" Type="http://schemas.openxmlformats.org/officeDocument/2006/relationships/customXml" Target="../ink/ink58.xml"/><Relationship Id="rId158" Type="http://schemas.openxmlformats.org/officeDocument/2006/relationships/customXml" Target="../ink/ink79.xml"/><Relationship Id="rId323" Type="http://schemas.openxmlformats.org/officeDocument/2006/relationships/image" Target="../media/image161.png"/><Relationship Id="rId530" Type="http://schemas.openxmlformats.org/officeDocument/2006/relationships/image" Target="../media/image264.png"/><Relationship Id="rId20" Type="http://schemas.openxmlformats.org/officeDocument/2006/relationships/customXml" Target="../ink/ink10.xml"/><Relationship Id="rId62" Type="http://schemas.openxmlformats.org/officeDocument/2006/relationships/customXml" Target="../ink/ink31.xml"/><Relationship Id="rId365" Type="http://schemas.openxmlformats.org/officeDocument/2006/relationships/image" Target="../media/image182.png"/><Relationship Id="rId225" Type="http://schemas.openxmlformats.org/officeDocument/2006/relationships/image" Target="../media/image112.png"/><Relationship Id="rId267" Type="http://schemas.openxmlformats.org/officeDocument/2006/relationships/image" Target="../media/image133.png"/><Relationship Id="rId432" Type="http://schemas.openxmlformats.org/officeDocument/2006/relationships/customXml" Target="../ink/ink216.xml"/><Relationship Id="rId474" Type="http://schemas.openxmlformats.org/officeDocument/2006/relationships/customXml" Target="../ink/ink237.xml"/><Relationship Id="rId127" Type="http://schemas.openxmlformats.org/officeDocument/2006/relationships/image" Target="../media/image63.png"/><Relationship Id="rId31" Type="http://schemas.openxmlformats.org/officeDocument/2006/relationships/image" Target="../media/image15.png"/><Relationship Id="rId73" Type="http://schemas.openxmlformats.org/officeDocument/2006/relationships/image" Target="../media/image36.png"/><Relationship Id="rId169" Type="http://schemas.openxmlformats.org/officeDocument/2006/relationships/image" Target="../media/image84.png"/><Relationship Id="rId334" Type="http://schemas.openxmlformats.org/officeDocument/2006/relationships/customXml" Target="../ink/ink167.xml"/><Relationship Id="rId376" Type="http://schemas.openxmlformats.org/officeDocument/2006/relationships/customXml" Target="../ink/ink188.xml"/><Relationship Id="rId4" Type="http://schemas.openxmlformats.org/officeDocument/2006/relationships/customXml" Target="../ink/ink2.xml"/><Relationship Id="rId180" Type="http://schemas.openxmlformats.org/officeDocument/2006/relationships/customXml" Target="../ink/ink90.xml"/><Relationship Id="rId236" Type="http://schemas.openxmlformats.org/officeDocument/2006/relationships/customXml" Target="../ink/ink118.xml"/><Relationship Id="rId278" Type="http://schemas.openxmlformats.org/officeDocument/2006/relationships/customXml" Target="../ink/ink139.xml"/><Relationship Id="rId401" Type="http://schemas.openxmlformats.org/officeDocument/2006/relationships/image" Target="../media/image200.png"/><Relationship Id="rId443" Type="http://schemas.openxmlformats.org/officeDocument/2006/relationships/image" Target="../media/image221.png"/><Relationship Id="rId303" Type="http://schemas.openxmlformats.org/officeDocument/2006/relationships/image" Target="../media/image151.png"/><Relationship Id="rId485" Type="http://schemas.openxmlformats.org/officeDocument/2006/relationships/image" Target="../media/image242.png"/><Relationship Id="rId42" Type="http://schemas.openxmlformats.org/officeDocument/2006/relationships/customXml" Target="../ink/ink21.xml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345" Type="http://schemas.openxmlformats.org/officeDocument/2006/relationships/image" Target="../media/image172.png"/><Relationship Id="rId387" Type="http://schemas.openxmlformats.org/officeDocument/2006/relationships/image" Target="../media/image193.png"/><Relationship Id="rId510" Type="http://schemas.openxmlformats.org/officeDocument/2006/relationships/customXml" Target="../ink/ink255.xml"/><Relationship Id="rId191" Type="http://schemas.openxmlformats.org/officeDocument/2006/relationships/image" Target="../media/image95.png"/><Relationship Id="rId205" Type="http://schemas.openxmlformats.org/officeDocument/2006/relationships/image" Target="../media/image102.png"/><Relationship Id="rId247" Type="http://schemas.openxmlformats.org/officeDocument/2006/relationships/image" Target="../media/image123.png"/><Relationship Id="rId412" Type="http://schemas.openxmlformats.org/officeDocument/2006/relationships/customXml" Target="../ink/ink206.xml"/><Relationship Id="rId107" Type="http://schemas.openxmlformats.org/officeDocument/2006/relationships/image" Target="../media/image53.png"/><Relationship Id="rId289" Type="http://schemas.openxmlformats.org/officeDocument/2006/relationships/image" Target="../media/image144.png"/><Relationship Id="rId454" Type="http://schemas.openxmlformats.org/officeDocument/2006/relationships/customXml" Target="../ink/ink227.xml"/><Relationship Id="rId496" Type="http://schemas.openxmlformats.org/officeDocument/2006/relationships/customXml" Target="../ink/ink248.xml"/><Relationship Id="rId11" Type="http://schemas.openxmlformats.org/officeDocument/2006/relationships/image" Target="../media/image5.png"/><Relationship Id="rId53" Type="http://schemas.openxmlformats.org/officeDocument/2006/relationships/image" Target="../media/image26.png"/><Relationship Id="rId149" Type="http://schemas.openxmlformats.org/officeDocument/2006/relationships/image" Target="../media/image74.png"/><Relationship Id="rId314" Type="http://schemas.openxmlformats.org/officeDocument/2006/relationships/customXml" Target="../ink/ink157.xml"/><Relationship Id="rId356" Type="http://schemas.openxmlformats.org/officeDocument/2006/relationships/customXml" Target="../ink/ink178.xml"/><Relationship Id="rId398" Type="http://schemas.openxmlformats.org/officeDocument/2006/relationships/customXml" Target="../ink/ink199.xml"/><Relationship Id="rId521" Type="http://schemas.openxmlformats.org/officeDocument/2006/relationships/customXml" Target="../ink/ink261.xml"/><Relationship Id="rId95" Type="http://schemas.openxmlformats.org/officeDocument/2006/relationships/image" Target="../media/image47.png"/><Relationship Id="rId160" Type="http://schemas.openxmlformats.org/officeDocument/2006/relationships/customXml" Target="../ink/ink80.xml"/><Relationship Id="rId216" Type="http://schemas.openxmlformats.org/officeDocument/2006/relationships/customXml" Target="../ink/ink108.xml"/><Relationship Id="rId423" Type="http://schemas.openxmlformats.org/officeDocument/2006/relationships/image" Target="../media/image211.png"/><Relationship Id="rId258" Type="http://schemas.openxmlformats.org/officeDocument/2006/relationships/customXml" Target="../ink/ink129.xml"/><Relationship Id="rId465" Type="http://schemas.openxmlformats.org/officeDocument/2006/relationships/image" Target="../media/image232.png"/><Relationship Id="rId22" Type="http://schemas.openxmlformats.org/officeDocument/2006/relationships/customXml" Target="../ink/ink11.xml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325" Type="http://schemas.openxmlformats.org/officeDocument/2006/relationships/image" Target="../media/image162.png"/><Relationship Id="rId367" Type="http://schemas.openxmlformats.org/officeDocument/2006/relationships/image" Target="../media/image183.png"/><Relationship Id="rId171" Type="http://schemas.openxmlformats.org/officeDocument/2006/relationships/image" Target="../media/image85.png"/><Relationship Id="rId227" Type="http://schemas.openxmlformats.org/officeDocument/2006/relationships/image" Target="../media/image113.png"/><Relationship Id="rId269" Type="http://schemas.openxmlformats.org/officeDocument/2006/relationships/image" Target="../media/image134.png"/><Relationship Id="rId434" Type="http://schemas.openxmlformats.org/officeDocument/2006/relationships/customXml" Target="../ink/ink217.xml"/><Relationship Id="rId476" Type="http://schemas.openxmlformats.org/officeDocument/2006/relationships/customXml" Target="../ink/ink238.xml"/><Relationship Id="rId33" Type="http://schemas.openxmlformats.org/officeDocument/2006/relationships/image" Target="../media/image16.png"/><Relationship Id="rId129" Type="http://schemas.openxmlformats.org/officeDocument/2006/relationships/image" Target="../media/image64.png"/><Relationship Id="rId280" Type="http://schemas.openxmlformats.org/officeDocument/2006/relationships/customXml" Target="../ink/ink140.xml"/><Relationship Id="rId336" Type="http://schemas.openxmlformats.org/officeDocument/2006/relationships/customXml" Target="../ink/ink168.xml"/><Relationship Id="rId501" Type="http://schemas.openxmlformats.org/officeDocument/2006/relationships/image" Target="../media/image250.png"/><Relationship Id="rId75" Type="http://schemas.openxmlformats.org/officeDocument/2006/relationships/image" Target="../media/image37.png"/><Relationship Id="rId140" Type="http://schemas.openxmlformats.org/officeDocument/2006/relationships/customXml" Target="../ink/ink70.xml"/><Relationship Id="rId182" Type="http://schemas.openxmlformats.org/officeDocument/2006/relationships/customXml" Target="../ink/ink91.xml"/><Relationship Id="rId378" Type="http://schemas.openxmlformats.org/officeDocument/2006/relationships/customXml" Target="../ink/ink189.xml"/><Relationship Id="rId403" Type="http://schemas.openxmlformats.org/officeDocument/2006/relationships/image" Target="../media/image201.png"/><Relationship Id="rId6" Type="http://schemas.openxmlformats.org/officeDocument/2006/relationships/customXml" Target="../ink/ink3.xml"/><Relationship Id="rId238" Type="http://schemas.openxmlformats.org/officeDocument/2006/relationships/customXml" Target="../ink/ink119.xml"/><Relationship Id="rId445" Type="http://schemas.openxmlformats.org/officeDocument/2006/relationships/image" Target="../media/image222.png"/><Relationship Id="rId487" Type="http://schemas.openxmlformats.org/officeDocument/2006/relationships/image" Target="../media/image243.png"/><Relationship Id="rId291" Type="http://schemas.openxmlformats.org/officeDocument/2006/relationships/image" Target="../media/image145.png"/><Relationship Id="rId305" Type="http://schemas.openxmlformats.org/officeDocument/2006/relationships/image" Target="../media/image152.png"/><Relationship Id="rId347" Type="http://schemas.openxmlformats.org/officeDocument/2006/relationships/image" Target="../media/image173.png"/><Relationship Id="rId512" Type="http://schemas.openxmlformats.org/officeDocument/2006/relationships/customXml" Target="../ink/ink256.xml"/><Relationship Id="rId44" Type="http://schemas.openxmlformats.org/officeDocument/2006/relationships/customXml" Target="../ink/ink22.xml"/><Relationship Id="rId86" Type="http://schemas.openxmlformats.org/officeDocument/2006/relationships/customXml" Target="../ink/ink43.xml"/><Relationship Id="rId151" Type="http://schemas.openxmlformats.org/officeDocument/2006/relationships/image" Target="../media/image75.png"/><Relationship Id="rId389" Type="http://schemas.openxmlformats.org/officeDocument/2006/relationships/image" Target="../media/image194.png"/><Relationship Id="rId193" Type="http://schemas.openxmlformats.org/officeDocument/2006/relationships/image" Target="../media/image96.png"/><Relationship Id="rId207" Type="http://schemas.openxmlformats.org/officeDocument/2006/relationships/image" Target="../media/image103.png"/><Relationship Id="rId249" Type="http://schemas.openxmlformats.org/officeDocument/2006/relationships/image" Target="../media/image124.png"/><Relationship Id="rId414" Type="http://schemas.openxmlformats.org/officeDocument/2006/relationships/customXml" Target="../ink/ink207.xml"/><Relationship Id="rId456" Type="http://schemas.openxmlformats.org/officeDocument/2006/relationships/customXml" Target="../ink/ink228.xml"/><Relationship Id="rId498" Type="http://schemas.openxmlformats.org/officeDocument/2006/relationships/customXml" Target="../ink/ink249.xml"/><Relationship Id="rId13" Type="http://schemas.openxmlformats.org/officeDocument/2006/relationships/image" Target="../media/image6.png"/><Relationship Id="rId109" Type="http://schemas.openxmlformats.org/officeDocument/2006/relationships/image" Target="../media/image54.png"/><Relationship Id="rId260" Type="http://schemas.openxmlformats.org/officeDocument/2006/relationships/customXml" Target="../ink/ink130.xml"/><Relationship Id="rId316" Type="http://schemas.openxmlformats.org/officeDocument/2006/relationships/customXml" Target="../ink/ink158.xml"/><Relationship Id="rId523" Type="http://schemas.openxmlformats.org/officeDocument/2006/relationships/customXml" Target="../ink/ink262.xml"/><Relationship Id="rId55" Type="http://schemas.openxmlformats.org/officeDocument/2006/relationships/image" Target="../media/image27.png"/><Relationship Id="rId97" Type="http://schemas.openxmlformats.org/officeDocument/2006/relationships/image" Target="../media/image48.png"/><Relationship Id="rId120" Type="http://schemas.openxmlformats.org/officeDocument/2006/relationships/customXml" Target="../ink/ink60.xml"/><Relationship Id="rId358" Type="http://schemas.openxmlformats.org/officeDocument/2006/relationships/customXml" Target="../ink/ink179.xml"/><Relationship Id="rId162" Type="http://schemas.openxmlformats.org/officeDocument/2006/relationships/customXml" Target="../ink/ink81.xml"/><Relationship Id="rId218" Type="http://schemas.openxmlformats.org/officeDocument/2006/relationships/customXml" Target="../ink/ink109.xml"/><Relationship Id="rId425" Type="http://schemas.openxmlformats.org/officeDocument/2006/relationships/image" Target="../media/image212.png"/><Relationship Id="rId467" Type="http://schemas.openxmlformats.org/officeDocument/2006/relationships/image" Target="../media/image233.png"/><Relationship Id="rId271" Type="http://schemas.openxmlformats.org/officeDocument/2006/relationships/image" Target="../media/image135.png"/><Relationship Id="rId24" Type="http://schemas.openxmlformats.org/officeDocument/2006/relationships/customXml" Target="../ink/ink12.xml"/><Relationship Id="rId66" Type="http://schemas.openxmlformats.org/officeDocument/2006/relationships/customXml" Target="../ink/ink33.xml"/><Relationship Id="rId131" Type="http://schemas.openxmlformats.org/officeDocument/2006/relationships/image" Target="../media/image65.png"/><Relationship Id="rId327" Type="http://schemas.openxmlformats.org/officeDocument/2006/relationships/image" Target="../media/image163.png"/><Relationship Id="rId369" Type="http://schemas.openxmlformats.org/officeDocument/2006/relationships/image" Target="../media/image184.png"/><Relationship Id="rId173" Type="http://schemas.openxmlformats.org/officeDocument/2006/relationships/image" Target="../media/image86.png"/><Relationship Id="rId229" Type="http://schemas.openxmlformats.org/officeDocument/2006/relationships/image" Target="../media/image114.png"/><Relationship Id="rId380" Type="http://schemas.openxmlformats.org/officeDocument/2006/relationships/customXml" Target="../ink/ink190.xml"/><Relationship Id="rId436" Type="http://schemas.openxmlformats.org/officeDocument/2006/relationships/customXml" Target="../ink/ink218.xml"/><Relationship Id="rId240" Type="http://schemas.openxmlformats.org/officeDocument/2006/relationships/customXml" Target="../ink/ink120.xml"/><Relationship Id="rId478" Type="http://schemas.openxmlformats.org/officeDocument/2006/relationships/customXml" Target="../ink/ink239.xml"/><Relationship Id="rId35" Type="http://schemas.openxmlformats.org/officeDocument/2006/relationships/image" Target="../media/image17.png"/><Relationship Id="rId77" Type="http://schemas.openxmlformats.org/officeDocument/2006/relationships/image" Target="../media/image38.png"/><Relationship Id="rId100" Type="http://schemas.openxmlformats.org/officeDocument/2006/relationships/customXml" Target="../ink/ink50.xml"/><Relationship Id="rId282" Type="http://schemas.openxmlformats.org/officeDocument/2006/relationships/customXml" Target="../ink/ink141.xml"/><Relationship Id="rId338" Type="http://schemas.openxmlformats.org/officeDocument/2006/relationships/customXml" Target="../ink/ink169.xml"/><Relationship Id="rId503" Type="http://schemas.openxmlformats.org/officeDocument/2006/relationships/image" Target="../media/image251.png"/><Relationship Id="rId8" Type="http://schemas.openxmlformats.org/officeDocument/2006/relationships/customXml" Target="../ink/ink4.xml"/><Relationship Id="rId142" Type="http://schemas.openxmlformats.org/officeDocument/2006/relationships/customXml" Target="../ink/ink71.xml"/><Relationship Id="rId184" Type="http://schemas.openxmlformats.org/officeDocument/2006/relationships/customXml" Target="../ink/ink92.xml"/><Relationship Id="rId391" Type="http://schemas.openxmlformats.org/officeDocument/2006/relationships/image" Target="../media/image195.png"/><Relationship Id="rId405" Type="http://schemas.openxmlformats.org/officeDocument/2006/relationships/image" Target="../media/image202.png"/><Relationship Id="rId447" Type="http://schemas.openxmlformats.org/officeDocument/2006/relationships/image" Target="../media/image223.png"/><Relationship Id="rId251" Type="http://schemas.openxmlformats.org/officeDocument/2006/relationships/image" Target="../media/image125.png"/><Relationship Id="rId489" Type="http://schemas.openxmlformats.org/officeDocument/2006/relationships/image" Target="../media/image244.png"/><Relationship Id="rId46" Type="http://schemas.openxmlformats.org/officeDocument/2006/relationships/customXml" Target="../ink/ink23.xml"/><Relationship Id="rId293" Type="http://schemas.openxmlformats.org/officeDocument/2006/relationships/image" Target="../media/image146.png"/><Relationship Id="rId307" Type="http://schemas.openxmlformats.org/officeDocument/2006/relationships/image" Target="../media/image153.png"/><Relationship Id="rId349" Type="http://schemas.openxmlformats.org/officeDocument/2006/relationships/image" Target="../media/image174.png"/><Relationship Id="rId514" Type="http://schemas.openxmlformats.org/officeDocument/2006/relationships/customXml" Target="../ink/ink257.xml"/><Relationship Id="rId88" Type="http://schemas.openxmlformats.org/officeDocument/2006/relationships/customXml" Target="../ink/ink44.xml"/><Relationship Id="rId111" Type="http://schemas.openxmlformats.org/officeDocument/2006/relationships/image" Target="../media/image55.png"/><Relationship Id="rId153" Type="http://schemas.openxmlformats.org/officeDocument/2006/relationships/image" Target="../media/image76.png"/><Relationship Id="rId195" Type="http://schemas.openxmlformats.org/officeDocument/2006/relationships/image" Target="../media/image97.png"/><Relationship Id="rId209" Type="http://schemas.openxmlformats.org/officeDocument/2006/relationships/image" Target="../media/image104.png"/><Relationship Id="rId360" Type="http://schemas.openxmlformats.org/officeDocument/2006/relationships/customXml" Target="../ink/ink180.xml"/><Relationship Id="rId416" Type="http://schemas.openxmlformats.org/officeDocument/2006/relationships/customXml" Target="../ink/ink208.xml"/><Relationship Id="rId220" Type="http://schemas.openxmlformats.org/officeDocument/2006/relationships/customXml" Target="../ink/ink110.xml"/><Relationship Id="rId458" Type="http://schemas.openxmlformats.org/officeDocument/2006/relationships/customXml" Target="../ink/ink229.xml"/><Relationship Id="rId15" Type="http://schemas.openxmlformats.org/officeDocument/2006/relationships/image" Target="../media/image7.png"/><Relationship Id="rId57" Type="http://schemas.openxmlformats.org/officeDocument/2006/relationships/image" Target="../media/image28.png"/><Relationship Id="rId262" Type="http://schemas.openxmlformats.org/officeDocument/2006/relationships/customXml" Target="../ink/ink131.xml"/><Relationship Id="rId318" Type="http://schemas.openxmlformats.org/officeDocument/2006/relationships/customXml" Target="../ink/ink159.xml"/><Relationship Id="rId525" Type="http://schemas.openxmlformats.org/officeDocument/2006/relationships/customXml" Target="../ink/ink263.xml"/><Relationship Id="rId99" Type="http://schemas.openxmlformats.org/officeDocument/2006/relationships/image" Target="../media/image49.png"/><Relationship Id="rId122" Type="http://schemas.openxmlformats.org/officeDocument/2006/relationships/customXml" Target="../ink/ink61.xml"/><Relationship Id="rId164" Type="http://schemas.openxmlformats.org/officeDocument/2006/relationships/customXml" Target="../ink/ink82.xml"/><Relationship Id="rId371" Type="http://schemas.openxmlformats.org/officeDocument/2006/relationships/image" Target="../media/image185.png"/><Relationship Id="rId427" Type="http://schemas.openxmlformats.org/officeDocument/2006/relationships/image" Target="../media/image213.png"/><Relationship Id="rId469" Type="http://schemas.openxmlformats.org/officeDocument/2006/relationships/image" Target="../media/image234.png"/><Relationship Id="rId26" Type="http://schemas.openxmlformats.org/officeDocument/2006/relationships/customXml" Target="../ink/ink13.xml"/><Relationship Id="rId231" Type="http://schemas.openxmlformats.org/officeDocument/2006/relationships/image" Target="../media/image115.png"/><Relationship Id="rId273" Type="http://schemas.openxmlformats.org/officeDocument/2006/relationships/image" Target="../media/image136.png"/><Relationship Id="rId329" Type="http://schemas.openxmlformats.org/officeDocument/2006/relationships/image" Target="../media/image164.png"/><Relationship Id="rId480" Type="http://schemas.openxmlformats.org/officeDocument/2006/relationships/customXml" Target="../ink/ink240.xml"/><Relationship Id="rId68" Type="http://schemas.openxmlformats.org/officeDocument/2006/relationships/customXml" Target="../ink/ink34.xml"/><Relationship Id="rId133" Type="http://schemas.openxmlformats.org/officeDocument/2006/relationships/image" Target="../media/image66.png"/><Relationship Id="rId175" Type="http://schemas.openxmlformats.org/officeDocument/2006/relationships/image" Target="../media/image87.png"/><Relationship Id="rId340" Type="http://schemas.openxmlformats.org/officeDocument/2006/relationships/customXml" Target="../ink/ink170.xml"/><Relationship Id="rId200" Type="http://schemas.openxmlformats.org/officeDocument/2006/relationships/customXml" Target="../ink/ink100.xml"/><Relationship Id="rId382" Type="http://schemas.openxmlformats.org/officeDocument/2006/relationships/customXml" Target="../ink/ink191.xml"/><Relationship Id="rId438" Type="http://schemas.openxmlformats.org/officeDocument/2006/relationships/customXml" Target="../ink/ink219.xml"/><Relationship Id="rId242" Type="http://schemas.openxmlformats.org/officeDocument/2006/relationships/customXml" Target="../ink/ink121.xml"/><Relationship Id="rId284" Type="http://schemas.openxmlformats.org/officeDocument/2006/relationships/customXml" Target="../ink/ink142.xml"/><Relationship Id="rId491" Type="http://schemas.openxmlformats.org/officeDocument/2006/relationships/image" Target="../media/image245.png"/><Relationship Id="rId505" Type="http://schemas.openxmlformats.org/officeDocument/2006/relationships/image" Target="../media/image252.png"/><Relationship Id="rId37" Type="http://schemas.openxmlformats.org/officeDocument/2006/relationships/image" Target="../media/image18.png"/><Relationship Id="rId79" Type="http://schemas.openxmlformats.org/officeDocument/2006/relationships/image" Target="../media/image39.png"/><Relationship Id="rId102" Type="http://schemas.openxmlformats.org/officeDocument/2006/relationships/customXml" Target="../ink/ink51.xml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86" Type="http://schemas.openxmlformats.org/officeDocument/2006/relationships/customXml" Target="../ink/ink93.xml"/><Relationship Id="rId351" Type="http://schemas.openxmlformats.org/officeDocument/2006/relationships/image" Target="../media/image175.png"/><Relationship Id="rId393" Type="http://schemas.openxmlformats.org/officeDocument/2006/relationships/image" Target="../media/image196.png"/><Relationship Id="rId407" Type="http://schemas.openxmlformats.org/officeDocument/2006/relationships/image" Target="../media/image203.png"/><Relationship Id="rId449" Type="http://schemas.openxmlformats.org/officeDocument/2006/relationships/image" Target="../media/image224.png"/><Relationship Id="rId211" Type="http://schemas.openxmlformats.org/officeDocument/2006/relationships/image" Target="../media/image105.png"/><Relationship Id="rId253" Type="http://schemas.openxmlformats.org/officeDocument/2006/relationships/image" Target="../media/image126.png"/><Relationship Id="rId295" Type="http://schemas.openxmlformats.org/officeDocument/2006/relationships/image" Target="../media/image147.png"/><Relationship Id="rId309" Type="http://schemas.openxmlformats.org/officeDocument/2006/relationships/image" Target="../media/image154.png"/><Relationship Id="rId460" Type="http://schemas.openxmlformats.org/officeDocument/2006/relationships/customXml" Target="../ink/ink230.xml"/><Relationship Id="rId516" Type="http://schemas.openxmlformats.org/officeDocument/2006/relationships/image" Target="../media/image257.png"/><Relationship Id="rId48" Type="http://schemas.openxmlformats.org/officeDocument/2006/relationships/customXml" Target="../ink/ink24.xml"/><Relationship Id="rId113" Type="http://schemas.openxmlformats.org/officeDocument/2006/relationships/image" Target="../media/image56.png"/><Relationship Id="rId320" Type="http://schemas.openxmlformats.org/officeDocument/2006/relationships/customXml" Target="../ink/ink160.xml"/><Relationship Id="rId155" Type="http://schemas.openxmlformats.org/officeDocument/2006/relationships/image" Target="../media/image77.png"/><Relationship Id="rId197" Type="http://schemas.openxmlformats.org/officeDocument/2006/relationships/image" Target="../media/image98.png"/><Relationship Id="rId362" Type="http://schemas.openxmlformats.org/officeDocument/2006/relationships/customXml" Target="../ink/ink181.xml"/><Relationship Id="rId418" Type="http://schemas.openxmlformats.org/officeDocument/2006/relationships/customXml" Target="../ink/ink209.xml"/><Relationship Id="rId222" Type="http://schemas.openxmlformats.org/officeDocument/2006/relationships/customXml" Target="../ink/ink111.xml"/><Relationship Id="rId264" Type="http://schemas.openxmlformats.org/officeDocument/2006/relationships/customXml" Target="../ink/ink132.xml"/><Relationship Id="rId471" Type="http://schemas.openxmlformats.org/officeDocument/2006/relationships/image" Target="../media/image235.png"/><Relationship Id="rId17" Type="http://schemas.openxmlformats.org/officeDocument/2006/relationships/image" Target="../media/image8.png"/><Relationship Id="rId59" Type="http://schemas.openxmlformats.org/officeDocument/2006/relationships/image" Target="../media/image29.png"/><Relationship Id="rId124" Type="http://schemas.openxmlformats.org/officeDocument/2006/relationships/customXml" Target="../ink/ink62.xml"/><Relationship Id="rId527" Type="http://schemas.openxmlformats.org/officeDocument/2006/relationships/customXml" Target="../ink/ink264.xml"/><Relationship Id="rId70" Type="http://schemas.openxmlformats.org/officeDocument/2006/relationships/customXml" Target="../ink/ink35.xml"/><Relationship Id="rId166" Type="http://schemas.openxmlformats.org/officeDocument/2006/relationships/customXml" Target="../ink/ink83.xml"/><Relationship Id="rId331" Type="http://schemas.openxmlformats.org/officeDocument/2006/relationships/image" Target="../media/image165.png"/><Relationship Id="rId373" Type="http://schemas.openxmlformats.org/officeDocument/2006/relationships/image" Target="../media/image186.png"/><Relationship Id="rId429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16.png"/><Relationship Id="rId440" Type="http://schemas.openxmlformats.org/officeDocument/2006/relationships/customXml" Target="../ink/ink220.xml"/><Relationship Id="rId28" Type="http://schemas.openxmlformats.org/officeDocument/2006/relationships/customXml" Target="../ink/ink14.xml"/><Relationship Id="rId275" Type="http://schemas.openxmlformats.org/officeDocument/2006/relationships/image" Target="../media/image137.png"/><Relationship Id="rId300" Type="http://schemas.openxmlformats.org/officeDocument/2006/relationships/customXml" Target="../ink/ink150.xml"/><Relationship Id="rId482" Type="http://schemas.openxmlformats.org/officeDocument/2006/relationships/customXml" Target="../ink/ink241.xml"/><Relationship Id="rId81" Type="http://schemas.openxmlformats.org/officeDocument/2006/relationships/image" Target="../media/image40.png"/><Relationship Id="rId135" Type="http://schemas.openxmlformats.org/officeDocument/2006/relationships/image" Target="../media/image67.png"/><Relationship Id="rId177" Type="http://schemas.openxmlformats.org/officeDocument/2006/relationships/image" Target="../media/image88.png"/><Relationship Id="rId342" Type="http://schemas.openxmlformats.org/officeDocument/2006/relationships/customXml" Target="../ink/ink171.xml"/><Relationship Id="rId384" Type="http://schemas.openxmlformats.org/officeDocument/2006/relationships/customXml" Target="../ink/ink192.xml"/><Relationship Id="rId202" Type="http://schemas.openxmlformats.org/officeDocument/2006/relationships/customXml" Target="../ink/ink101.xml"/><Relationship Id="rId244" Type="http://schemas.openxmlformats.org/officeDocument/2006/relationships/customXml" Target="../ink/ink122.xml"/><Relationship Id="rId39" Type="http://schemas.openxmlformats.org/officeDocument/2006/relationships/image" Target="../media/image19.png"/><Relationship Id="rId286" Type="http://schemas.openxmlformats.org/officeDocument/2006/relationships/customXml" Target="../ink/ink143.xml"/><Relationship Id="rId451" Type="http://schemas.openxmlformats.org/officeDocument/2006/relationships/image" Target="../media/image225.png"/><Relationship Id="rId493" Type="http://schemas.openxmlformats.org/officeDocument/2006/relationships/image" Target="../media/image246.png"/><Relationship Id="rId507" Type="http://schemas.openxmlformats.org/officeDocument/2006/relationships/image" Target="../media/image253.png"/><Relationship Id="rId50" Type="http://schemas.openxmlformats.org/officeDocument/2006/relationships/customXml" Target="../ink/ink25.xml"/><Relationship Id="rId104" Type="http://schemas.openxmlformats.org/officeDocument/2006/relationships/customXml" Target="../ink/ink52.xml"/><Relationship Id="rId146" Type="http://schemas.openxmlformats.org/officeDocument/2006/relationships/customXml" Target="../ink/ink73.xml"/><Relationship Id="rId188" Type="http://schemas.openxmlformats.org/officeDocument/2006/relationships/customXml" Target="../ink/ink94.xml"/><Relationship Id="rId311" Type="http://schemas.openxmlformats.org/officeDocument/2006/relationships/image" Target="../media/image155.png"/><Relationship Id="rId353" Type="http://schemas.openxmlformats.org/officeDocument/2006/relationships/image" Target="../media/image176.png"/><Relationship Id="rId395" Type="http://schemas.openxmlformats.org/officeDocument/2006/relationships/image" Target="../media/image197.png"/><Relationship Id="rId409" Type="http://schemas.openxmlformats.org/officeDocument/2006/relationships/image" Target="../media/image204.png"/><Relationship Id="rId92" Type="http://schemas.openxmlformats.org/officeDocument/2006/relationships/customXml" Target="../ink/ink46.xml"/><Relationship Id="rId213" Type="http://schemas.openxmlformats.org/officeDocument/2006/relationships/image" Target="../media/image106.png"/><Relationship Id="rId420" Type="http://schemas.openxmlformats.org/officeDocument/2006/relationships/customXml" Target="../ink/ink210.xml"/><Relationship Id="rId255" Type="http://schemas.openxmlformats.org/officeDocument/2006/relationships/image" Target="../media/image127.png"/><Relationship Id="rId297" Type="http://schemas.openxmlformats.org/officeDocument/2006/relationships/image" Target="../media/image148.png"/><Relationship Id="rId462" Type="http://schemas.openxmlformats.org/officeDocument/2006/relationships/customXml" Target="../ink/ink231.xml"/><Relationship Id="rId518" Type="http://schemas.openxmlformats.org/officeDocument/2006/relationships/image" Target="../media/image258.png"/><Relationship Id="rId115" Type="http://schemas.openxmlformats.org/officeDocument/2006/relationships/image" Target="../media/image57.png"/><Relationship Id="rId157" Type="http://schemas.openxmlformats.org/officeDocument/2006/relationships/image" Target="../media/image78.png"/><Relationship Id="rId322" Type="http://schemas.openxmlformats.org/officeDocument/2006/relationships/customXml" Target="../ink/ink161.xml"/><Relationship Id="rId364" Type="http://schemas.openxmlformats.org/officeDocument/2006/relationships/customXml" Target="../ink/ink182.xml"/><Relationship Id="rId61" Type="http://schemas.openxmlformats.org/officeDocument/2006/relationships/image" Target="../media/image30.png"/><Relationship Id="rId199" Type="http://schemas.openxmlformats.org/officeDocument/2006/relationships/image" Target="../media/image99.png"/><Relationship Id="rId19" Type="http://schemas.openxmlformats.org/officeDocument/2006/relationships/image" Target="../media/image9.png"/><Relationship Id="rId224" Type="http://schemas.openxmlformats.org/officeDocument/2006/relationships/customXml" Target="../ink/ink112.xml"/><Relationship Id="rId266" Type="http://schemas.openxmlformats.org/officeDocument/2006/relationships/customXml" Target="../ink/ink133.xml"/><Relationship Id="rId431" Type="http://schemas.openxmlformats.org/officeDocument/2006/relationships/image" Target="../media/image215.png"/><Relationship Id="rId473" Type="http://schemas.openxmlformats.org/officeDocument/2006/relationships/image" Target="../media/image236.png"/><Relationship Id="rId529" Type="http://schemas.openxmlformats.org/officeDocument/2006/relationships/customXml" Target="../ink/ink265.xml"/><Relationship Id="rId30" Type="http://schemas.openxmlformats.org/officeDocument/2006/relationships/customXml" Target="../ink/ink15.xml"/><Relationship Id="rId126" Type="http://schemas.openxmlformats.org/officeDocument/2006/relationships/customXml" Target="../ink/ink63.xml"/><Relationship Id="rId168" Type="http://schemas.openxmlformats.org/officeDocument/2006/relationships/customXml" Target="../ink/ink84.xml"/><Relationship Id="rId333" Type="http://schemas.openxmlformats.org/officeDocument/2006/relationships/image" Target="../media/image166.png"/><Relationship Id="rId72" Type="http://schemas.openxmlformats.org/officeDocument/2006/relationships/customXml" Target="../ink/ink36.xml"/><Relationship Id="rId375" Type="http://schemas.openxmlformats.org/officeDocument/2006/relationships/image" Target="../media/image187.png"/><Relationship Id="rId3" Type="http://schemas.openxmlformats.org/officeDocument/2006/relationships/image" Target="../media/image1.png"/><Relationship Id="rId235" Type="http://schemas.openxmlformats.org/officeDocument/2006/relationships/image" Target="../media/image117.png"/><Relationship Id="rId277" Type="http://schemas.openxmlformats.org/officeDocument/2006/relationships/image" Target="../media/image138.png"/><Relationship Id="rId400" Type="http://schemas.openxmlformats.org/officeDocument/2006/relationships/customXml" Target="../ink/ink200.xml"/><Relationship Id="rId442" Type="http://schemas.openxmlformats.org/officeDocument/2006/relationships/customXml" Target="../ink/ink221.xml"/><Relationship Id="rId484" Type="http://schemas.openxmlformats.org/officeDocument/2006/relationships/customXml" Target="../ink/ink242.xml"/><Relationship Id="rId137" Type="http://schemas.openxmlformats.org/officeDocument/2006/relationships/image" Target="../media/image68.png"/><Relationship Id="rId302" Type="http://schemas.openxmlformats.org/officeDocument/2006/relationships/customXml" Target="../ink/ink151.xml"/><Relationship Id="rId344" Type="http://schemas.openxmlformats.org/officeDocument/2006/relationships/customXml" Target="../ink/ink172.xml"/><Relationship Id="rId41" Type="http://schemas.openxmlformats.org/officeDocument/2006/relationships/image" Target="../media/image20.png"/><Relationship Id="rId83" Type="http://schemas.openxmlformats.org/officeDocument/2006/relationships/image" Target="../media/image41.png"/><Relationship Id="rId179" Type="http://schemas.openxmlformats.org/officeDocument/2006/relationships/image" Target="../media/image89.png"/><Relationship Id="rId386" Type="http://schemas.openxmlformats.org/officeDocument/2006/relationships/customXml" Target="../ink/ink193.xml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46" Type="http://schemas.openxmlformats.org/officeDocument/2006/relationships/customXml" Target="../ink/ink123.xml"/><Relationship Id="rId288" Type="http://schemas.openxmlformats.org/officeDocument/2006/relationships/customXml" Target="../ink/ink144.xml"/><Relationship Id="rId411" Type="http://schemas.openxmlformats.org/officeDocument/2006/relationships/image" Target="../media/image205.png"/><Relationship Id="rId453" Type="http://schemas.openxmlformats.org/officeDocument/2006/relationships/image" Target="../media/image226.png"/><Relationship Id="rId509" Type="http://schemas.openxmlformats.org/officeDocument/2006/relationships/image" Target="../media/image254.png"/><Relationship Id="rId106" Type="http://schemas.openxmlformats.org/officeDocument/2006/relationships/customXml" Target="../ink/ink53.xml"/><Relationship Id="rId313" Type="http://schemas.openxmlformats.org/officeDocument/2006/relationships/image" Target="../media/image156.png"/><Relationship Id="rId495" Type="http://schemas.openxmlformats.org/officeDocument/2006/relationships/image" Target="../media/image247.png"/><Relationship Id="rId10" Type="http://schemas.openxmlformats.org/officeDocument/2006/relationships/customXml" Target="../ink/ink5.xml"/><Relationship Id="rId52" Type="http://schemas.openxmlformats.org/officeDocument/2006/relationships/customXml" Target="../ink/ink26.xml"/><Relationship Id="rId94" Type="http://schemas.openxmlformats.org/officeDocument/2006/relationships/customXml" Target="../ink/ink47.xml"/><Relationship Id="rId148" Type="http://schemas.openxmlformats.org/officeDocument/2006/relationships/customXml" Target="../ink/ink74.xml"/><Relationship Id="rId355" Type="http://schemas.openxmlformats.org/officeDocument/2006/relationships/image" Target="../media/image177.png"/><Relationship Id="rId397" Type="http://schemas.openxmlformats.org/officeDocument/2006/relationships/image" Target="../media/image198.png"/><Relationship Id="rId520" Type="http://schemas.openxmlformats.org/officeDocument/2006/relationships/image" Target="../media/image259.png"/><Relationship Id="rId215" Type="http://schemas.openxmlformats.org/officeDocument/2006/relationships/image" Target="../media/image107.png"/><Relationship Id="rId257" Type="http://schemas.openxmlformats.org/officeDocument/2006/relationships/image" Target="../media/image128.png"/><Relationship Id="rId422" Type="http://schemas.openxmlformats.org/officeDocument/2006/relationships/customXml" Target="../ink/ink211.xml"/><Relationship Id="rId464" Type="http://schemas.openxmlformats.org/officeDocument/2006/relationships/customXml" Target="../ink/ink232.xml"/><Relationship Id="rId299" Type="http://schemas.openxmlformats.org/officeDocument/2006/relationships/image" Target="../media/image149.png"/><Relationship Id="rId63" Type="http://schemas.openxmlformats.org/officeDocument/2006/relationships/image" Target="../media/image31.png"/><Relationship Id="rId159" Type="http://schemas.openxmlformats.org/officeDocument/2006/relationships/image" Target="../media/image79.png"/><Relationship Id="rId366" Type="http://schemas.openxmlformats.org/officeDocument/2006/relationships/customXml" Target="../ink/ink183.xml"/><Relationship Id="rId226" Type="http://schemas.openxmlformats.org/officeDocument/2006/relationships/customXml" Target="../ink/ink113.xml"/><Relationship Id="rId433" Type="http://schemas.openxmlformats.org/officeDocument/2006/relationships/image" Target="../media/image216.png"/><Relationship Id="rId74" Type="http://schemas.openxmlformats.org/officeDocument/2006/relationships/customXml" Target="../ink/ink37.xml"/><Relationship Id="rId377" Type="http://schemas.openxmlformats.org/officeDocument/2006/relationships/image" Target="../media/image188.png"/><Relationship Id="rId500" Type="http://schemas.openxmlformats.org/officeDocument/2006/relationships/customXml" Target="../ink/ink250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959.xml"/><Relationship Id="rId21" Type="http://schemas.openxmlformats.org/officeDocument/2006/relationships/customXml" Target="../ink/ink911.xml"/><Relationship Id="rId42" Type="http://schemas.openxmlformats.org/officeDocument/2006/relationships/image" Target="../media/image893.png"/><Relationship Id="rId63" Type="http://schemas.openxmlformats.org/officeDocument/2006/relationships/customXml" Target="../ink/ink932.xml"/><Relationship Id="rId84" Type="http://schemas.openxmlformats.org/officeDocument/2006/relationships/image" Target="../media/image914.png"/><Relationship Id="rId138" Type="http://schemas.openxmlformats.org/officeDocument/2006/relationships/image" Target="../media/image941.png"/><Relationship Id="rId159" Type="http://schemas.openxmlformats.org/officeDocument/2006/relationships/customXml" Target="../ink/ink980.xml"/><Relationship Id="rId170" Type="http://schemas.openxmlformats.org/officeDocument/2006/relationships/image" Target="../media/image957.png"/><Relationship Id="rId107" Type="http://schemas.openxmlformats.org/officeDocument/2006/relationships/customXml" Target="../ink/ink954.xml"/><Relationship Id="rId11" Type="http://schemas.openxmlformats.org/officeDocument/2006/relationships/image" Target="../media/image686.emf"/><Relationship Id="rId32" Type="http://schemas.openxmlformats.org/officeDocument/2006/relationships/image" Target="../media/image888.png"/><Relationship Id="rId53" Type="http://schemas.openxmlformats.org/officeDocument/2006/relationships/customXml" Target="../ink/ink927.xml"/><Relationship Id="rId74" Type="http://schemas.openxmlformats.org/officeDocument/2006/relationships/image" Target="../media/image909.png"/><Relationship Id="rId128" Type="http://schemas.openxmlformats.org/officeDocument/2006/relationships/image" Target="../media/image936.png"/><Relationship Id="rId149" Type="http://schemas.openxmlformats.org/officeDocument/2006/relationships/customXml" Target="../ink/ink975.xml"/><Relationship Id="rId5" Type="http://schemas.openxmlformats.org/officeDocument/2006/relationships/tags" Target="../tags/tag32.xml"/><Relationship Id="rId95" Type="http://schemas.openxmlformats.org/officeDocument/2006/relationships/customXml" Target="../ink/ink948.xml"/><Relationship Id="rId160" Type="http://schemas.openxmlformats.org/officeDocument/2006/relationships/image" Target="../media/image952.png"/><Relationship Id="rId181" Type="http://schemas.openxmlformats.org/officeDocument/2006/relationships/customXml" Target="../ink/ink991.xml"/><Relationship Id="rId22" Type="http://schemas.openxmlformats.org/officeDocument/2006/relationships/image" Target="../media/image883.png"/><Relationship Id="rId43" Type="http://schemas.openxmlformats.org/officeDocument/2006/relationships/customXml" Target="../ink/ink922.xml"/><Relationship Id="rId64" Type="http://schemas.openxmlformats.org/officeDocument/2006/relationships/image" Target="../media/image904.png"/><Relationship Id="rId118" Type="http://schemas.openxmlformats.org/officeDocument/2006/relationships/image" Target="../media/image931.png"/><Relationship Id="rId139" Type="http://schemas.openxmlformats.org/officeDocument/2006/relationships/customXml" Target="../ink/ink970.xml"/><Relationship Id="rId85" Type="http://schemas.openxmlformats.org/officeDocument/2006/relationships/customXml" Target="../ink/ink943.xml"/><Relationship Id="rId150" Type="http://schemas.openxmlformats.org/officeDocument/2006/relationships/image" Target="../media/image947.png"/><Relationship Id="rId171" Type="http://schemas.openxmlformats.org/officeDocument/2006/relationships/customXml" Target="../ink/ink986.xml"/><Relationship Id="rId12" Type="http://schemas.openxmlformats.org/officeDocument/2006/relationships/image" Target="../media/image687.emf"/><Relationship Id="rId33" Type="http://schemas.openxmlformats.org/officeDocument/2006/relationships/customXml" Target="../ink/ink917.xml"/><Relationship Id="rId108" Type="http://schemas.openxmlformats.org/officeDocument/2006/relationships/image" Target="../media/image926.png"/><Relationship Id="rId129" Type="http://schemas.openxmlformats.org/officeDocument/2006/relationships/customXml" Target="../ink/ink965.xml"/><Relationship Id="rId54" Type="http://schemas.openxmlformats.org/officeDocument/2006/relationships/image" Target="../media/image899.png"/><Relationship Id="rId75" Type="http://schemas.openxmlformats.org/officeDocument/2006/relationships/customXml" Target="../ink/ink938.xml"/><Relationship Id="rId96" Type="http://schemas.openxmlformats.org/officeDocument/2006/relationships/image" Target="../media/image920.png"/><Relationship Id="rId140" Type="http://schemas.openxmlformats.org/officeDocument/2006/relationships/image" Target="../media/image942.png"/><Relationship Id="rId161" Type="http://schemas.openxmlformats.org/officeDocument/2006/relationships/customXml" Target="../ink/ink981.xml"/><Relationship Id="rId182" Type="http://schemas.openxmlformats.org/officeDocument/2006/relationships/image" Target="../media/image963.png"/><Relationship Id="rId6" Type="http://schemas.openxmlformats.org/officeDocument/2006/relationships/tags" Target="../tags/tag33.xml"/><Relationship Id="rId23" Type="http://schemas.openxmlformats.org/officeDocument/2006/relationships/customXml" Target="../ink/ink912.xml"/><Relationship Id="rId119" Type="http://schemas.openxmlformats.org/officeDocument/2006/relationships/customXml" Target="../ink/ink960.xml"/><Relationship Id="rId44" Type="http://schemas.openxmlformats.org/officeDocument/2006/relationships/image" Target="../media/image894.png"/><Relationship Id="rId65" Type="http://schemas.openxmlformats.org/officeDocument/2006/relationships/customXml" Target="../ink/ink933.xml"/><Relationship Id="rId86" Type="http://schemas.openxmlformats.org/officeDocument/2006/relationships/image" Target="../media/image915.png"/><Relationship Id="rId130" Type="http://schemas.openxmlformats.org/officeDocument/2006/relationships/image" Target="../media/image937.png"/><Relationship Id="rId151" Type="http://schemas.openxmlformats.org/officeDocument/2006/relationships/customXml" Target="../ink/ink976.xml"/><Relationship Id="rId172" Type="http://schemas.openxmlformats.org/officeDocument/2006/relationships/image" Target="../media/image958.png"/><Relationship Id="rId13" Type="http://schemas.openxmlformats.org/officeDocument/2006/relationships/image" Target="../media/image688.emf"/><Relationship Id="rId18" Type="http://schemas.openxmlformats.org/officeDocument/2006/relationships/image" Target="../media/image881.png"/><Relationship Id="rId39" Type="http://schemas.openxmlformats.org/officeDocument/2006/relationships/customXml" Target="../ink/ink920.xml"/><Relationship Id="rId109" Type="http://schemas.openxmlformats.org/officeDocument/2006/relationships/customXml" Target="../ink/ink955.xml"/><Relationship Id="rId34" Type="http://schemas.openxmlformats.org/officeDocument/2006/relationships/image" Target="../media/image889.png"/><Relationship Id="rId50" Type="http://schemas.openxmlformats.org/officeDocument/2006/relationships/image" Target="../media/image897.png"/><Relationship Id="rId55" Type="http://schemas.openxmlformats.org/officeDocument/2006/relationships/customXml" Target="../ink/ink928.xml"/><Relationship Id="rId76" Type="http://schemas.openxmlformats.org/officeDocument/2006/relationships/image" Target="../media/image910.png"/><Relationship Id="rId97" Type="http://schemas.openxmlformats.org/officeDocument/2006/relationships/customXml" Target="../ink/ink949.xml"/><Relationship Id="rId104" Type="http://schemas.openxmlformats.org/officeDocument/2006/relationships/image" Target="../media/image924.png"/><Relationship Id="rId120" Type="http://schemas.openxmlformats.org/officeDocument/2006/relationships/image" Target="../media/image932.png"/><Relationship Id="rId125" Type="http://schemas.openxmlformats.org/officeDocument/2006/relationships/customXml" Target="../ink/ink963.xml"/><Relationship Id="rId141" Type="http://schemas.openxmlformats.org/officeDocument/2006/relationships/customXml" Target="../ink/ink971.xml"/><Relationship Id="rId146" Type="http://schemas.openxmlformats.org/officeDocument/2006/relationships/image" Target="../media/image945.png"/><Relationship Id="rId167" Type="http://schemas.openxmlformats.org/officeDocument/2006/relationships/customXml" Target="../ink/ink984.xml"/><Relationship Id="rId7" Type="http://schemas.openxmlformats.org/officeDocument/2006/relationships/slideLayout" Target="../slideLayouts/slideLayout2.xml"/><Relationship Id="rId71" Type="http://schemas.openxmlformats.org/officeDocument/2006/relationships/customXml" Target="../ink/ink936.xml"/><Relationship Id="rId92" Type="http://schemas.openxmlformats.org/officeDocument/2006/relationships/image" Target="../media/image918.png"/><Relationship Id="rId162" Type="http://schemas.openxmlformats.org/officeDocument/2006/relationships/image" Target="../media/image953.png"/><Relationship Id="rId183" Type="http://schemas.openxmlformats.org/officeDocument/2006/relationships/customXml" Target="../ink/ink992.xml"/><Relationship Id="rId2" Type="http://schemas.openxmlformats.org/officeDocument/2006/relationships/tags" Target="../tags/tag29.xml"/><Relationship Id="rId29" Type="http://schemas.openxmlformats.org/officeDocument/2006/relationships/customXml" Target="../ink/ink915.xml"/><Relationship Id="rId24" Type="http://schemas.openxmlformats.org/officeDocument/2006/relationships/image" Target="../media/image884.png"/><Relationship Id="rId40" Type="http://schemas.openxmlformats.org/officeDocument/2006/relationships/image" Target="../media/image892.png"/><Relationship Id="rId45" Type="http://schemas.openxmlformats.org/officeDocument/2006/relationships/customXml" Target="../ink/ink923.xml"/><Relationship Id="rId66" Type="http://schemas.openxmlformats.org/officeDocument/2006/relationships/image" Target="../media/image905.png"/><Relationship Id="rId87" Type="http://schemas.openxmlformats.org/officeDocument/2006/relationships/customXml" Target="../ink/ink944.xml"/><Relationship Id="rId110" Type="http://schemas.openxmlformats.org/officeDocument/2006/relationships/image" Target="../media/image927.png"/><Relationship Id="rId115" Type="http://schemas.openxmlformats.org/officeDocument/2006/relationships/customXml" Target="../ink/ink958.xml"/><Relationship Id="rId131" Type="http://schemas.openxmlformats.org/officeDocument/2006/relationships/customXml" Target="../ink/ink966.xml"/><Relationship Id="rId136" Type="http://schemas.openxmlformats.org/officeDocument/2006/relationships/image" Target="../media/image940.png"/><Relationship Id="rId157" Type="http://schemas.openxmlformats.org/officeDocument/2006/relationships/customXml" Target="../ink/ink979.xml"/><Relationship Id="rId178" Type="http://schemas.openxmlformats.org/officeDocument/2006/relationships/image" Target="../media/image961.png"/><Relationship Id="rId61" Type="http://schemas.openxmlformats.org/officeDocument/2006/relationships/customXml" Target="../ink/ink931.xml"/><Relationship Id="rId82" Type="http://schemas.openxmlformats.org/officeDocument/2006/relationships/image" Target="../media/image913.png"/><Relationship Id="rId152" Type="http://schemas.openxmlformats.org/officeDocument/2006/relationships/image" Target="../media/image948.png"/><Relationship Id="rId173" Type="http://schemas.openxmlformats.org/officeDocument/2006/relationships/customXml" Target="../ink/ink987.xml"/><Relationship Id="rId19" Type="http://schemas.openxmlformats.org/officeDocument/2006/relationships/customXml" Target="../ink/ink910.xml"/><Relationship Id="rId14" Type="http://schemas.openxmlformats.org/officeDocument/2006/relationships/image" Target="../media/image873.png"/><Relationship Id="rId30" Type="http://schemas.openxmlformats.org/officeDocument/2006/relationships/image" Target="../media/image887.png"/><Relationship Id="rId35" Type="http://schemas.openxmlformats.org/officeDocument/2006/relationships/customXml" Target="../ink/ink918.xml"/><Relationship Id="rId56" Type="http://schemas.openxmlformats.org/officeDocument/2006/relationships/image" Target="../media/image900.png"/><Relationship Id="rId77" Type="http://schemas.openxmlformats.org/officeDocument/2006/relationships/customXml" Target="../ink/ink939.xml"/><Relationship Id="rId100" Type="http://schemas.openxmlformats.org/officeDocument/2006/relationships/image" Target="../media/image922.png"/><Relationship Id="rId105" Type="http://schemas.openxmlformats.org/officeDocument/2006/relationships/customXml" Target="../ink/ink953.xml"/><Relationship Id="rId126" Type="http://schemas.openxmlformats.org/officeDocument/2006/relationships/image" Target="../media/image935.png"/><Relationship Id="rId147" Type="http://schemas.openxmlformats.org/officeDocument/2006/relationships/customXml" Target="../ink/ink974.xml"/><Relationship Id="rId168" Type="http://schemas.openxmlformats.org/officeDocument/2006/relationships/image" Target="../media/image956.png"/><Relationship Id="rId8" Type="http://schemas.openxmlformats.org/officeDocument/2006/relationships/image" Target="../media/image683.emf"/><Relationship Id="rId51" Type="http://schemas.openxmlformats.org/officeDocument/2006/relationships/customXml" Target="../ink/ink926.xml"/><Relationship Id="rId72" Type="http://schemas.openxmlformats.org/officeDocument/2006/relationships/image" Target="../media/image908.png"/><Relationship Id="rId93" Type="http://schemas.openxmlformats.org/officeDocument/2006/relationships/customXml" Target="../ink/ink947.xml"/><Relationship Id="rId98" Type="http://schemas.openxmlformats.org/officeDocument/2006/relationships/image" Target="../media/image921.png"/><Relationship Id="rId121" Type="http://schemas.openxmlformats.org/officeDocument/2006/relationships/customXml" Target="../ink/ink961.xml"/><Relationship Id="rId142" Type="http://schemas.openxmlformats.org/officeDocument/2006/relationships/image" Target="../media/image943.png"/><Relationship Id="rId163" Type="http://schemas.openxmlformats.org/officeDocument/2006/relationships/customXml" Target="../ink/ink982.xml"/><Relationship Id="rId184" Type="http://schemas.openxmlformats.org/officeDocument/2006/relationships/image" Target="../media/image964.png"/><Relationship Id="rId3" Type="http://schemas.openxmlformats.org/officeDocument/2006/relationships/tags" Target="../tags/tag30.xml"/><Relationship Id="rId25" Type="http://schemas.openxmlformats.org/officeDocument/2006/relationships/customXml" Target="../ink/ink913.xml"/><Relationship Id="rId46" Type="http://schemas.openxmlformats.org/officeDocument/2006/relationships/image" Target="../media/image895.png"/><Relationship Id="rId67" Type="http://schemas.openxmlformats.org/officeDocument/2006/relationships/customXml" Target="../ink/ink934.xml"/><Relationship Id="rId116" Type="http://schemas.openxmlformats.org/officeDocument/2006/relationships/image" Target="../media/image930.png"/><Relationship Id="rId137" Type="http://schemas.openxmlformats.org/officeDocument/2006/relationships/customXml" Target="../ink/ink969.xml"/><Relationship Id="rId158" Type="http://schemas.openxmlformats.org/officeDocument/2006/relationships/image" Target="../media/image951.png"/><Relationship Id="rId20" Type="http://schemas.openxmlformats.org/officeDocument/2006/relationships/image" Target="../media/image882.png"/><Relationship Id="rId41" Type="http://schemas.openxmlformats.org/officeDocument/2006/relationships/customXml" Target="../ink/ink921.xml"/><Relationship Id="rId62" Type="http://schemas.openxmlformats.org/officeDocument/2006/relationships/image" Target="../media/image903.png"/><Relationship Id="rId83" Type="http://schemas.openxmlformats.org/officeDocument/2006/relationships/customXml" Target="../ink/ink942.xml"/><Relationship Id="rId88" Type="http://schemas.openxmlformats.org/officeDocument/2006/relationships/image" Target="../media/image916.png"/><Relationship Id="rId111" Type="http://schemas.openxmlformats.org/officeDocument/2006/relationships/customXml" Target="../ink/ink956.xml"/><Relationship Id="rId132" Type="http://schemas.openxmlformats.org/officeDocument/2006/relationships/image" Target="../media/image938.png"/><Relationship Id="rId153" Type="http://schemas.openxmlformats.org/officeDocument/2006/relationships/customXml" Target="../ink/ink977.xml"/><Relationship Id="rId174" Type="http://schemas.openxmlformats.org/officeDocument/2006/relationships/image" Target="../media/image959.png"/><Relationship Id="rId179" Type="http://schemas.openxmlformats.org/officeDocument/2006/relationships/customXml" Target="../ink/ink990.xml"/><Relationship Id="rId15" Type="http://schemas.openxmlformats.org/officeDocument/2006/relationships/customXml" Target="../ink/ink908.xml"/><Relationship Id="rId36" Type="http://schemas.openxmlformats.org/officeDocument/2006/relationships/image" Target="../media/image890.png"/><Relationship Id="rId57" Type="http://schemas.openxmlformats.org/officeDocument/2006/relationships/customXml" Target="../ink/ink929.xml"/><Relationship Id="rId106" Type="http://schemas.openxmlformats.org/officeDocument/2006/relationships/image" Target="../media/image925.png"/><Relationship Id="rId127" Type="http://schemas.openxmlformats.org/officeDocument/2006/relationships/customXml" Target="../ink/ink964.xml"/><Relationship Id="rId10" Type="http://schemas.openxmlformats.org/officeDocument/2006/relationships/image" Target="../media/image685.emf"/><Relationship Id="rId31" Type="http://schemas.openxmlformats.org/officeDocument/2006/relationships/customXml" Target="../ink/ink916.xml"/><Relationship Id="rId52" Type="http://schemas.openxmlformats.org/officeDocument/2006/relationships/image" Target="../media/image898.png"/><Relationship Id="rId73" Type="http://schemas.openxmlformats.org/officeDocument/2006/relationships/customXml" Target="../ink/ink937.xml"/><Relationship Id="rId78" Type="http://schemas.openxmlformats.org/officeDocument/2006/relationships/image" Target="../media/image911.png"/><Relationship Id="rId94" Type="http://schemas.openxmlformats.org/officeDocument/2006/relationships/image" Target="../media/image919.png"/><Relationship Id="rId99" Type="http://schemas.openxmlformats.org/officeDocument/2006/relationships/customXml" Target="../ink/ink950.xml"/><Relationship Id="rId101" Type="http://schemas.openxmlformats.org/officeDocument/2006/relationships/customXml" Target="../ink/ink951.xml"/><Relationship Id="rId122" Type="http://schemas.openxmlformats.org/officeDocument/2006/relationships/image" Target="../media/image933.png"/><Relationship Id="rId143" Type="http://schemas.openxmlformats.org/officeDocument/2006/relationships/customXml" Target="../ink/ink972.xml"/><Relationship Id="rId148" Type="http://schemas.openxmlformats.org/officeDocument/2006/relationships/image" Target="../media/image946.png"/><Relationship Id="rId164" Type="http://schemas.openxmlformats.org/officeDocument/2006/relationships/image" Target="../media/image954.png"/><Relationship Id="rId169" Type="http://schemas.openxmlformats.org/officeDocument/2006/relationships/customXml" Target="../ink/ink985.xml"/><Relationship Id="rId185" Type="http://schemas.openxmlformats.org/officeDocument/2006/relationships/customXml" Target="../ink/ink993.xml"/><Relationship Id="rId4" Type="http://schemas.openxmlformats.org/officeDocument/2006/relationships/tags" Target="../tags/tag31.xml"/><Relationship Id="rId9" Type="http://schemas.openxmlformats.org/officeDocument/2006/relationships/image" Target="../media/image684.emf"/><Relationship Id="rId180" Type="http://schemas.openxmlformats.org/officeDocument/2006/relationships/image" Target="../media/image962.png"/><Relationship Id="rId26" Type="http://schemas.openxmlformats.org/officeDocument/2006/relationships/image" Target="../media/image885.png"/><Relationship Id="rId47" Type="http://schemas.openxmlformats.org/officeDocument/2006/relationships/customXml" Target="../ink/ink924.xml"/><Relationship Id="rId68" Type="http://schemas.openxmlformats.org/officeDocument/2006/relationships/image" Target="../media/image906.png"/><Relationship Id="rId89" Type="http://schemas.openxmlformats.org/officeDocument/2006/relationships/customXml" Target="../ink/ink945.xml"/><Relationship Id="rId112" Type="http://schemas.openxmlformats.org/officeDocument/2006/relationships/image" Target="../media/image928.png"/><Relationship Id="rId133" Type="http://schemas.openxmlformats.org/officeDocument/2006/relationships/customXml" Target="../ink/ink967.xml"/><Relationship Id="rId154" Type="http://schemas.openxmlformats.org/officeDocument/2006/relationships/image" Target="../media/image949.png"/><Relationship Id="rId175" Type="http://schemas.openxmlformats.org/officeDocument/2006/relationships/customXml" Target="../ink/ink988.xml"/><Relationship Id="rId16" Type="http://schemas.openxmlformats.org/officeDocument/2006/relationships/image" Target="../media/image880.png"/><Relationship Id="rId37" Type="http://schemas.openxmlformats.org/officeDocument/2006/relationships/customXml" Target="../ink/ink919.xml"/><Relationship Id="rId58" Type="http://schemas.openxmlformats.org/officeDocument/2006/relationships/image" Target="../media/image901.png"/><Relationship Id="rId79" Type="http://schemas.openxmlformats.org/officeDocument/2006/relationships/customXml" Target="../ink/ink940.xml"/><Relationship Id="rId102" Type="http://schemas.openxmlformats.org/officeDocument/2006/relationships/image" Target="../media/image923.png"/><Relationship Id="rId123" Type="http://schemas.openxmlformats.org/officeDocument/2006/relationships/customXml" Target="../ink/ink962.xml"/><Relationship Id="rId144" Type="http://schemas.openxmlformats.org/officeDocument/2006/relationships/image" Target="../media/image944.png"/><Relationship Id="rId90" Type="http://schemas.openxmlformats.org/officeDocument/2006/relationships/image" Target="../media/image917.png"/><Relationship Id="rId165" Type="http://schemas.openxmlformats.org/officeDocument/2006/relationships/customXml" Target="../ink/ink983.xml"/><Relationship Id="rId186" Type="http://schemas.openxmlformats.org/officeDocument/2006/relationships/image" Target="../media/image965.png"/><Relationship Id="rId27" Type="http://schemas.openxmlformats.org/officeDocument/2006/relationships/customXml" Target="../ink/ink914.xml"/><Relationship Id="rId48" Type="http://schemas.openxmlformats.org/officeDocument/2006/relationships/image" Target="../media/image896.png"/><Relationship Id="rId69" Type="http://schemas.openxmlformats.org/officeDocument/2006/relationships/customXml" Target="../ink/ink935.xml"/><Relationship Id="rId113" Type="http://schemas.openxmlformats.org/officeDocument/2006/relationships/customXml" Target="../ink/ink957.xml"/><Relationship Id="rId134" Type="http://schemas.openxmlformats.org/officeDocument/2006/relationships/image" Target="../media/image939.png"/><Relationship Id="rId80" Type="http://schemas.openxmlformats.org/officeDocument/2006/relationships/image" Target="../media/image912.png"/><Relationship Id="rId155" Type="http://schemas.openxmlformats.org/officeDocument/2006/relationships/customXml" Target="../ink/ink978.xml"/><Relationship Id="rId176" Type="http://schemas.openxmlformats.org/officeDocument/2006/relationships/image" Target="../media/image960.png"/><Relationship Id="rId17" Type="http://schemas.openxmlformats.org/officeDocument/2006/relationships/customXml" Target="../ink/ink909.xml"/><Relationship Id="rId38" Type="http://schemas.openxmlformats.org/officeDocument/2006/relationships/image" Target="../media/image891.png"/><Relationship Id="rId59" Type="http://schemas.openxmlformats.org/officeDocument/2006/relationships/customXml" Target="../ink/ink930.xml"/><Relationship Id="rId103" Type="http://schemas.openxmlformats.org/officeDocument/2006/relationships/customXml" Target="../ink/ink952.xml"/><Relationship Id="rId124" Type="http://schemas.openxmlformats.org/officeDocument/2006/relationships/image" Target="../media/image934.png"/><Relationship Id="rId70" Type="http://schemas.openxmlformats.org/officeDocument/2006/relationships/image" Target="../media/image907.png"/><Relationship Id="rId91" Type="http://schemas.openxmlformats.org/officeDocument/2006/relationships/customXml" Target="../ink/ink946.xml"/><Relationship Id="rId145" Type="http://schemas.openxmlformats.org/officeDocument/2006/relationships/customXml" Target="../ink/ink973.xml"/><Relationship Id="rId166" Type="http://schemas.openxmlformats.org/officeDocument/2006/relationships/image" Target="../media/image955.png"/><Relationship Id="rId1" Type="http://schemas.openxmlformats.org/officeDocument/2006/relationships/tags" Target="../tags/tag28.xml"/><Relationship Id="rId28" Type="http://schemas.openxmlformats.org/officeDocument/2006/relationships/image" Target="../media/image886.png"/><Relationship Id="rId49" Type="http://schemas.openxmlformats.org/officeDocument/2006/relationships/customXml" Target="../ink/ink925.xml"/><Relationship Id="rId114" Type="http://schemas.openxmlformats.org/officeDocument/2006/relationships/image" Target="../media/image929.png"/><Relationship Id="rId60" Type="http://schemas.openxmlformats.org/officeDocument/2006/relationships/image" Target="../media/image902.png"/><Relationship Id="rId81" Type="http://schemas.openxmlformats.org/officeDocument/2006/relationships/customXml" Target="../ink/ink941.xml"/><Relationship Id="rId135" Type="http://schemas.openxmlformats.org/officeDocument/2006/relationships/customXml" Target="../ink/ink968.xml"/><Relationship Id="rId156" Type="http://schemas.openxmlformats.org/officeDocument/2006/relationships/image" Target="../media/image950.png"/><Relationship Id="rId177" Type="http://schemas.openxmlformats.org/officeDocument/2006/relationships/customXml" Target="../ink/ink989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18.png"/><Relationship Id="rId21" Type="http://schemas.openxmlformats.org/officeDocument/2006/relationships/image" Target="../media/image971.png"/><Relationship Id="rId63" Type="http://schemas.openxmlformats.org/officeDocument/2006/relationships/image" Target="../media/image991.png"/><Relationship Id="rId159" Type="http://schemas.openxmlformats.org/officeDocument/2006/relationships/customXml" Target="../ink/ink1068.xml"/><Relationship Id="rId170" Type="http://schemas.openxmlformats.org/officeDocument/2006/relationships/image" Target="../media/image1045.png"/><Relationship Id="rId226" Type="http://schemas.openxmlformats.org/officeDocument/2006/relationships/customXml" Target="../ink/ink1100.xml"/><Relationship Id="rId268" Type="http://schemas.openxmlformats.org/officeDocument/2006/relationships/image" Target="../media/image1096.png"/><Relationship Id="rId32" Type="http://schemas.openxmlformats.org/officeDocument/2006/relationships/customXml" Target="../ink/ink1005.xml"/><Relationship Id="rId74" Type="http://schemas.openxmlformats.org/officeDocument/2006/relationships/customXml" Target="../ink/ink1026.xml"/><Relationship Id="rId128" Type="http://schemas.openxmlformats.org/officeDocument/2006/relationships/customXml" Target="../ink/ink1053.xml"/><Relationship Id="rId5" Type="http://schemas.openxmlformats.org/officeDocument/2006/relationships/tags" Target="../tags/tag38.xml"/><Relationship Id="rId181" Type="http://schemas.openxmlformats.org/officeDocument/2006/relationships/customXml" Target="../ink/ink1079.xml"/><Relationship Id="rId237" Type="http://schemas.openxmlformats.org/officeDocument/2006/relationships/image" Target="../media/image1080.png"/><Relationship Id="rId279" Type="http://schemas.openxmlformats.org/officeDocument/2006/relationships/customXml" Target="../ink/ink1126.xml"/><Relationship Id="rId43" Type="http://schemas.openxmlformats.org/officeDocument/2006/relationships/image" Target="../media/image982.png"/><Relationship Id="rId139" Type="http://schemas.openxmlformats.org/officeDocument/2006/relationships/customXml" Target="../ink/ink1058.xml"/><Relationship Id="rId290" Type="http://schemas.openxmlformats.org/officeDocument/2006/relationships/image" Target="../media/image1107.png"/><Relationship Id="rId85" Type="http://schemas.openxmlformats.org/officeDocument/2006/relationships/image" Target="../media/image1002.png"/><Relationship Id="rId150" Type="http://schemas.openxmlformats.org/officeDocument/2006/relationships/image" Target="../media/image1035.png"/><Relationship Id="rId192" Type="http://schemas.openxmlformats.org/officeDocument/2006/relationships/image" Target="../media/image1056.png"/><Relationship Id="rId206" Type="http://schemas.openxmlformats.org/officeDocument/2006/relationships/customXml" Target="../ink/ink1092.xml"/><Relationship Id="rId248" Type="http://schemas.openxmlformats.org/officeDocument/2006/relationships/customXml" Target="../ink/ink1111.xml"/><Relationship Id="rId269" Type="http://schemas.openxmlformats.org/officeDocument/2006/relationships/customXml" Target="../ink/ink1121.xml"/><Relationship Id="rId12" Type="http://schemas.openxmlformats.org/officeDocument/2006/relationships/customXml" Target="../ink/ink995.xml"/><Relationship Id="rId33" Type="http://schemas.openxmlformats.org/officeDocument/2006/relationships/image" Target="../media/image977.png"/><Relationship Id="rId108" Type="http://schemas.openxmlformats.org/officeDocument/2006/relationships/customXml" Target="../ink/ink1043.xml"/><Relationship Id="rId129" Type="http://schemas.openxmlformats.org/officeDocument/2006/relationships/customXml" Target="../ink/ink1054.xml"/><Relationship Id="rId280" Type="http://schemas.openxmlformats.org/officeDocument/2006/relationships/image" Target="../media/image1102.png"/><Relationship Id="rId54" Type="http://schemas.openxmlformats.org/officeDocument/2006/relationships/customXml" Target="../ink/ink1016.xml"/><Relationship Id="rId75" Type="http://schemas.openxmlformats.org/officeDocument/2006/relationships/image" Target="../media/image997.png"/><Relationship Id="rId96" Type="http://schemas.openxmlformats.org/officeDocument/2006/relationships/customXml" Target="../ink/ink1037.xml"/><Relationship Id="rId140" Type="http://schemas.openxmlformats.org/officeDocument/2006/relationships/image" Target="../media/image1030.png"/><Relationship Id="rId161" Type="http://schemas.openxmlformats.org/officeDocument/2006/relationships/customXml" Target="../ink/ink1069.xml"/><Relationship Id="rId182" Type="http://schemas.openxmlformats.org/officeDocument/2006/relationships/image" Target="../media/image1051.png"/><Relationship Id="rId217" Type="http://schemas.openxmlformats.org/officeDocument/2006/relationships/customXml" Target="../ink/ink1098.xml"/><Relationship Id="rId6" Type="http://schemas.openxmlformats.org/officeDocument/2006/relationships/tags" Target="../tags/tag39.xml"/><Relationship Id="rId238" Type="http://schemas.openxmlformats.org/officeDocument/2006/relationships/customXml" Target="../ink/ink1106.xml"/><Relationship Id="rId259" Type="http://schemas.openxmlformats.org/officeDocument/2006/relationships/image" Target="../media/image1091.png"/><Relationship Id="rId23" Type="http://schemas.openxmlformats.org/officeDocument/2006/relationships/image" Target="../media/image972.png"/><Relationship Id="rId119" Type="http://schemas.openxmlformats.org/officeDocument/2006/relationships/image" Target="../media/image1019.png"/><Relationship Id="rId270" Type="http://schemas.openxmlformats.org/officeDocument/2006/relationships/image" Target="../media/image1097.png"/><Relationship Id="rId44" Type="http://schemas.openxmlformats.org/officeDocument/2006/relationships/customXml" Target="../ink/ink1011.xml"/><Relationship Id="rId65" Type="http://schemas.openxmlformats.org/officeDocument/2006/relationships/image" Target="../media/image992.png"/><Relationship Id="rId86" Type="http://schemas.openxmlformats.org/officeDocument/2006/relationships/customXml" Target="../ink/ink1032.xml"/><Relationship Id="rId130" Type="http://schemas.openxmlformats.org/officeDocument/2006/relationships/image" Target="../media/image1024.png"/><Relationship Id="rId151" Type="http://schemas.openxmlformats.org/officeDocument/2006/relationships/customXml" Target="../ink/ink1064.xml"/><Relationship Id="rId172" Type="http://schemas.openxmlformats.org/officeDocument/2006/relationships/image" Target="../media/image1046.png"/><Relationship Id="rId193" Type="http://schemas.openxmlformats.org/officeDocument/2006/relationships/customXml" Target="../ink/ink1085.xml"/><Relationship Id="rId207" Type="http://schemas.openxmlformats.org/officeDocument/2006/relationships/image" Target="../media/image1063.png"/><Relationship Id="rId228" Type="http://schemas.openxmlformats.org/officeDocument/2006/relationships/customXml" Target="../ink/ink1101.xml"/><Relationship Id="rId249" Type="http://schemas.openxmlformats.org/officeDocument/2006/relationships/image" Target="../media/image1086.png"/><Relationship Id="rId13" Type="http://schemas.openxmlformats.org/officeDocument/2006/relationships/image" Target="../media/image967.png"/><Relationship Id="rId109" Type="http://schemas.openxmlformats.org/officeDocument/2006/relationships/image" Target="../media/image1014.png"/><Relationship Id="rId260" Type="http://schemas.openxmlformats.org/officeDocument/2006/relationships/image" Target="../media/image881.emf"/><Relationship Id="rId281" Type="http://schemas.openxmlformats.org/officeDocument/2006/relationships/customXml" Target="../ink/ink1127.xml"/><Relationship Id="rId34" Type="http://schemas.openxmlformats.org/officeDocument/2006/relationships/customXml" Target="../ink/ink1006.xml"/><Relationship Id="rId55" Type="http://schemas.openxmlformats.org/officeDocument/2006/relationships/image" Target="../media/image987.png"/><Relationship Id="rId76" Type="http://schemas.openxmlformats.org/officeDocument/2006/relationships/customXml" Target="../ink/ink1027.xml"/><Relationship Id="rId97" Type="http://schemas.openxmlformats.org/officeDocument/2006/relationships/image" Target="../media/image1008.png"/><Relationship Id="rId120" Type="http://schemas.openxmlformats.org/officeDocument/2006/relationships/customXml" Target="../ink/ink1049.xml"/><Relationship Id="rId141" Type="http://schemas.openxmlformats.org/officeDocument/2006/relationships/customXml" Target="../ink/ink1059.xml"/><Relationship Id="rId7" Type="http://schemas.openxmlformats.org/officeDocument/2006/relationships/tags" Target="../tags/tag40.xml"/><Relationship Id="rId162" Type="http://schemas.openxmlformats.org/officeDocument/2006/relationships/image" Target="../media/image1041.png"/><Relationship Id="rId183" Type="http://schemas.openxmlformats.org/officeDocument/2006/relationships/customXml" Target="../ink/ink1080.xml"/><Relationship Id="rId218" Type="http://schemas.openxmlformats.org/officeDocument/2006/relationships/image" Target="../media/image1068.png"/><Relationship Id="rId239" Type="http://schemas.openxmlformats.org/officeDocument/2006/relationships/image" Target="../media/image1081.png"/><Relationship Id="rId250" Type="http://schemas.openxmlformats.org/officeDocument/2006/relationships/customXml" Target="../ink/ink1112.xml"/><Relationship Id="rId271" Type="http://schemas.openxmlformats.org/officeDocument/2006/relationships/customXml" Target="../ink/ink1122.xml"/><Relationship Id="rId24" Type="http://schemas.openxmlformats.org/officeDocument/2006/relationships/customXml" Target="../ink/ink1001.xml"/><Relationship Id="rId45" Type="http://schemas.openxmlformats.org/officeDocument/2006/relationships/image" Target="../media/image899.png"/><Relationship Id="rId66" Type="http://schemas.openxmlformats.org/officeDocument/2006/relationships/customXml" Target="../ink/ink1022.xml"/><Relationship Id="rId87" Type="http://schemas.openxmlformats.org/officeDocument/2006/relationships/image" Target="../media/image1003.png"/><Relationship Id="rId110" Type="http://schemas.openxmlformats.org/officeDocument/2006/relationships/customXml" Target="../ink/ink1044.xml"/><Relationship Id="rId131" Type="http://schemas.openxmlformats.org/officeDocument/2006/relationships/image" Target="../media/image874.emf"/><Relationship Id="rId152" Type="http://schemas.openxmlformats.org/officeDocument/2006/relationships/image" Target="../media/image1036.png"/><Relationship Id="rId173" Type="http://schemas.openxmlformats.org/officeDocument/2006/relationships/customXml" Target="../ink/ink1075.xml"/><Relationship Id="rId194" Type="http://schemas.openxmlformats.org/officeDocument/2006/relationships/image" Target="../media/image1057.png"/><Relationship Id="rId208" Type="http://schemas.openxmlformats.org/officeDocument/2006/relationships/customXml" Target="../ink/ink1093.xml"/><Relationship Id="rId229" Type="http://schemas.openxmlformats.org/officeDocument/2006/relationships/image" Target="../media/image1076.png"/><Relationship Id="rId240" Type="http://schemas.openxmlformats.org/officeDocument/2006/relationships/customXml" Target="../ink/ink1107.xml"/><Relationship Id="rId261" Type="http://schemas.openxmlformats.org/officeDocument/2006/relationships/customXml" Target="../ink/ink1117.xml"/><Relationship Id="rId14" Type="http://schemas.openxmlformats.org/officeDocument/2006/relationships/customXml" Target="../ink/ink996.xml"/><Relationship Id="rId35" Type="http://schemas.openxmlformats.org/officeDocument/2006/relationships/image" Target="../media/image978.png"/><Relationship Id="rId56" Type="http://schemas.openxmlformats.org/officeDocument/2006/relationships/customXml" Target="../ink/ink1017.xml"/><Relationship Id="rId77" Type="http://schemas.openxmlformats.org/officeDocument/2006/relationships/image" Target="../media/image998.png"/><Relationship Id="rId100" Type="http://schemas.openxmlformats.org/officeDocument/2006/relationships/customXml" Target="../ink/ink1039.xml"/><Relationship Id="rId282" Type="http://schemas.openxmlformats.org/officeDocument/2006/relationships/image" Target="../media/image1103.png"/><Relationship Id="rId8" Type="http://schemas.openxmlformats.org/officeDocument/2006/relationships/tags" Target="../tags/tag41.xml"/><Relationship Id="rId98" Type="http://schemas.openxmlformats.org/officeDocument/2006/relationships/customXml" Target="../ink/ink1038.xml"/><Relationship Id="rId121" Type="http://schemas.openxmlformats.org/officeDocument/2006/relationships/image" Target="../media/image1020.png"/><Relationship Id="rId142" Type="http://schemas.openxmlformats.org/officeDocument/2006/relationships/image" Target="../media/image1031.png"/><Relationship Id="rId163" Type="http://schemas.openxmlformats.org/officeDocument/2006/relationships/customXml" Target="../ink/ink1070.xml"/><Relationship Id="rId184" Type="http://schemas.openxmlformats.org/officeDocument/2006/relationships/image" Target="../media/image1052.png"/><Relationship Id="rId219" Type="http://schemas.openxmlformats.org/officeDocument/2006/relationships/customXml" Target="../ink/ink1099.xml"/><Relationship Id="rId230" Type="http://schemas.openxmlformats.org/officeDocument/2006/relationships/customXml" Target="../ink/ink1102.xml"/><Relationship Id="rId251" Type="http://schemas.openxmlformats.org/officeDocument/2006/relationships/image" Target="../media/image1087.png"/><Relationship Id="rId25" Type="http://schemas.openxmlformats.org/officeDocument/2006/relationships/image" Target="../media/image973.png"/><Relationship Id="rId46" Type="http://schemas.openxmlformats.org/officeDocument/2006/relationships/customXml" Target="../ink/ink1012.xml"/><Relationship Id="rId67" Type="http://schemas.openxmlformats.org/officeDocument/2006/relationships/image" Target="../media/image993.png"/><Relationship Id="rId272" Type="http://schemas.openxmlformats.org/officeDocument/2006/relationships/image" Target="../media/image1098.png"/><Relationship Id="rId88" Type="http://schemas.openxmlformats.org/officeDocument/2006/relationships/customXml" Target="../ink/ink1033.xml"/><Relationship Id="rId111" Type="http://schemas.openxmlformats.org/officeDocument/2006/relationships/image" Target="../media/image1015.png"/><Relationship Id="rId132" Type="http://schemas.openxmlformats.org/officeDocument/2006/relationships/image" Target="../media/image875.emf"/><Relationship Id="rId153" Type="http://schemas.openxmlformats.org/officeDocument/2006/relationships/customXml" Target="../ink/ink1065.xml"/><Relationship Id="rId174" Type="http://schemas.openxmlformats.org/officeDocument/2006/relationships/image" Target="../media/image1047.png"/><Relationship Id="rId195" Type="http://schemas.openxmlformats.org/officeDocument/2006/relationships/customXml" Target="../ink/ink1086.xml"/><Relationship Id="rId209" Type="http://schemas.openxmlformats.org/officeDocument/2006/relationships/image" Target="../media/image1064.png"/><Relationship Id="rId220" Type="http://schemas.openxmlformats.org/officeDocument/2006/relationships/image" Target="../media/image1069.png"/><Relationship Id="rId241" Type="http://schemas.openxmlformats.org/officeDocument/2006/relationships/image" Target="../media/image1082.png"/><Relationship Id="rId15" Type="http://schemas.openxmlformats.org/officeDocument/2006/relationships/image" Target="../media/image968.png"/><Relationship Id="rId36" Type="http://schemas.openxmlformats.org/officeDocument/2006/relationships/customXml" Target="../ink/ink1007.xml"/><Relationship Id="rId57" Type="http://schemas.openxmlformats.org/officeDocument/2006/relationships/image" Target="../media/image988.png"/><Relationship Id="rId262" Type="http://schemas.openxmlformats.org/officeDocument/2006/relationships/image" Target="../media/image1093.png"/><Relationship Id="rId283" Type="http://schemas.openxmlformats.org/officeDocument/2006/relationships/customXml" Target="../ink/ink1128.xml"/><Relationship Id="rId78" Type="http://schemas.openxmlformats.org/officeDocument/2006/relationships/customXml" Target="../ink/ink1028.xml"/><Relationship Id="rId99" Type="http://schemas.openxmlformats.org/officeDocument/2006/relationships/image" Target="../media/image1009.png"/><Relationship Id="rId101" Type="http://schemas.openxmlformats.org/officeDocument/2006/relationships/image" Target="../media/image1010.png"/><Relationship Id="rId122" Type="http://schemas.openxmlformats.org/officeDocument/2006/relationships/customXml" Target="../ink/ink1050.xml"/><Relationship Id="rId143" Type="http://schemas.openxmlformats.org/officeDocument/2006/relationships/customXml" Target="../ink/ink1060.xml"/><Relationship Id="rId164" Type="http://schemas.openxmlformats.org/officeDocument/2006/relationships/image" Target="../media/image1042.png"/><Relationship Id="rId185" Type="http://schemas.openxmlformats.org/officeDocument/2006/relationships/customXml" Target="../ink/ink1081.xml"/><Relationship Id="rId9" Type="http://schemas.openxmlformats.org/officeDocument/2006/relationships/slideLayout" Target="../slideLayouts/slideLayout2.xml"/><Relationship Id="rId210" Type="http://schemas.openxmlformats.org/officeDocument/2006/relationships/customXml" Target="../ink/ink1094.xml"/><Relationship Id="rId26" Type="http://schemas.openxmlformats.org/officeDocument/2006/relationships/customXml" Target="../ink/ink1002.xml"/><Relationship Id="rId231" Type="http://schemas.openxmlformats.org/officeDocument/2006/relationships/image" Target="../media/image1077.png"/><Relationship Id="rId252" Type="http://schemas.openxmlformats.org/officeDocument/2006/relationships/customXml" Target="../ink/ink1113.xml"/><Relationship Id="rId273" Type="http://schemas.openxmlformats.org/officeDocument/2006/relationships/customXml" Target="../ink/ink1123.xml"/><Relationship Id="rId47" Type="http://schemas.openxmlformats.org/officeDocument/2006/relationships/image" Target="../media/image983.png"/><Relationship Id="rId68" Type="http://schemas.openxmlformats.org/officeDocument/2006/relationships/customXml" Target="../ink/ink1023.xml"/><Relationship Id="rId89" Type="http://schemas.openxmlformats.org/officeDocument/2006/relationships/image" Target="../media/image1004.png"/><Relationship Id="rId112" Type="http://schemas.openxmlformats.org/officeDocument/2006/relationships/customXml" Target="../ink/ink1045.xml"/><Relationship Id="rId133" Type="http://schemas.openxmlformats.org/officeDocument/2006/relationships/customXml" Target="../ink/ink1055.xml"/><Relationship Id="rId154" Type="http://schemas.openxmlformats.org/officeDocument/2006/relationships/image" Target="../media/image1037.png"/><Relationship Id="rId175" Type="http://schemas.openxmlformats.org/officeDocument/2006/relationships/customXml" Target="../ink/ink1076.xml"/><Relationship Id="rId196" Type="http://schemas.openxmlformats.org/officeDocument/2006/relationships/image" Target="../media/image1058.png"/><Relationship Id="rId200" Type="http://schemas.openxmlformats.org/officeDocument/2006/relationships/image" Target="../media/image1060.png"/><Relationship Id="rId16" Type="http://schemas.openxmlformats.org/officeDocument/2006/relationships/customXml" Target="../ink/ink997.xml"/><Relationship Id="rId221" Type="http://schemas.openxmlformats.org/officeDocument/2006/relationships/image" Target="../media/image876.emf"/><Relationship Id="rId242" Type="http://schemas.openxmlformats.org/officeDocument/2006/relationships/customXml" Target="../ink/ink1108.xml"/><Relationship Id="rId263" Type="http://schemas.openxmlformats.org/officeDocument/2006/relationships/customXml" Target="../ink/ink1118.xml"/><Relationship Id="rId284" Type="http://schemas.openxmlformats.org/officeDocument/2006/relationships/image" Target="../media/image1104.png"/><Relationship Id="rId37" Type="http://schemas.openxmlformats.org/officeDocument/2006/relationships/image" Target="../media/image979.png"/><Relationship Id="rId58" Type="http://schemas.openxmlformats.org/officeDocument/2006/relationships/customXml" Target="../ink/ink1018.xml"/><Relationship Id="rId79" Type="http://schemas.openxmlformats.org/officeDocument/2006/relationships/image" Target="../media/image999.png"/><Relationship Id="rId102" Type="http://schemas.openxmlformats.org/officeDocument/2006/relationships/customXml" Target="../ink/ink1040.xml"/><Relationship Id="rId123" Type="http://schemas.openxmlformats.org/officeDocument/2006/relationships/image" Target="../media/image1021.png"/><Relationship Id="rId144" Type="http://schemas.openxmlformats.org/officeDocument/2006/relationships/image" Target="../media/image1032.png"/><Relationship Id="rId90" Type="http://schemas.openxmlformats.org/officeDocument/2006/relationships/customXml" Target="../ink/ink1034.xml"/><Relationship Id="rId165" Type="http://schemas.openxmlformats.org/officeDocument/2006/relationships/customXml" Target="../ink/ink1071.xml"/><Relationship Id="rId186" Type="http://schemas.openxmlformats.org/officeDocument/2006/relationships/image" Target="../media/image1053.png"/><Relationship Id="rId211" Type="http://schemas.openxmlformats.org/officeDocument/2006/relationships/image" Target="../media/image1065.png"/><Relationship Id="rId232" Type="http://schemas.openxmlformats.org/officeDocument/2006/relationships/customXml" Target="../ink/ink1103.xml"/><Relationship Id="rId253" Type="http://schemas.openxmlformats.org/officeDocument/2006/relationships/image" Target="../media/image1088.png"/><Relationship Id="rId274" Type="http://schemas.openxmlformats.org/officeDocument/2006/relationships/image" Target="../media/image1099.png"/><Relationship Id="rId27" Type="http://schemas.openxmlformats.org/officeDocument/2006/relationships/image" Target="../media/image974.png"/><Relationship Id="rId48" Type="http://schemas.openxmlformats.org/officeDocument/2006/relationships/customXml" Target="../ink/ink1013.xml"/><Relationship Id="rId69" Type="http://schemas.openxmlformats.org/officeDocument/2006/relationships/image" Target="../media/image994.png"/><Relationship Id="rId113" Type="http://schemas.openxmlformats.org/officeDocument/2006/relationships/image" Target="../media/image1016.png"/><Relationship Id="rId134" Type="http://schemas.openxmlformats.org/officeDocument/2006/relationships/image" Target="../media/image1027.png"/><Relationship Id="rId80" Type="http://schemas.openxmlformats.org/officeDocument/2006/relationships/customXml" Target="../ink/ink1029.xml"/><Relationship Id="rId155" Type="http://schemas.openxmlformats.org/officeDocument/2006/relationships/customXml" Target="../ink/ink1066.xml"/><Relationship Id="rId176" Type="http://schemas.openxmlformats.org/officeDocument/2006/relationships/image" Target="../media/image1048.png"/><Relationship Id="rId197" Type="http://schemas.openxmlformats.org/officeDocument/2006/relationships/customXml" Target="../ink/ink1087.xml"/><Relationship Id="rId201" Type="http://schemas.openxmlformats.org/officeDocument/2006/relationships/customXml" Target="../ink/ink1089.xml"/><Relationship Id="rId222" Type="http://schemas.openxmlformats.org/officeDocument/2006/relationships/image" Target="../media/image877.emf"/><Relationship Id="rId243" Type="http://schemas.openxmlformats.org/officeDocument/2006/relationships/image" Target="../media/image1083.png"/><Relationship Id="rId264" Type="http://schemas.openxmlformats.org/officeDocument/2006/relationships/image" Target="../media/image1094.png"/><Relationship Id="rId285" Type="http://schemas.openxmlformats.org/officeDocument/2006/relationships/customXml" Target="../ink/ink1129.xml"/><Relationship Id="rId17" Type="http://schemas.openxmlformats.org/officeDocument/2006/relationships/image" Target="../media/image969.png"/><Relationship Id="rId38" Type="http://schemas.openxmlformats.org/officeDocument/2006/relationships/customXml" Target="../ink/ink1008.xml"/><Relationship Id="rId59" Type="http://schemas.openxmlformats.org/officeDocument/2006/relationships/image" Target="../media/image989.png"/><Relationship Id="rId103" Type="http://schemas.openxmlformats.org/officeDocument/2006/relationships/image" Target="../media/image1011.png"/><Relationship Id="rId124" Type="http://schemas.openxmlformats.org/officeDocument/2006/relationships/customXml" Target="../ink/ink1051.xml"/><Relationship Id="rId70" Type="http://schemas.openxmlformats.org/officeDocument/2006/relationships/customXml" Target="../ink/ink1024.xml"/><Relationship Id="rId91" Type="http://schemas.openxmlformats.org/officeDocument/2006/relationships/image" Target="../media/image1005.png"/><Relationship Id="rId145" Type="http://schemas.openxmlformats.org/officeDocument/2006/relationships/customXml" Target="../ink/ink1061.xml"/><Relationship Id="rId166" Type="http://schemas.openxmlformats.org/officeDocument/2006/relationships/image" Target="../media/image1043.png"/><Relationship Id="rId187" Type="http://schemas.openxmlformats.org/officeDocument/2006/relationships/customXml" Target="../ink/ink1082.xml"/><Relationship Id="rId1" Type="http://schemas.openxmlformats.org/officeDocument/2006/relationships/tags" Target="../tags/tag34.xml"/><Relationship Id="rId212" Type="http://schemas.openxmlformats.org/officeDocument/2006/relationships/customXml" Target="../ink/ink1095.xml"/><Relationship Id="rId233" Type="http://schemas.openxmlformats.org/officeDocument/2006/relationships/image" Target="../media/image1078.png"/><Relationship Id="rId254" Type="http://schemas.openxmlformats.org/officeDocument/2006/relationships/customXml" Target="../ink/ink1114.xml"/><Relationship Id="rId28" Type="http://schemas.openxmlformats.org/officeDocument/2006/relationships/customXml" Target="../ink/ink1003.xml"/><Relationship Id="rId49" Type="http://schemas.openxmlformats.org/officeDocument/2006/relationships/image" Target="../media/image984.png"/><Relationship Id="rId114" Type="http://schemas.openxmlformats.org/officeDocument/2006/relationships/customXml" Target="../ink/ink1046.xml"/><Relationship Id="rId275" Type="http://schemas.openxmlformats.org/officeDocument/2006/relationships/customXml" Target="../ink/ink1124.xml"/><Relationship Id="rId60" Type="http://schemas.openxmlformats.org/officeDocument/2006/relationships/customXml" Target="../ink/ink1019.xml"/><Relationship Id="rId81" Type="http://schemas.openxmlformats.org/officeDocument/2006/relationships/image" Target="../media/image1000.png"/><Relationship Id="rId135" Type="http://schemas.openxmlformats.org/officeDocument/2006/relationships/customXml" Target="../ink/ink1056.xml"/><Relationship Id="rId156" Type="http://schemas.openxmlformats.org/officeDocument/2006/relationships/image" Target="../media/image1038.png"/><Relationship Id="rId177" Type="http://schemas.openxmlformats.org/officeDocument/2006/relationships/customXml" Target="../ink/ink1077.xml"/><Relationship Id="rId198" Type="http://schemas.openxmlformats.org/officeDocument/2006/relationships/image" Target="../media/image1059.png"/><Relationship Id="rId202" Type="http://schemas.openxmlformats.org/officeDocument/2006/relationships/image" Target="../media/image1061.png"/><Relationship Id="rId223" Type="http://schemas.openxmlformats.org/officeDocument/2006/relationships/image" Target="../media/image878.emf"/><Relationship Id="rId244" Type="http://schemas.openxmlformats.org/officeDocument/2006/relationships/customXml" Target="../ink/ink1109.xml"/><Relationship Id="rId18" Type="http://schemas.openxmlformats.org/officeDocument/2006/relationships/customXml" Target="../ink/ink998.xml"/><Relationship Id="rId39" Type="http://schemas.openxmlformats.org/officeDocument/2006/relationships/image" Target="../media/image980.png"/><Relationship Id="rId265" Type="http://schemas.openxmlformats.org/officeDocument/2006/relationships/customXml" Target="../ink/ink1119.xml"/><Relationship Id="rId286" Type="http://schemas.openxmlformats.org/officeDocument/2006/relationships/image" Target="../media/image1105.png"/><Relationship Id="rId50" Type="http://schemas.openxmlformats.org/officeDocument/2006/relationships/customXml" Target="../ink/ink1014.xml"/><Relationship Id="rId104" Type="http://schemas.openxmlformats.org/officeDocument/2006/relationships/customXml" Target="../ink/ink1041.xml"/><Relationship Id="rId125" Type="http://schemas.openxmlformats.org/officeDocument/2006/relationships/image" Target="../media/image1022.png"/><Relationship Id="rId146" Type="http://schemas.openxmlformats.org/officeDocument/2006/relationships/image" Target="../media/image1033.png"/><Relationship Id="rId167" Type="http://schemas.openxmlformats.org/officeDocument/2006/relationships/customXml" Target="../ink/ink1072.xml"/><Relationship Id="rId188" Type="http://schemas.openxmlformats.org/officeDocument/2006/relationships/image" Target="../media/image1054.png"/><Relationship Id="rId71" Type="http://schemas.openxmlformats.org/officeDocument/2006/relationships/image" Target="../media/image995.png"/><Relationship Id="rId92" Type="http://schemas.openxmlformats.org/officeDocument/2006/relationships/customXml" Target="../ink/ink1035.xml"/><Relationship Id="rId213" Type="http://schemas.openxmlformats.org/officeDocument/2006/relationships/image" Target="../media/image1066.png"/><Relationship Id="rId234" Type="http://schemas.openxmlformats.org/officeDocument/2006/relationships/customXml" Target="../ink/ink1104.xml"/><Relationship Id="rId2" Type="http://schemas.openxmlformats.org/officeDocument/2006/relationships/tags" Target="../tags/tag35.xml"/><Relationship Id="rId29" Type="http://schemas.openxmlformats.org/officeDocument/2006/relationships/image" Target="../media/image975.png"/><Relationship Id="rId255" Type="http://schemas.openxmlformats.org/officeDocument/2006/relationships/image" Target="../media/image1089.png"/><Relationship Id="rId276" Type="http://schemas.openxmlformats.org/officeDocument/2006/relationships/image" Target="../media/image1100.png"/><Relationship Id="rId40" Type="http://schemas.openxmlformats.org/officeDocument/2006/relationships/customXml" Target="../ink/ink1009.xml"/><Relationship Id="rId115" Type="http://schemas.openxmlformats.org/officeDocument/2006/relationships/image" Target="../media/image1017.png"/><Relationship Id="rId136" Type="http://schemas.openxmlformats.org/officeDocument/2006/relationships/image" Target="../media/image1028.png"/><Relationship Id="rId157" Type="http://schemas.openxmlformats.org/officeDocument/2006/relationships/customXml" Target="../ink/ink1067.xml"/><Relationship Id="rId178" Type="http://schemas.openxmlformats.org/officeDocument/2006/relationships/image" Target="../media/image1049.png"/><Relationship Id="rId61" Type="http://schemas.openxmlformats.org/officeDocument/2006/relationships/image" Target="../media/image990.png"/><Relationship Id="rId82" Type="http://schemas.openxmlformats.org/officeDocument/2006/relationships/customXml" Target="../ink/ink1030.xml"/><Relationship Id="rId199" Type="http://schemas.openxmlformats.org/officeDocument/2006/relationships/customXml" Target="../ink/ink1088.xml"/><Relationship Id="rId203" Type="http://schemas.openxmlformats.org/officeDocument/2006/relationships/customXml" Target="../ink/ink1090.xml"/><Relationship Id="rId19" Type="http://schemas.openxmlformats.org/officeDocument/2006/relationships/image" Target="../media/image970.png"/><Relationship Id="rId224" Type="http://schemas.openxmlformats.org/officeDocument/2006/relationships/image" Target="../media/image879.emf"/><Relationship Id="rId245" Type="http://schemas.openxmlformats.org/officeDocument/2006/relationships/image" Target="../media/image1084.png"/><Relationship Id="rId266" Type="http://schemas.openxmlformats.org/officeDocument/2006/relationships/image" Target="../media/image1095.png"/><Relationship Id="rId287" Type="http://schemas.openxmlformats.org/officeDocument/2006/relationships/customXml" Target="../ink/ink1130.xml"/><Relationship Id="rId30" Type="http://schemas.openxmlformats.org/officeDocument/2006/relationships/customXml" Target="../ink/ink1004.xml"/><Relationship Id="rId105" Type="http://schemas.openxmlformats.org/officeDocument/2006/relationships/image" Target="../media/image1012.png"/><Relationship Id="rId126" Type="http://schemas.openxmlformats.org/officeDocument/2006/relationships/customXml" Target="../ink/ink1052.xml"/><Relationship Id="rId147" Type="http://schemas.openxmlformats.org/officeDocument/2006/relationships/customXml" Target="../ink/ink1062.xml"/><Relationship Id="rId168" Type="http://schemas.openxmlformats.org/officeDocument/2006/relationships/image" Target="../media/image1044.png"/><Relationship Id="rId51" Type="http://schemas.openxmlformats.org/officeDocument/2006/relationships/image" Target="../media/image985.png"/><Relationship Id="rId72" Type="http://schemas.openxmlformats.org/officeDocument/2006/relationships/customXml" Target="../ink/ink1025.xml"/><Relationship Id="rId93" Type="http://schemas.openxmlformats.org/officeDocument/2006/relationships/image" Target="../media/image1006.png"/><Relationship Id="rId189" Type="http://schemas.openxmlformats.org/officeDocument/2006/relationships/customXml" Target="../ink/ink1083.xml"/><Relationship Id="rId3" Type="http://schemas.openxmlformats.org/officeDocument/2006/relationships/tags" Target="../tags/tag36.xml"/><Relationship Id="rId214" Type="http://schemas.openxmlformats.org/officeDocument/2006/relationships/customXml" Target="../ink/ink1096.xml"/><Relationship Id="rId235" Type="http://schemas.openxmlformats.org/officeDocument/2006/relationships/image" Target="../media/image1079.png"/><Relationship Id="rId256" Type="http://schemas.openxmlformats.org/officeDocument/2006/relationships/customXml" Target="../ink/ink1115.xml"/><Relationship Id="rId277" Type="http://schemas.openxmlformats.org/officeDocument/2006/relationships/customXml" Target="../ink/ink1125.xml"/><Relationship Id="rId116" Type="http://schemas.openxmlformats.org/officeDocument/2006/relationships/customXml" Target="../ink/ink1047.xml"/><Relationship Id="rId137" Type="http://schemas.openxmlformats.org/officeDocument/2006/relationships/customXml" Target="../ink/ink1057.xml"/><Relationship Id="rId158" Type="http://schemas.openxmlformats.org/officeDocument/2006/relationships/image" Target="../media/image1039.png"/><Relationship Id="rId20" Type="http://schemas.openxmlformats.org/officeDocument/2006/relationships/customXml" Target="../ink/ink999.xml"/><Relationship Id="rId41" Type="http://schemas.openxmlformats.org/officeDocument/2006/relationships/image" Target="../media/image981.png"/><Relationship Id="rId62" Type="http://schemas.openxmlformats.org/officeDocument/2006/relationships/customXml" Target="../ink/ink1020.xml"/><Relationship Id="rId83" Type="http://schemas.openxmlformats.org/officeDocument/2006/relationships/image" Target="../media/image1001.png"/><Relationship Id="rId179" Type="http://schemas.openxmlformats.org/officeDocument/2006/relationships/customXml" Target="../ink/ink1078.xml"/><Relationship Id="rId190" Type="http://schemas.openxmlformats.org/officeDocument/2006/relationships/image" Target="../media/image1055.png"/><Relationship Id="rId204" Type="http://schemas.openxmlformats.org/officeDocument/2006/relationships/image" Target="../media/image1062.png"/><Relationship Id="rId225" Type="http://schemas.openxmlformats.org/officeDocument/2006/relationships/image" Target="../media/image880.emf"/><Relationship Id="rId246" Type="http://schemas.openxmlformats.org/officeDocument/2006/relationships/customXml" Target="../ink/ink1110.xml"/><Relationship Id="rId267" Type="http://schemas.openxmlformats.org/officeDocument/2006/relationships/customXml" Target="../ink/ink1120.xml"/><Relationship Id="rId288" Type="http://schemas.openxmlformats.org/officeDocument/2006/relationships/image" Target="../media/image1106.png"/><Relationship Id="rId106" Type="http://schemas.openxmlformats.org/officeDocument/2006/relationships/customXml" Target="../ink/ink1042.xml"/><Relationship Id="rId127" Type="http://schemas.openxmlformats.org/officeDocument/2006/relationships/image" Target="../media/image1023.png"/><Relationship Id="rId10" Type="http://schemas.openxmlformats.org/officeDocument/2006/relationships/customXml" Target="../ink/ink994.xml"/><Relationship Id="rId31" Type="http://schemas.openxmlformats.org/officeDocument/2006/relationships/image" Target="../media/image976.png"/><Relationship Id="rId52" Type="http://schemas.openxmlformats.org/officeDocument/2006/relationships/customXml" Target="../ink/ink1015.xml"/><Relationship Id="rId73" Type="http://schemas.openxmlformats.org/officeDocument/2006/relationships/image" Target="../media/image996.png"/><Relationship Id="rId94" Type="http://schemas.openxmlformats.org/officeDocument/2006/relationships/customXml" Target="../ink/ink1036.xml"/><Relationship Id="rId148" Type="http://schemas.openxmlformats.org/officeDocument/2006/relationships/image" Target="../media/image1034.png"/><Relationship Id="rId169" Type="http://schemas.openxmlformats.org/officeDocument/2006/relationships/customXml" Target="../ink/ink1073.xml"/><Relationship Id="rId4" Type="http://schemas.openxmlformats.org/officeDocument/2006/relationships/tags" Target="../tags/tag37.xml"/><Relationship Id="rId180" Type="http://schemas.openxmlformats.org/officeDocument/2006/relationships/image" Target="../media/image1050.png"/><Relationship Id="rId215" Type="http://schemas.openxmlformats.org/officeDocument/2006/relationships/customXml" Target="../ink/ink1097.xml"/><Relationship Id="rId236" Type="http://schemas.openxmlformats.org/officeDocument/2006/relationships/customXml" Target="../ink/ink1105.xml"/><Relationship Id="rId257" Type="http://schemas.openxmlformats.org/officeDocument/2006/relationships/image" Target="../media/image1090.png"/><Relationship Id="rId278" Type="http://schemas.openxmlformats.org/officeDocument/2006/relationships/image" Target="../media/image1101.png"/><Relationship Id="rId42" Type="http://schemas.openxmlformats.org/officeDocument/2006/relationships/customXml" Target="../ink/ink1010.xml"/><Relationship Id="rId84" Type="http://schemas.openxmlformats.org/officeDocument/2006/relationships/customXml" Target="../ink/ink1031.xml"/><Relationship Id="rId138" Type="http://schemas.openxmlformats.org/officeDocument/2006/relationships/image" Target="../media/image1029.png"/><Relationship Id="rId191" Type="http://schemas.openxmlformats.org/officeDocument/2006/relationships/customXml" Target="../ink/ink1084.xml"/><Relationship Id="rId205" Type="http://schemas.openxmlformats.org/officeDocument/2006/relationships/customXml" Target="../ink/ink1091.xml"/><Relationship Id="rId247" Type="http://schemas.openxmlformats.org/officeDocument/2006/relationships/image" Target="../media/image1085.png"/><Relationship Id="rId107" Type="http://schemas.openxmlformats.org/officeDocument/2006/relationships/image" Target="../media/image1013.png"/><Relationship Id="rId289" Type="http://schemas.openxmlformats.org/officeDocument/2006/relationships/customXml" Target="../ink/ink1131.xml"/><Relationship Id="rId11" Type="http://schemas.openxmlformats.org/officeDocument/2006/relationships/image" Target="../media/image966.png"/><Relationship Id="rId53" Type="http://schemas.openxmlformats.org/officeDocument/2006/relationships/image" Target="../media/image986.png"/><Relationship Id="rId149" Type="http://schemas.openxmlformats.org/officeDocument/2006/relationships/customXml" Target="../ink/ink1063.xml"/><Relationship Id="rId95" Type="http://schemas.openxmlformats.org/officeDocument/2006/relationships/image" Target="../media/image1007.png"/><Relationship Id="rId160" Type="http://schemas.openxmlformats.org/officeDocument/2006/relationships/image" Target="../media/image1040.png"/><Relationship Id="rId216" Type="http://schemas.openxmlformats.org/officeDocument/2006/relationships/image" Target="../media/image1067.png"/><Relationship Id="rId258" Type="http://schemas.openxmlformats.org/officeDocument/2006/relationships/customXml" Target="../ink/ink1116.xml"/><Relationship Id="rId22" Type="http://schemas.openxmlformats.org/officeDocument/2006/relationships/customXml" Target="../ink/ink1000.xml"/><Relationship Id="rId64" Type="http://schemas.openxmlformats.org/officeDocument/2006/relationships/customXml" Target="../ink/ink1021.xml"/><Relationship Id="rId118" Type="http://schemas.openxmlformats.org/officeDocument/2006/relationships/customXml" Target="../ink/ink1048.xml"/><Relationship Id="rId171" Type="http://schemas.openxmlformats.org/officeDocument/2006/relationships/customXml" Target="../ink/ink1074.xml"/><Relationship Id="rId227" Type="http://schemas.openxmlformats.org/officeDocument/2006/relationships/image" Target="../media/image1075.png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89.xml"/><Relationship Id="rId21" Type="http://schemas.openxmlformats.org/officeDocument/2006/relationships/customXml" Target="../ink/ink1141.xml"/><Relationship Id="rId42" Type="http://schemas.openxmlformats.org/officeDocument/2006/relationships/image" Target="../media/image1127.png"/><Relationship Id="rId63" Type="http://schemas.openxmlformats.org/officeDocument/2006/relationships/customXml" Target="../ink/ink1162.xml"/><Relationship Id="rId84" Type="http://schemas.openxmlformats.org/officeDocument/2006/relationships/image" Target="../media/image1148.png"/><Relationship Id="rId138" Type="http://schemas.openxmlformats.org/officeDocument/2006/relationships/image" Target="../media/image1175.png"/><Relationship Id="rId159" Type="http://schemas.openxmlformats.org/officeDocument/2006/relationships/customXml" Target="../ink/ink1210.xml"/><Relationship Id="rId170" Type="http://schemas.openxmlformats.org/officeDocument/2006/relationships/image" Target="../media/image1191.png"/><Relationship Id="rId191" Type="http://schemas.openxmlformats.org/officeDocument/2006/relationships/customXml" Target="../ink/ink1226.xml"/><Relationship Id="rId205" Type="http://schemas.openxmlformats.org/officeDocument/2006/relationships/customXml" Target="../ink/ink1233.xml"/><Relationship Id="rId226" Type="http://schemas.openxmlformats.org/officeDocument/2006/relationships/image" Target="../media/image1219.png"/><Relationship Id="rId247" Type="http://schemas.openxmlformats.org/officeDocument/2006/relationships/customXml" Target="../ink/ink1253.xml"/><Relationship Id="rId107" Type="http://schemas.openxmlformats.org/officeDocument/2006/relationships/customXml" Target="../ink/ink1184.xml"/><Relationship Id="rId11" Type="http://schemas.openxmlformats.org/officeDocument/2006/relationships/customXml" Target="../ink/ink1136.xml"/><Relationship Id="rId32" Type="http://schemas.openxmlformats.org/officeDocument/2006/relationships/image" Target="../media/image1122.png"/><Relationship Id="rId53" Type="http://schemas.openxmlformats.org/officeDocument/2006/relationships/customXml" Target="../ink/ink1157.xml"/><Relationship Id="rId74" Type="http://schemas.openxmlformats.org/officeDocument/2006/relationships/image" Target="../media/image1143.png"/><Relationship Id="rId128" Type="http://schemas.openxmlformats.org/officeDocument/2006/relationships/image" Target="../media/image1170.png"/><Relationship Id="rId149" Type="http://schemas.openxmlformats.org/officeDocument/2006/relationships/customXml" Target="../ink/ink1205.xml"/><Relationship Id="rId5" Type="http://schemas.openxmlformats.org/officeDocument/2006/relationships/customXml" Target="../ink/ink1133.xml"/><Relationship Id="rId95" Type="http://schemas.openxmlformats.org/officeDocument/2006/relationships/customXml" Target="../ink/ink1178.xml"/><Relationship Id="rId160" Type="http://schemas.openxmlformats.org/officeDocument/2006/relationships/image" Target="../media/image1186.png"/><Relationship Id="rId181" Type="http://schemas.openxmlformats.org/officeDocument/2006/relationships/customXml" Target="../ink/ink1221.xml"/><Relationship Id="rId216" Type="http://schemas.openxmlformats.org/officeDocument/2006/relationships/image" Target="../media/image1214.png"/><Relationship Id="rId237" Type="http://schemas.openxmlformats.org/officeDocument/2006/relationships/customXml" Target="../ink/ink1249.xml"/><Relationship Id="rId22" Type="http://schemas.openxmlformats.org/officeDocument/2006/relationships/image" Target="../media/image1117.png"/><Relationship Id="rId43" Type="http://schemas.openxmlformats.org/officeDocument/2006/relationships/customXml" Target="../ink/ink1152.xml"/><Relationship Id="rId64" Type="http://schemas.openxmlformats.org/officeDocument/2006/relationships/image" Target="../media/image1138.png"/><Relationship Id="rId118" Type="http://schemas.openxmlformats.org/officeDocument/2006/relationships/image" Target="../media/image1165.png"/><Relationship Id="rId139" Type="http://schemas.openxmlformats.org/officeDocument/2006/relationships/customXml" Target="../ink/ink1200.xml"/><Relationship Id="rId85" Type="http://schemas.openxmlformats.org/officeDocument/2006/relationships/customXml" Target="../ink/ink1173.xml"/><Relationship Id="rId150" Type="http://schemas.openxmlformats.org/officeDocument/2006/relationships/image" Target="../media/image1181.png"/><Relationship Id="rId171" Type="http://schemas.openxmlformats.org/officeDocument/2006/relationships/customXml" Target="../ink/ink1216.xml"/><Relationship Id="rId192" Type="http://schemas.openxmlformats.org/officeDocument/2006/relationships/image" Target="../media/image1202.png"/><Relationship Id="rId206" Type="http://schemas.openxmlformats.org/officeDocument/2006/relationships/image" Target="../media/image1209.png"/><Relationship Id="rId227" Type="http://schemas.openxmlformats.org/officeDocument/2006/relationships/customXml" Target="../ink/ink1244.xml"/><Relationship Id="rId248" Type="http://schemas.openxmlformats.org/officeDocument/2006/relationships/image" Target="../media/image1231.png"/><Relationship Id="rId12" Type="http://schemas.openxmlformats.org/officeDocument/2006/relationships/image" Target="../media/image1112.png"/><Relationship Id="rId33" Type="http://schemas.openxmlformats.org/officeDocument/2006/relationships/customXml" Target="../ink/ink1147.xml"/><Relationship Id="rId108" Type="http://schemas.openxmlformats.org/officeDocument/2006/relationships/image" Target="../media/image1160.png"/><Relationship Id="rId129" Type="http://schemas.openxmlformats.org/officeDocument/2006/relationships/customXml" Target="../ink/ink1195.xml"/><Relationship Id="rId54" Type="http://schemas.openxmlformats.org/officeDocument/2006/relationships/image" Target="../media/image1133.png"/><Relationship Id="rId75" Type="http://schemas.openxmlformats.org/officeDocument/2006/relationships/customXml" Target="../ink/ink1168.xml"/><Relationship Id="rId96" Type="http://schemas.openxmlformats.org/officeDocument/2006/relationships/image" Target="../media/image1154.png"/><Relationship Id="rId140" Type="http://schemas.openxmlformats.org/officeDocument/2006/relationships/image" Target="../media/image1176.png"/><Relationship Id="rId161" Type="http://schemas.openxmlformats.org/officeDocument/2006/relationships/customXml" Target="../ink/ink1211.xml"/><Relationship Id="rId182" Type="http://schemas.openxmlformats.org/officeDocument/2006/relationships/image" Target="../media/image1197.png"/><Relationship Id="rId217" Type="http://schemas.openxmlformats.org/officeDocument/2006/relationships/customXml" Target="../ink/ink1239.xml"/><Relationship Id="rId6" Type="http://schemas.openxmlformats.org/officeDocument/2006/relationships/image" Target="../media/image1109.png"/><Relationship Id="rId238" Type="http://schemas.openxmlformats.org/officeDocument/2006/relationships/image" Target="../media/image1225.png"/><Relationship Id="rId23" Type="http://schemas.openxmlformats.org/officeDocument/2006/relationships/customXml" Target="../ink/ink1142.xml"/><Relationship Id="rId119" Type="http://schemas.openxmlformats.org/officeDocument/2006/relationships/customXml" Target="../ink/ink1190.xml"/><Relationship Id="rId44" Type="http://schemas.openxmlformats.org/officeDocument/2006/relationships/image" Target="../media/image1128.png"/><Relationship Id="rId65" Type="http://schemas.openxmlformats.org/officeDocument/2006/relationships/customXml" Target="../ink/ink1163.xml"/><Relationship Id="rId86" Type="http://schemas.openxmlformats.org/officeDocument/2006/relationships/image" Target="../media/image1149.png"/><Relationship Id="rId130" Type="http://schemas.openxmlformats.org/officeDocument/2006/relationships/image" Target="../media/image1171.png"/><Relationship Id="rId151" Type="http://schemas.openxmlformats.org/officeDocument/2006/relationships/customXml" Target="../ink/ink1206.xml"/><Relationship Id="rId172" Type="http://schemas.openxmlformats.org/officeDocument/2006/relationships/image" Target="../media/image1192.png"/><Relationship Id="rId193" Type="http://schemas.openxmlformats.org/officeDocument/2006/relationships/customXml" Target="../ink/ink1227.xml"/><Relationship Id="rId207" Type="http://schemas.openxmlformats.org/officeDocument/2006/relationships/customXml" Target="../ink/ink1234.xml"/><Relationship Id="rId228" Type="http://schemas.openxmlformats.org/officeDocument/2006/relationships/image" Target="../media/image1220.png"/><Relationship Id="rId13" Type="http://schemas.openxmlformats.org/officeDocument/2006/relationships/customXml" Target="../ink/ink1137.xml"/><Relationship Id="rId109" Type="http://schemas.openxmlformats.org/officeDocument/2006/relationships/customXml" Target="../ink/ink1185.xml"/><Relationship Id="rId34" Type="http://schemas.openxmlformats.org/officeDocument/2006/relationships/image" Target="../media/image1123.png"/><Relationship Id="rId55" Type="http://schemas.openxmlformats.org/officeDocument/2006/relationships/customXml" Target="../ink/ink1158.xml"/><Relationship Id="rId76" Type="http://schemas.openxmlformats.org/officeDocument/2006/relationships/image" Target="../media/image1144.png"/><Relationship Id="rId97" Type="http://schemas.openxmlformats.org/officeDocument/2006/relationships/customXml" Target="../ink/ink1179.xml"/><Relationship Id="rId120" Type="http://schemas.openxmlformats.org/officeDocument/2006/relationships/image" Target="../media/image1166.png"/><Relationship Id="rId141" Type="http://schemas.openxmlformats.org/officeDocument/2006/relationships/customXml" Target="../ink/ink1201.xml"/><Relationship Id="rId7" Type="http://schemas.openxmlformats.org/officeDocument/2006/relationships/customXml" Target="../ink/ink1134.xml"/><Relationship Id="rId162" Type="http://schemas.openxmlformats.org/officeDocument/2006/relationships/image" Target="../media/image1187.png"/><Relationship Id="rId183" Type="http://schemas.openxmlformats.org/officeDocument/2006/relationships/customXml" Target="../ink/ink1222.xml"/><Relationship Id="rId218" Type="http://schemas.openxmlformats.org/officeDocument/2006/relationships/image" Target="../media/image1215.png"/><Relationship Id="rId239" Type="http://schemas.openxmlformats.org/officeDocument/2006/relationships/customXml" Target="../ink/ink1250.xml"/><Relationship Id="rId24" Type="http://schemas.openxmlformats.org/officeDocument/2006/relationships/image" Target="../media/image1118.png"/><Relationship Id="rId45" Type="http://schemas.openxmlformats.org/officeDocument/2006/relationships/customXml" Target="../ink/ink1153.xml"/><Relationship Id="rId66" Type="http://schemas.openxmlformats.org/officeDocument/2006/relationships/image" Target="../media/image1139.png"/><Relationship Id="rId87" Type="http://schemas.openxmlformats.org/officeDocument/2006/relationships/customXml" Target="../ink/ink1174.xml"/><Relationship Id="rId110" Type="http://schemas.openxmlformats.org/officeDocument/2006/relationships/image" Target="../media/image1161.png"/><Relationship Id="rId131" Type="http://schemas.openxmlformats.org/officeDocument/2006/relationships/customXml" Target="../ink/ink1196.xml"/><Relationship Id="rId152" Type="http://schemas.openxmlformats.org/officeDocument/2006/relationships/image" Target="../media/image1182.png"/><Relationship Id="rId173" Type="http://schemas.openxmlformats.org/officeDocument/2006/relationships/customXml" Target="../ink/ink1217.xml"/><Relationship Id="rId194" Type="http://schemas.openxmlformats.org/officeDocument/2006/relationships/image" Target="../media/image1203.png"/><Relationship Id="rId208" Type="http://schemas.openxmlformats.org/officeDocument/2006/relationships/image" Target="../media/image1210.png"/><Relationship Id="rId229" Type="http://schemas.openxmlformats.org/officeDocument/2006/relationships/customXml" Target="../ink/ink1245.xml"/><Relationship Id="rId240" Type="http://schemas.openxmlformats.org/officeDocument/2006/relationships/image" Target="../media/image1226.png"/><Relationship Id="rId14" Type="http://schemas.openxmlformats.org/officeDocument/2006/relationships/image" Target="../media/image1113.png"/><Relationship Id="rId35" Type="http://schemas.openxmlformats.org/officeDocument/2006/relationships/customXml" Target="../ink/ink1148.xml"/><Relationship Id="rId56" Type="http://schemas.openxmlformats.org/officeDocument/2006/relationships/image" Target="../media/image1134.png"/><Relationship Id="rId77" Type="http://schemas.openxmlformats.org/officeDocument/2006/relationships/customXml" Target="../ink/ink1169.xml"/><Relationship Id="rId100" Type="http://schemas.openxmlformats.org/officeDocument/2006/relationships/image" Target="../media/image1156.png"/><Relationship Id="rId8" Type="http://schemas.openxmlformats.org/officeDocument/2006/relationships/image" Target="../media/image1110.png"/><Relationship Id="rId98" Type="http://schemas.openxmlformats.org/officeDocument/2006/relationships/image" Target="../media/image1155.png"/><Relationship Id="rId121" Type="http://schemas.openxmlformats.org/officeDocument/2006/relationships/customXml" Target="../ink/ink1191.xml"/><Relationship Id="rId142" Type="http://schemas.openxmlformats.org/officeDocument/2006/relationships/image" Target="../media/image1177.png"/><Relationship Id="rId163" Type="http://schemas.openxmlformats.org/officeDocument/2006/relationships/customXml" Target="../ink/ink1212.xml"/><Relationship Id="rId184" Type="http://schemas.openxmlformats.org/officeDocument/2006/relationships/image" Target="../media/image1198.png"/><Relationship Id="rId219" Type="http://schemas.openxmlformats.org/officeDocument/2006/relationships/customXml" Target="../ink/ink1240.xml"/><Relationship Id="rId230" Type="http://schemas.openxmlformats.org/officeDocument/2006/relationships/image" Target="../media/image1221.png"/><Relationship Id="rId25" Type="http://schemas.openxmlformats.org/officeDocument/2006/relationships/customXml" Target="../ink/ink1143.xml"/><Relationship Id="rId46" Type="http://schemas.openxmlformats.org/officeDocument/2006/relationships/image" Target="../media/image1129.png"/><Relationship Id="rId67" Type="http://schemas.openxmlformats.org/officeDocument/2006/relationships/customXml" Target="../ink/ink1164.xml"/><Relationship Id="rId88" Type="http://schemas.openxmlformats.org/officeDocument/2006/relationships/image" Target="../media/image1150.png"/><Relationship Id="rId111" Type="http://schemas.openxmlformats.org/officeDocument/2006/relationships/customXml" Target="../ink/ink1186.xml"/><Relationship Id="rId132" Type="http://schemas.openxmlformats.org/officeDocument/2006/relationships/image" Target="../media/image1172.png"/><Relationship Id="rId153" Type="http://schemas.openxmlformats.org/officeDocument/2006/relationships/customXml" Target="../ink/ink1207.xml"/><Relationship Id="rId174" Type="http://schemas.openxmlformats.org/officeDocument/2006/relationships/image" Target="../media/image1193.png"/><Relationship Id="rId195" Type="http://schemas.openxmlformats.org/officeDocument/2006/relationships/customXml" Target="../ink/ink1228.xml"/><Relationship Id="rId209" Type="http://schemas.openxmlformats.org/officeDocument/2006/relationships/customXml" Target="../ink/ink1235.xml"/><Relationship Id="rId220" Type="http://schemas.openxmlformats.org/officeDocument/2006/relationships/image" Target="../media/image1216.png"/><Relationship Id="rId241" Type="http://schemas.openxmlformats.org/officeDocument/2006/relationships/customXml" Target="../ink/ink1251.xml"/><Relationship Id="rId15" Type="http://schemas.openxmlformats.org/officeDocument/2006/relationships/customXml" Target="../ink/ink1138.xml"/><Relationship Id="rId36" Type="http://schemas.openxmlformats.org/officeDocument/2006/relationships/image" Target="../media/image1124.png"/><Relationship Id="rId57" Type="http://schemas.openxmlformats.org/officeDocument/2006/relationships/customXml" Target="../ink/ink1159.xml"/><Relationship Id="rId10" Type="http://schemas.openxmlformats.org/officeDocument/2006/relationships/image" Target="../media/image1111.png"/><Relationship Id="rId31" Type="http://schemas.openxmlformats.org/officeDocument/2006/relationships/customXml" Target="../ink/ink1146.xml"/><Relationship Id="rId52" Type="http://schemas.openxmlformats.org/officeDocument/2006/relationships/image" Target="../media/image1132.png"/><Relationship Id="rId73" Type="http://schemas.openxmlformats.org/officeDocument/2006/relationships/customXml" Target="../ink/ink1167.xml"/><Relationship Id="rId78" Type="http://schemas.openxmlformats.org/officeDocument/2006/relationships/image" Target="../media/image1145.png"/><Relationship Id="rId94" Type="http://schemas.openxmlformats.org/officeDocument/2006/relationships/image" Target="../media/image1153.png"/><Relationship Id="rId99" Type="http://schemas.openxmlformats.org/officeDocument/2006/relationships/customXml" Target="../ink/ink1180.xml"/><Relationship Id="rId101" Type="http://schemas.openxmlformats.org/officeDocument/2006/relationships/customXml" Target="../ink/ink1181.xml"/><Relationship Id="rId122" Type="http://schemas.openxmlformats.org/officeDocument/2006/relationships/image" Target="../media/image1167.png"/><Relationship Id="rId143" Type="http://schemas.openxmlformats.org/officeDocument/2006/relationships/customXml" Target="../ink/ink1202.xml"/><Relationship Id="rId148" Type="http://schemas.openxmlformats.org/officeDocument/2006/relationships/image" Target="../media/image1180.png"/><Relationship Id="rId164" Type="http://schemas.openxmlformats.org/officeDocument/2006/relationships/image" Target="../media/image1188.png"/><Relationship Id="rId169" Type="http://schemas.openxmlformats.org/officeDocument/2006/relationships/customXml" Target="../ink/ink1215.xml"/><Relationship Id="rId185" Type="http://schemas.openxmlformats.org/officeDocument/2006/relationships/customXml" Target="../ink/ink1223.xml"/><Relationship Id="rId4" Type="http://schemas.openxmlformats.org/officeDocument/2006/relationships/image" Target="../media/image1108.png"/><Relationship Id="rId9" Type="http://schemas.openxmlformats.org/officeDocument/2006/relationships/customXml" Target="../ink/ink1135.xml"/><Relationship Id="rId180" Type="http://schemas.openxmlformats.org/officeDocument/2006/relationships/image" Target="../media/image1196.png"/><Relationship Id="rId210" Type="http://schemas.openxmlformats.org/officeDocument/2006/relationships/image" Target="../media/image1211.png"/><Relationship Id="rId215" Type="http://schemas.openxmlformats.org/officeDocument/2006/relationships/customXml" Target="../ink/ink1238.xml"/><Relationship Id="rId236" Type="http://schemas.openxmlformats.org/officeDocument/2006/relationships/image" Target="../media/image1224.png"/><Relationship Id="rId26" Type="http://schemas.openxmlformats.org/officeDocument/2006/relationships/image" Target="../media/image1119.png"/><Relationship Id="rId231" Type="http://schemas.openxmlformats.org/officeDocument/2006/relationships/customXml" Target="../ink/ink1246.xml"/><Relationship Id="rId47" Type="http://schemas.openxmlformats.org/officeDocument/2006/relationships/customXml" Target="../ink/ink1154.xml"/><Relationship Id="rId68" Type="http://schemas.openxmlformats.org/officeDocument/2006/relationships/image" Target="../media/image1140.png"/><Relationship Id="rId89" Type="http://schemas.openxmlformats.org/officeDocument/2006/relationships/customXml" Target="../ink/ink1175.xml"/><Relationship Id="rId112" Type="http://schemas.openxmlformats.org/officeDocument/2006/relationships/image" Target="../media/image1162.png"/><Relationship Id="rId133" Type="http://schemas.openxmlformats.org/officeDocument/2006/relationships/customXml" Target="../ink/ink1197.xml"/><Relationship Id="rId154" Type="http://schemas.openxmlformats.org/officeDocument/2006/relationships/image" Target="../media/image1183.png"/><Relationship Id="rId175" Type="http://schemas.openxmlformats.org/officeDocument/2006/relationships/customXml" Target="../ink/ink1218.xml"/><Relationship Id="rId196" Type="http://schemas.openxmlformats.org/officeDocument/2006/relationships/image" Target="../media/image1204.png"/><Relationship Id="rId200" Type="http://schemas.openxmlformats.org/officeDocument/2006/relationships/image" Target="../media/image1206.png"/><Relationship Id="rId16" Type="http://schemas.openxmlformats.org/officeDocument/2006/relationships/image" Target="../media/image1114.png"/><Relationship Id="rId221" Type="http://schemas.openxmlformats.org/officeDocument/2006/relationships/customXml" Target="../ink/ink1241.xml"/><Relationship Id="rId242" Type="http://schemas.openxmlformats.org/officeDocument/2006/relationships/image" Target="../media/image1227.png"/><Relationship Id="rId37" Type="http://schemas.openxmlformats.org/officeDocument/2006/relationships/customXml" Target="../ink/ink1149.xml"/><Relationship Id="rId58" Type="http://schemas.openxmlformats.org/officeDocument/2006/relationships/image" Target="../media/image1135.png"/><Relationship Id="rId79" Type="http://schemas.openxmlformats.org/officeDocument/2006/relationships/customXml" Target="../ink/ink1170.xml"/><Relationship Id="rId102" Type="http://schemas.openxmlformats.org/officeDocument/2006/relationships/image" Target="../media/image1157.png"/><Relationship Id="rId123" Type="http://schemas.openxmlformats.org/officeDocument/2006/relationships/customXml" Target="../ink/ink1192.xml"/><Relationship Id="rId144" Type="http://schemas.openxmlformats.org/officeDocument/2006/relationships/image" Target="../media/image1178.png"/><Relationship Id="rId90" Type="http://schemas.openxmlformats.org/officeDocument/2006/relationships/image" Target="../media/image1151.png"/><Relationship Id="rId165" Type="http://schemas.openxmlformats.org/officeDocument/2006/relationships/customXml" Target="../ink/ink1213.xml"/><Relationship Id="rId186" Type="http://schemas.openxmlformats.org/officeDocument/2006/relationships/image" Target="../media/image1199.png"/><Relationship Id="rId211" Type="http://schemas.openxmlformats.org/officeDocument/2006/relationships/customXml" Target="../ink/ink1236.xml"/><Relationship Id="rId232" Type="http://schemas.openxmlformats.org/officeDocument/2006/relationships/image" Target="../media/image1222.png"/><Relationship Id="rId27" Type="http://schemas.openxmlformats.org/officeDocument/2006/relationships/customXml" Target="../ink/ink1144.xml"/><Relationship Id="rId48" Type="http://schemas.openxmlformats.org/officeDocument/2006/relationships/image" Target="../media/image1130.png"/><Relationship Id="rId69" Type="http://schemas.openxmlformats.org/officeDocument/2006/relationships/customXml" Target="../ink/ink1165.xml"/><Relationship Id="rId113" Type="http://schemas.openxmlformats.org/officeDocument/2006/relationships/customXml" Target="../ink/ink1187.xml"/><Relationship Id="rId134" Type="http://schemas.openxmlformats.org/officeDocument/2006/relationships/image" Target="../media/image1173.png"/><Relationship Id="rId80" Type="http://schemas.openxmlformats.org/officeDocument/2006/relationships/image" Target="../media/image1146.png"/><Relationship Id="rId155" Type="http://schemas.openxmlformats.org/officeDocument/2006/relationships/customXml" Target="../ink/ink1208.xml"/><Relationship Id="rId176" Type="http://schemas.openxmlformats.org/officeDocument/2006/relationships/image" Target="../media/image1194.png"/><Relationship Id="rId197" Type="http://schemas.openxmlformats.org/officeDocument/2006/relationships/customXml" Target="../ink/ink1229.xml"/><Relationship Id="rId201" Type="http://schemas.openxmlformats.org/officeDocument/2006/relationships/customXml" Target="../ink/ink1231.xml"/><Relationship Id="rId222" Type="http://schemas.openxmlformats.org/officeDocument/2006/relationships/image" Target="../media/image1217.png"/><Relationship Id="rId243" Type="http://schemas.openxmlformats.org/officeDocument/2006/relationships/image" Target="../media/image882.emf"/><Relationship Id="rId17" Type="http://schemas.openxmlformats.org/officeDocument/2006/relationships/customXml" Target="../ink/ink1139.xml"/><Relationship Id="rId38" Type="http://schemas.openxmlformats.org/officeDocument/2006/relationships/image" Target="../media/image1125.png"/><Relationship Id="rId59" Type="http://schemas.openxmlformats.org/officeDocument/2006/relationships/customXml" Target="../ink/ink1160.xml"/><Relationship Id="rId103" Type="http://schemas.openxmlformats.org/officeDocument/2006/relationships/customXml" Target="../ink/ink1182.xml"/><Relationship Id="rId124" Type="http://schemas.openxmlformats.org/officeDocument/2006/relationships/image" Target="../media/image1168.png"/><Relationship Id="rId70" Type="http://schemas.openxmlformats.org/officeDocument/2006/relationships/image" Target="../media/image1141.png"/><Relationship Id="rId91" Type="http://schemas.openxmlformats.org/officeDocument/2006/relationships/customXml" Target="../ink/ink1176.xml"/><Relationship Id="rId145" Type="http://schemas.openxmlformats.org/officeDocument/2006/relationships/customXml" Target="../ink/ink1203.xml"/><Relationship Id="rId166" Type="http://schemas.openxmlformats.org/officeDocument/2006/relationships/image" Target="../media/image1189.png"/><Relationship Id="rId187" Type="http://schemas.openxmlformats.org/officeDocument/2006/relationships/customXml" Target="../ink/ink1224.xml"/><Relationship Id="rId1" Type="http://schemas.openxmlformats.org/officeDocument/2006/relationships/tags" Target="../tags/tag42.xml"/><Relationship Id="rId212" Type="http://schemas.openxmlformats.org/officeDocument/2006/relationships/image" Target="../media/image1212.png"/><Relationship Id="rId233" Type="http://schemas.openxmlformats.org/officeDocument/2006/relationships/customXml" Target="../ink/ink1247.xml"/><Relationship Id="rId28" Type="http://schemas.openxmlformats.org/officeDocument/2006/relationships/image" Target="../media/image1120.png"/><Relationship Id="rId49" Type="http://schemas.openxmlformats.org/officeDocument/2006/relationships/customXml" Target="../ink/ink1155.xml"/><Relationship Id="rId114" Type="http://schemas.openxmlformats.org/officeDocument/2006/relationships/image" Target="../media/image1163.png"/><Relationship Id="rId60" Type="http://schemas.openxmlformats.org/officeDocument/2006/relationships/image" Target="../media/image1136.png"/><Relationship Id="rId81" Type="http://schemas.openxmlformats.org/officeDocument/2006/relationships/customXml" Target="../ink/ink1171.xml"/><Relationship Id="rId135" Type="http://schemas.openxmlformats.org/officeDocument/2006/relationships/customXml" Target="../ink/ink1198.xml"/><Relationship Id="rId156" Type="http://schemas.openxmlformats.org/officeDocument/2006/relationships/image" Target="../media/image1184.png"/><Relationship Id="rId177" Type="http://schemas.openxmlformats.org/officeDocument/2006/relationships/customXml" Target="../ink/ink1219.xml"/><Relationship Id="rId198" Type="http://schemas.openxmlformats.org/officeDocument/2006/relationships/image" Target="../media/image1205.png"/><Relationship Id="rId202" Type="http://schemas.openxmlformats.org/officeDocument/2006/relationships/image" Target="../media/image1207.png"/><Relationship Id="rId223" Type="http://schemas.openxmlformats.org/officeDocument/2006/relationships/customXml" Target="../ink/ink1242.xml"/><Relationship Id="rId244" Type="http://schemas.openxmlformats.org/officeDocument/2006/relationships/image" Target="../media/image1025.png"/><Relationship Id="rId18" Type="http://schemas.openxmlformats.org/officeDocument/2006/relationships/image" Target="../media/image1115.png"/><Relationship Id="rId39" Type="http://schemas.openxmlformats.org/officeDocument/2006/relationships/customXml" Target="../ink/ink1150.xml"/><Relationship Id="rId50" Type="http://schemas.openxmlformats.org/officeDocument/2006/relationships/image" Target="../media/image1131.png"/><Relationship Id="rId104" Type="http://schemas.openxmlformats.org/officeDocument/2006/relationships/image" Target="../media/image1158.png"/><Relationship Id="rId125" Type="http://schemas.openxmlformats.org/officeDocument/2006/relationships/customXml" Target="../ink/ink1193.xml"/><Relationship Id="rId146" Type="http://schemas.openxmlformats.org/officeDocument/2006/relationships/image" Target="../media/image1179.png"/><Relationship Id="rId167" Type="http://schemas.openxmlformats.org/officeDocument/2006/relationships/customXml" Target="../ink/ink1214.xml"/><Relationship Id="rId188" Type="http://schemas.openxmlformats.org/officeDocument/2006/relationships/image" Target="../media/image1200.png"/><Relationship Id="rId71" Type="http://schemas.openxmlformats.org/officeDocument/2006/relationships/customXml" Target="../ink/ink1166.xml"/><Relationship Id="rId92" Type="http://schemas.openxmlformats.org/officeDocument/2006/relationships/image" Target="../media/image1152.png"/><Relationship Id="rId213" Type="http://schemas.openxmlformats.org/officeDocument/2006/relationships/customXml" Target="../ink/ink1237.xml"/><Relationship Id="rId234" Type="http://schemas.openxmlformats.org/officeDocument/2006/relationships/image" Target="../media/image1223.png"/><Relationship Id="rId2" Type="http://schemas.openxmlformats.org/officeDocument/2006/relationships/slideLayout" Target="../slideLayouts/slideLayout2.xml"/><Relationship Id="rId29" Type="http://schemas.openxmlformats.org/officeDocument/2006/relationships/customXml" Target="../ink/ink1145.xml"/><Relationship Id="rId40" Type="http://schemas.openxmlformats.org/officeDocument/2006/relationships/image" Target="../media/image1126.png"/><Relationship Id="rId115" Type="http://schemas.openxmlformats.org/officeDocument/2006/relationships/customXml" Target="../ink/ink1188.xml"/><Relationship Id="rId136" Type="http://schemas.openxmlformats.org/officeDocument/2006/relationships/image" Target="../media/image1174.png"/><Relationship Id="rId157" Type="http://schemas.openxmlformats.org/officeDocument/2006/relationships/customXml" Target="../ink/ink1209.xml"/><Relationship Id="rId178" Type="http://schemas.openxmlformats.org/officeDocument/2006/relationships/image" Target="../media/image1195.png"/><Relationship Id="rId61" Type="http://schemas.openxmlformats.org/officeDocument/2006/relationships/customXml" Target="../ink/ink1161.xml"/><Relationship Id="rId82" Type="http://schemas.openxmlformats.org/officeDocument/2006/relationships/image" Target="../media/image1147.png"/><Relationship Id="rId199" Type="http://schemas.openxmlformats.org/officeDocument/2006/relationships/customXml" Target="../ink/ink1230.xml"/><Relationship Id="rId203" Type="http://schemas.openxmlformats.org/officeDocument/2006/relationships/customXml" Target="../ink/ink1232.xml"/><Relationship Id="rId19" Type="http://schemas.openxmlformats.org/officeDocument/2006/relationships/customXml" Target="../ink/ink1140.xml"/><Relationship Id="rId224" Type="http://schemas.openxmlformats.org/officeDocument/2006/relationships/image" Target="../media/image1218.png"/><Relationship Id="rId245" Type="http://schemas.openxmlformats.org/officeDocument/2006/relationships/customXml" Target="../ink/ink1252.xml"/><Relationship Id="rId30" Type="http://schemas.openxmlformats.org/officeDocument/2006/relationships/image" Target="../media/image1121.png"/><Relationship Id="rId105" Type="http://schemas.openxmlformats.org/officeDocument/2006/relationships/customXml" Target="../ink/ink1183.xml"/><Relationship Id="rId126" Type="http://schemas.openxmlformats.org/officeDocument/2006/relationships/image" Target="../media/image1169.png"/><Relationship Id="rId147" Type="http://schemas.openxmlformats.org/officeDocument/2006/relationships/customXml" Target="../ink/ink1204.xml"/><Relationship Id="rId168" Type="http://schemas.openxmlformats.org/officeDocument/2006/relationships/image" Target="../media/image1190.png"/><Relationship Id="rId51" Type="http://schemas.openxmlformats.org/officeDocument/2006/relationships/customXml" Target="../ink/ink1156.xml"/><Relationship Id="rId72" Type="http://schemas.openxmlformats.org/officeDocument/2006/relationships/image" Target="../media/image1142.png"/><Relationship Id="rId93" Type="http://schemas.openxmlformats.org/officeDocument/2006/relationships/customXml" Target="../ink/ink1177.xml"/><Relationship Id="rId189" Type="http://schemas.openxmlformats.org/officeDocument/2006/relationships/customXml" Target="../ink/ink1225.xml"/><Relationship Id="rId3" Type="http://schemas.openxmlformats.org/officeDocument/2006/relationships/customXml" Target="../ink/ink1132.xml"/><Relationship Id="rId214" Type="http://schemas.openxmlformats.org/officeDocument/2006/relationships/image" Target="../media/image1213.png"/><Relationship Id="rId235" Type="http://schemas.openxmlformats.org/officeDocument/2006/relationships/customXml" Target="../ink/ink1248.xml"/><Relationship Id="rId116" Type="http://schemas.openxmlformats.org/officeDocument/2006/relationships/image" Target="../media/image1164.png"/><Relationship Id="rId137" Type="http://schemas.openxmlformats.org/officeDocument/2006/relationships/customXml" Target="../ink/ink1199.xml"/><Relationship Id="rId158" Type="http://schemas.openxmlformats.org/officeDocument/2006/relationships/image" Target="../media/image1185.png"/><Relationship Id="rId20" Type="http://schemas.openxmlformats.org/officeDocument/2006/relationships/image" Target="../media/image1116.png"/><Relationship Id="rId41" Type="http://schemas.openxmlformats.org/officeDocument/2006/relationships/customXml" Target="../ink/ink1151.xml"/><Relationship Id="rId62" Type="http://schemas.openxmlformats.org/officeDocument/2006/relationships/image" Target="../media/image1137.png"/><Relationship Id="rId83" Type="http://schemas.openxmlformats.org/officeDocument/2006/relationships/customXml" Target="../ink/ink1172.xml"/><Relationship Id="rId179" Type="http://schemas.openxmlformats.org/officeDocument/2006/relationships/customXml" Target="../ink/ink1220.xml"/><Relationship Id="rId190" Type="http://schemas.openxmlformats.org/officeDocument/2006/relationships/image" Target="../media/image1201.png"/><Relationship Id="rId204" Type="http://schemas.openxmlformats.org/officeDocument/2006/relationships/image" Target="../media/image1208.png"/><Relationship Id="rId225" Type="http://schemas.openxmlformats.org/officeDocument/2006/relationships/customXml" Target="../ink/ink1243.xml"/><Relationship Id="rId246" Type="http://schemas.openxmlformats.org/officeDocument/2006/relationships/image" Target="../media/image1230.png"/><Relationship Id="rId106" Type="http://schemas.openxmlformats.org/officeDocument/2006/relationships/image" Target="../media/image1159.png"/><Relationship Id="rId127" Type="http://schemas.openxmlformats.org/officeDocument/2006/relationships/customXml" Target="../ink/ink1194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32.png"/><Relationship Id="rId21" Type="http://schemas.openxmlformats.org/officeDocument/2006/relationships/customXml" Target="../ink/ink1260.xml"/><Relationship Id="rId42" Type="http://schemas.openxmlformats.org/officeDocument/2006/relationships/image" Target="../media/image1240.png"/><Relationship Id="rId47" Type="http://schemas.openxmlformats.org/officeDocument/2006/relationships/customXml" Target="../ink/ink1273.xml"/><Relationship Id="rId63" Type="http://schemas.openxmlformats.org/officeDocument/2006/relationships/customXml" Target="../ink/ink1281.xml"/><Relationship Id="rId68" Type="http://schemas.openxmlformats.org/officeDocument/2006/relationships/image" Target="../media/image1253.png"/><Relationship Id="rId84" Type="http://schemas.openxmlformats.org/officeDocument/2006/relationships/image" Target="../media/image1261.png"/><Relationship Id="rId89" Type="http://schemas.openxmlformats.org/officeDocument/2006/relationships/customXml" Target="../ink/ink1294.xml"/><Relationship Id="rId112" Type="http://schemas.openxmlformats.org/officeDocument/2006/relationships/image" Target="../media/image1275.png"/><Relationship Id="rId16" Type="http://schemas.openxmlformats.org/officeDocument/2006/relationships/image" Target="../media/image1073.png"/><Relationship Id="rId107" Type="http://schemas.openxmlformats.org/officeDocument/2006/relationships/customXml" Target="../ink/ink1303.xml"/><Relationship Id="rId11" Type="http://schemas.openxmlformats.org/officeDocument/2006/relationships/customXml" Target="../ink/ink1255.xml"/><Relationship Id="rId32" Type="http://schemas.openxmlformats.org/officeDocument/2006/relationships/image" Target="../media/image1235.png"/><Relationship Id="rId37" Type="http://schemas.openxmlformats.org/officeDocument/2006/relationships/customXml" Target="../ink/ink1268.xml"/><Relationship Id="rId53" Type="http://schemas.openxmlformats.org/officeDocument/2006/relationships/customXml" Target="../ink/ink1276.xml"/><Relationship Id="rId58" Type="http://schemas.openxmlformats.org/officeDocument/2006/relationships/image" Target="../media/image1248.png"/><Relationship Id="rId74" Type="http://schemas.openxmlformats.org/officeDocument/2006/relationships/image" Target="../media/image1256.png"/><Relationship Id="rId79" Type="http://schemas.openxmlformats.org/officeDocument/2006/relationships/customXml" Target="../ink/ink1289.xml"/><Relationship Id="rId102" Type="http://schemas.openxmlformats.org/officeDocument/2006/relationships/image" Target="../media/image1270.png"/><Relationship Id="rId5" Type="http://schemas.openxmlformats.org/officeDocument/2006/relationships/image" Target="../media/image1026.png"/><Relationship Id="rId90" Type="http://schemas.openxmlformats.org/officeDocument/2006/relationships/image" Target="../media/image1264.png"/><Relationship Id="rId95" Type="http://schemas.openxmlformats.org/officeDocument/2006/relationships/customXml" Target="../ink/ink1297.xml"/><Relationship Id="rId22" Type="http://schemas.openxmlformats.org/officeDocument/2006/relationships/image" Target="../media/image1228.png"/><Relationship Id="rId27" Type="http://schemas.openxmlformats.org/officeDocument/2006/relationships/customXml" Target="../ink/ink1263.xml"/><Relationship Id="rId43" Type="http://schemas.openxmlformats.org/officeDocument/2006/relationships/customXml" Target="../ink/ink1271.xml"/><Relationship Id="rId48" Type="http://schemas.openxmlformats.org/officeDocument/2006/relationships/image" Target="../media/image1243.png"/><Relationship Id="rId64" Type="http://schemas.openxmlformats.org/officeDocument/2006/relationships/image" Target="../media/image1251.png"/><Relationship Id="rId69" Type="http://schemas.openxmlformats.org/officeDocument/2006/relationships/customXml" Target="../ink/ink1284.xml"/><Relationship Id="rId113" Type="http://schemas.openxmlformats.org/officeDocument/2006/relationships/customXml" Target="../ink/ink1306.xml"/><Relationship Id="rId80" Type="http://schemas.openxmlformats.org/officeDocument/2006/relationships/image" Target="../media/image1259.png"/><Relationship Id="rId85" Type="http://schemas.openxmlformats.org/officeDocument/2006/relationships/customXml" Target="../ink/ink1292.xml"/><Relationship Id="rId12" Type="http://schemas.openxmlformats.org/officeDocument/2006/relationships/image" Target="../media/image1071.png"/><Relationship Id="rId17" Type="http://schemas.openxmlformats.org/officeDocument/2006/relationships/customXml" Target="../ink/ink1258.xml"/><Relationship Id="rId33" Type="http://schemas.openxmlformats.org/officeDocument/2006/relationships/customXml" Target="../ink/ink1266.xml"/><Relationship Id="rId38" Type="http://schemas.openxmlformats.org/officeDocument/2006/relationships/image" Target="../media/image1238.png"/><Relationship Id="rId59" Type="http://schemas.openxmlformats.org/officeDocument/2006/relationships/customXml" Target="../ink/ink1279.xml"/><Relationship Id="rId103" Type="http://schemas.openxmlformats.org/officeDocument/2006/relationships/customXml" Target="../ink/ink1301.xml"/><Relationship Id="rId108" Type="http://schemas.openxmlformats.org/officeDocument/2006/relationships/image" Target="../media/image1273.png"/><Relationship Id="rId54" Type="http://schemas.openxmlformats.org/officeDocument/2006/relationships/image" Target="../media/image1246.png"/><Relationship Id="rId70" Type="http://schemas.openxmlformats.org/officeDocument/2006/relationships/image" Target="../media/image1254.png"/><Relationship Id="rId75" Type="http://schemas.openxmlformats.org/officeDocument/2006/relationships/customXml" Target="../ink/ink1287.xml"/><Relationship Id="rId91" Type="http://schemas.openxmlformats.org/officeDocument/2006/relationships/customXml" Target="../ink/ink1295.xml"/><Relationship Id="rId96" Type="http://schemas.openxmlformats.org/officeDocument/2006/relationships/image" Target="../media/image1267.png"/><Relationship Id="rId1" Type="http://schemas.openxmlformats.org/officeDocument/2006/relationships/tags" Target="../tags/tag43.xml"/><Relationship Id="rId6" Type="http://schemas.openxmlformats.org/officeDocument/2006/relationships/image" Target="../media/image382.emf"/><Relationship Id="rId15" Type="http://schemas.openxmlformats.org/officeDocument/2006/relationships/customXml" Target="../ink/ink1257.xml"/><Relationship Id="rId23" Type="http://schemas.openxmlformats.org/officeDocument/2006/relationships/customXml" Target="../ink/ink1261.xml"/><Relationship Id="rId28" Type="http://schemas.openxmlformats.org/officeDocument/2006/relationships/image" Target="../media/image1233.png"/><Relationship Id="rId36" Type="http://schemas.openxmlformats.org/officeDocument/2006/relationships/image" Target="../media/image1237.png"/><Relationship Id="rId49" Type="http://schemas.openxmlformats.org/officeDocument/2006/relationships/customXml" Target="../ink/ink1274.xml"/><Relationship Id="rId57" Type="http://schemas.openxmlformats.org/officeDocument/2006/relationships/customXml" Target="../ink/ink1278.xml"/><Relationship Id="rId106" Type="http://schemas.openxmlformats.org/officeDocument/2006/relationships/image" Target="../media/image1272.png"/><Relationship Id="rId114" Type="http://schemas.openxmlformats.org/officeDocument/2006/relationships/image" Target="../media/image1276.png"/><Relationship Id="rId10" Type="http://schemas.openxmlformats.org/officeDocument/2006/relationships/image" Target="../media/image1070.png"/><Relationship Id="rId31" Type="http://schemas.openxmlformats.org/officeDocument/2006/relationships/customXml" Target="../ink/ink1265.xml"/><Relationship Id="rId44" Type="http://schemas.openxmlformats.org/officeDocument/2006/relationships/image" Target="../media/image1241.png"/><Relationship Id="rId52" Type="http://schemas.openxmlformats.org/officeDocument/2006/relationships/image" Target="../media/image1245.png"/><Relationship Id="rId60" Type="http://schemas.openxmlformats.org/officeDocument/2006/relationships/image" Target="../media/image1249.png"/><Relationship Id="rId65" Type="http://schemas.openxmlformats.org/officeDocument/2006/relationships/customXml" Target="../ink/ink1282.xml"/><Relationship Id="rId73" Type="http://schemas.openxmlformats.org/officeDocument/2006/relationships/customXml" Target="../ink/ink1286.xml"/><Relationship Id="rId78" Type="http://schemas.openxmlformats.org/officeDocument/2006/relationships/image" Target="../media/image1258.png"/><Relationship Id="rId81" Type="http://schemas.openxmlformats.org/officeDocument/2006/relationships/customXml" Target="../ink/ink1290.xml"/><Relationship Id="rId86" Type="http://schemas.openxmlformats.org/officeDocument/2006/relationships/image" Target="../media/image1262.png"/><Relationship Id="rId94" Type="http://schemas.openxmlformats.org/officeDocument/2006/relationships/image" Target="../media/image1266.png"/><Relationship Id="rId99" Type="http://schemas.openxmlformats.org/officeDocument/2006/relationships/customXml" Target="../ink/ink1299.xml"/><Relationship Id="rId101" Type="http://schemas.openxmlformats.org/officeDocument/2006/relationships/customXml" Target="../ink/ink1300.xml"/><Relationship Id="rId4" Type="http://schemas.openxmlformats.org/officeDocument/2006/relationships/slideLayout" Target="../slideLayouts/slideLayout2.xml"/><Relationship Id="rId9" Type="http://schemas.openxmlformats.org/officeDocument/2006/relationships/customXml" Target="../ink/ink1254.xml"/><Relationship Id="rId13" Type="http://schemas.openxmlformats.org/officeDocument/2006/relationships/customXml" Target="../ink/ink1256.xml"/><Relationship Id="rId18" Type="http://schemas.openxmlformats.org/officeDocument/2006/relationships/image" Target="../media/image1074.png"/><Relationship Id="rId39" Type="http://schemas.openxmlformats.org/officeDocument/2006/relationships/customXml" Target="../ink/ink1269.xml"/><Relationship Id="rId109" Type="http://schemas.openxmlformats.org/officeDocument/2006/relationships/customXml" Target="../ink/ink1304.xml"/><Relationship Id="rId34" Type="http://schemas.openxmlformats.org/officeDocument/2006/relationships/image" Target="../media/image1236.png"/><Relationship Id="rId50" Type="http://schemas.openxmlformats.org/officeDocument/2006/relationships/image" Target="../media/image1244.png"/><Relationship Id="rId55" Type="http://schemas.openxmlformats.org/officeDocument/2006/relationships/customXml" Target="../ink/ink1277.xml"/><Relationship Id="rId76" Type="http://schemas.openxmlformats.org/officeDocument/2006/relationships/image" Target="../media/image1257.png"/><Relationship Id="rId97" Type="http://schemas.openxmlformats.org/officeDocument/2006/relationships/customXml" Target="../ink/ink1298.xml"/><Relationship Id="rId104" Type="http://schemas.openxmlformats.org/officeDocument/2006/relationships/image" Target="../media/image1271.png"/><Relationship Id="rId7" Type="http://schemas.openxmlformats.org/officeDocument/2006/relationships/image" Target="../media/image383.emf"/><Relationship Id="rId71" Type="http://schemas.openxmlformats.org/officeDocument/2006/relationships/customXml" Target="../ink/ink1285.xml"/><Relationship Id="rId92" Type="http://schemas.openxmlformats.org/officeDocument/2006/relationships/image" Target="../media/image1265.png"/><Relationship Id="rId2" Type="http://schemas.openxmlformats.org/officeDocument/2006/relationships/tags" Target="../tags/tag44.xml"/><Relationship Id="rId29" Type="http://schemas.openxmlformats.org/officeDocument/2006/relationships/customXml" Target="../ink/ink1264.xml"/><Relationship Id="rId24" Type="http://schemas.openxmlformats.org/officeDocument/2006/relationships/image" Target="../media/image1229.png"/><Relationship Id="rId40" Type="http://schemas.openxmlformats.org/officeDocument/2006/relationships/image" Target="../media/image1239.png"/><Relationship Id="rId45" Type="http://schemas.openxmlformats.org/officeDocument/2006/relationships/customXml" Target="../ink/ink1272.xml"/><Relationship Id="rId66" Type="http://schemas.openxmlformats.org/officeDocument/2006/relationships/image" Target="../media/image1252.png"/><Relationship Id="rId87" Type="http://schemas.openxmlformats.org/officeDocument/2006/relationships/customXml" Target="../ink/ink1293.xml"/><Relationship Id="rId110" Type="http://schemas.openxmlformats.org/officeDocument/2006/relationships/image" Target="../media/image1274.png"/><Relationship Id="rId115" Type="http://schemas.openxmlformats.org/officeDocument/2006/relationships/customXml" Target="../ink/ink1307.xml"/><Relationship Id="rId61" Type="http://schemas.openxmlformats.org/officeDocument/2006/relationships/customXml" Target="../ink/ink1280.xml"/><Relationship Id="rId82" Type="http://schemas.openxmlformats.org/officeDocument/2006/relationships/image" Target="../media/image1260.png"/><Relationship Id="rId19" Type="http://schemas.openxmlformats.org/officeDocument/2006/relationships/customXml" Target="../ink/ink1259.xml"/><Relationship Id="rId14" Type="http://schemas.openxmlformats.org/officeDocument/2006/relationships/image" Target="../media/image1072.png"/><Relationship Id="rId30" Type="http://schemas.openxmlformats.org/officeDocument/2006/relationships/image" Target="../media/image1234.png"/><Relationship Id="rId35" Type="http://schemas.openxmlformats.org/officeDocument/2006/relationships/customXml" Target="../ink/ink1267.xml"/><Relationship Id="rId56" Type="http://schemas.openxmlformats.org/officeDocument/2006/relationships/image" Target="../media/image1247.png"/><Relationship Id="rId77" Type="http://schemas.openxmlformats.org/officeDocument/2006/relationships/customXml" Target="../ink/ink1288.xml"/><Relationship Id="rId100" Type="http://schemas.openxmlformats.org/officeDocument/2006/relationships/image" Target="../media/image1269.png"/><Relationship Id="rId105" Type="http://schemas.openxmlformats.org/officeDocument/2006/relationships/customXml" Target="../ink/ink1302.xml"/><Relationship Id="rId8" Type="http://schemas.openxmlformats.org/officeDocument/2006/relationships/image" Target="../media/image385.emf"/><Relationship Id="rId51" Type="http://schemas.openxmlformats.org/officeDocument/2006/relationships/customXml" Target="../ink/ink1275.xml"/><Relationship Id="rId72" Type="http://schemas.openxmlformats.org/officeDocument/2006/relationships/image" Target="../media/image1255.png"/><Relationship Id="rId93" Type="http://schemas.openxmlformats.org/officeDocument/2006/relationships/customXml" Target="../ink/ink1296.xml"/><Relationship Id="rId98" Type="http://schemas.openxmlformats.org/officeDocument/2006/relationships/image" Target="../media/image1268.png"/><Relationship Id="rId3" Type="http://schemas.openxmlformats.org/officeDocument/2006/relationships/tags" Target="../tags/tag45.xml"/><Relationship Id="rId25" Type="http://schemas.openxmlformats.org/officeDocument/2006/relationships/customXml" Target="../ink/ink1262.xml"/><Relationship Id="rId46" Type="http://schemas.openxmlformats.org/officeDocument/2006/relationships/image" Target="../media/image1242.png"/><Relationship Id="rId67" Type="http://schemas.openxmlformats.org/officeDocument/2006/relationships/customXml" Target="../ink/ink1283.xml"/><Relationship Id="rId116" Type="http://schemas.openxmlformats.org/officeDocument/2006/relationships/image" Target="../media/image1277.png"/><Relationship Id="rId20" Type="http://schemas.openxmlformats.org/officeDocument/2006/relationships/image" Target="../media/image1092.png"/><Relationship Id="rId41" Type="http://schemas.openxmlformats.org/officeDocument/2006/relationships/customXml" Target="../ink/ink1270.xml"/><Relationship Id="rId62" Type="http://schemas.openxmlformats.org/officeDocument/2006/relationships/image" Target="../media/image1250.png"/><Relationship Id="rId83" Type="http://schemas.openxmlformats.org/officeDocument/2006/relationships/customXml" Target="../ink/ink1291.xml"/><Relationship Id="rId88" Type="http://schemas.openxmlformats.org/officeDocument/2006/relationships/image" Target="../media/image1263.png"/><Relationship Id="rId111" Type="http://schemas.openxmlformats.org/officeDocument/2006/relationships/customXml" Target="../ink/ink1305.xml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36.png"/><Relationship Id="rId21" Type="http://schemas.openxmlformats.org/officeDocument/2006/relationships/image" Target="../media/image1288.png"/><Relationship Id="rId42" Type="http://schemas.openxmlformats.org/officeDocument/2006/relationships/customXml" Target="../ink/ink1327.xml"/><Relationship Id="rId63" Type="http://schemas.openxmlformats.org/officeDocument/2006/relationships/image" Target="../media/image1309.png"/><Relationship Id="rId84" Type="http://schemas.openxmlformats.org/officeDocument/2006/relationships/customXml" Target="../ink/ink1348.xml"/><Relationship Id="rId138" Type="http://schemas.openxmlformats.org/officeDocument/2006/relationships/customXml" Target="../ink/ink1375.xml"/><Relationship Id="rId159" Type="http://schemas.openxmlformats.org/officeDocument/2006/relationships/image" Target="../media/image1357.png"/><Relationship Id="rId170" Type="http://schemas.openxmlformats.org/officeDocument/2006/relationships/customXml" Target="../ink/ink1391.xml"/><Relationship Id="rId107" Type="http://schemas.openxmlformats.org/officeDocument/2006/relationships/image" Target="../media/image1331.png"/><Relationship Id="rId11" Type="http://schemas.openxmlformats.org/officeDocument/2006/relationships/image" Target="../media/image1283.png"/><Relationship Id="rId32" Type="http://schemas.openxmlformats.org/officeDocument/2006/relationships/customXml" Target="../ink/ink1322.xml"/><Relationship Id="rId53" Type="http://schemas.openxmlformats.org/officeDocument/2006/relationships/image" Target="../media/image1304.png"/><Relationship Id="rId74" Type="http://schemas.openxmlformats.org/officeDocument/2006/relationships/customXml" Target="../ink/ink1343.xml"/><Relationship Id="rId128" Type="http://schemas.openxmlformats.org/officeDocument/2006/relationships/customXml" Target="../ink/ink1370.xml"/><Relationship Id="rId149" Type="http://schemas.openxmlformats.org/officeDocument/2006/relationships/image" Target="../media/image1352.png"/><Relationship Id="rId5" Type="http://schemas.openxmlformats.org/officeDocument/2006/relationships/image" Target="../media/image1280.png"/><Relationship Id="rId95" Type="http://schemas.openxmlformats.org/officeDocument/2006/relationships/image" Target="../media/image1325.png"/><Relationship Id="rId160" Type="http://schemas.openxmlformats.org/officeDocument/2006/relationships/customXml" Target="../ink/ink1386.xml"/><Relationship Id="rId22" Type="http://schemas.openxmlformats.org/officeDocument/2006/relationships/customXml" Target="../ink/ink1317.xml"/><Relationship Id="rId43" Type="http://schemas.openxmlformats.org/officeDocument/2006/relationships/image" Target="../media/image1299.png"/><Relationship Id="rId64" Type="http://schemas.openxmlformats.org/officeDocument/2006/relationships/customXml" Target="../ink/ink1338.xml"/><Relationship Id="rId118" Type="http://schemas.openxmlformats.org/officeDocument/2006/relationships/customXml" Target="../ink/ink1365.xml"/><Relationship Id="rId139" Type="http://schemas.openxmlformats.org/officeDocument/2006/relationships/image" Target="../media/image1347.png"/><Relationship Id="rId85" Type="http://schemas.openxmlformats.org/officeDocument/2006/relationships/image" Target="../media/image1320.png"/><Relationship Id="rId150" Type="http://schemas.openxmlformats.org/officeDocument/2006/relationships/customXml" Target="../ink/ink1381.xml"/><Relationship Id="rId171" Type="http://schemas.openxmlformats.org/officeDocument/2006/relationships/image" Target="../media/image1363.png"/><Relationship Id="rId12" Type="http://schemas.openxmlformats.org/officeDocument/2006/relationships/customXml" Target="../ink/ink1312.xml"/><Relationship Id="rId33" Type="http://schemas.openxmlformats.org/officeDocument/2006/relationships/image" Target="../media/image1294.png"/><Relationship Id="rId108" Type="http://schemas.openxmlformats.org/officeDocument/2006/relationships/customXml" Target="../ink/ink1360.xml"/><Relationship Id="rId129" Type="http://schemas.openxmlformats.org/officeDocument/2006/relationships/image" Target="../media/image1342.png"/><Relationship Id="rId54" Type="http://schemas.openxmlformats.org/officeDocument/2006/relationships/customXml" Target="../ink/ink1333.xml"/><Relationship Id="rId75" Type="http://schemas.openxmlformats.org/officeDocument/2006/relationships/image" Target="../media/image1315.png"/><Relationship Id="rId96" Type="http://schemas.openxmlformats.org/officeDocument/2006/relationships/customXml" Target="../ink/ink1354.xml"/><Relationship Id="rId140" Type="http://schemas.openxmlformats.org/officeDocument/2006/relationships/customXml" Target="../ink/ink1376.xml"/><Relationship Id="rId161" Type="http://schemas.openxmlformats.org/officeDocument/2006/relationships/image" Target="../media/image135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09.xml"/><Relationship Id="rId23" Type="http://schemas.openxmlformats.org/officeDocument/2006/relationships/image" Target="../media/image1289.png"/><Relationship Id="rId28" Type="http://schemas.openxmlformats.org/officeDocument/2006/relationships/customXml" Target="../ink/ink1320.xml"/><Relationship Id="rId49" Type="http://schemas.openxmlformats.org/officeDocument/2006/relationships/image" Target="../media/image1302.png"/><Relationship Id="rId114" Type="http://schemas.openxmlformats.org/officeDocument/2006/relationships/customXml" Target="../ink/ink1363.xml"/><Relationship Id="rId119" Type="http://schemas.openxmlformats.org/officeDocument/2006/relationships/image" Target="../media/image1337.png"/><Relationship Id="rId44" Type="http://schemas.openxmlformats.org/officeDocument/2006/relationships/customXml" Target="../ink/ink1328.xml"/><Relationship Id="rId60" Type="http://schemas.openxmlformats.org/officeDocument/2006/relationships/customXml" Target="../ink/ink1336.xml"/><Relationship Id="rId65" Type="http://schemas.openxmlformats.org/officeDocument/2006/relationships/image" Target="../media/image1310.png"/><Relationship Id="rId81" Type="http://schemas.openxmlformats.org/officeDocument/2006/relationships/image" Target="../media/image1318.png"/><Relationship Id="rId86" Type="http://schemas.openxmlformats.org/officeDocument/2006/relationships/customXml" Target="../ink/ink1349.xml"/><Relationship Id="rId130" Type="http://schemas.openxmlformats.org/officeDocument/2006/relationships/customXml" Target="../ink/ink1371.xml"/><Relationship Id="rId135" Type="http://schemas.openxmlformats.org/officeDocument/2006/relationships/image" Target="../media/image1345.png"/><Relationship Id="rId151" Type="http://schemas.openxmlformats.org/officeDocument/2006/relationships/image" Target="../media/image1353.png"/><Relationship Id="rId156" Type="http://schemas.openxmlformats.org/officeDocument/2006/relationships/customXml" Target="../ink/ink1384.xml"/><Relationship Id="rId172" Type="http://schemas.openxmlformats.org/officeDocument/2006/relationships/customXml" Target="../ink/ink1392.xml"/><Relationship Id="rId13" Type="http://schemas.openxmlformats.org/officeDocument/2006/relationships/image" Target="../media/image1284.png"/><Relationship Id="rId18" Type="http://schemas.openxmlformats.org/officeDocument/2006/relationships/customXml" Target="../ink/ink1315.xml"/><Relationship Id="rId39" Type="http://schemas.openxmlformats.org/officeDocument/2006/relationships/image" Target="../media/image1297.png"/><Relationship Id="rId109" Type="http://schemas.openxmlformats.org/officeDocument/2006/relationships/image" Target="../media/image1332.png"/><Relationship Id="rId34" Type="http://schemas.openxmlformats.org/officeDocument/2006/relationships/customXml" Target="../ink/ink1323.xml"/><Relationship Id="rId50" Type="http://schemas.openxmlformats.org/officeDocument/2006/relationships/customXml" Target="../ink/ink1331.xml"/><Relationship Id="rId55" Type="http://schemas.openxmlformats.org/officeDocument/2006/relationships/image" Target="../media/image1305.png"/><Relationship Id="rId76" Type="http://schemas.openxmlformats.org/officeDocument/2006/relationships/customXml" Target="../ink/ink1344.xml"/><Relationship Id="rId97" Type="http://schemas.openxmlformats.org/officeDocument/2006/relationships/image" Target="../media/image1326.png"/><Relationship Id="rId104" Type="http://schemas.openxmlformats.org/officeDocument/2006/relationships/customXml" Target="../ink/ink1358.xml"/><Relationship Id="rId120" Type="http://schemas.openxmlformats.org/officeDocument/2006/relationships/customXml" Target="../ink/ink1366.xml"/><Relationship Id="rId125" Type="http://schemas.openxmlformats.org/officeDocument/2006/relationships/image" Target="../media/image1340.png"/><Relationship Id="rId141" Type="http://schemas.openxmlformats.org/officeDocument/2006/relationships/image" Target="../media/image1348.png"/><Relationship Id="rId146" Type="http://schemas.openxmlformats.org/officeDocument/2006/relationships/customXml" Target="../ink/ink1379.xml"/><Relationship Id="rId167" Type="http://schemas.openxmlformats.org/officeDocument/2006/relationships/image" Target="../media/image1361.png"/><Relationship Id="rId7" Type="http://schemas.openxmlformats.org/officeDocument/2006/relationships/image" Target="../media/image1281.png"/><Relationship Id="rId71" Type="http://schemas.openxmlformats.org/officeDocument/2006/relationships/image" Target="../media/image1313.png"/><Relationship Id="rId92" Type="http://schemas.openxmlformats.org/officeDocument/2006/relationships/customXml" Target="../ink/ink1352.xml"/><Relationship Id="rId162" Type="http://schemas.openxmlformats.org/officeDocument/2006/relationships/customXml" Target="../ink/ink1387.xml"/><Relationship Id="rId2" Type="http://schemas.openxmlformats.org/officeDocument/2006/relationships/image" Target="../media/image1278.png"/><Relationship Id="rId29" Type="http://schemas.openxmlformats.org/officeDocument/2006/relationships/image" Target="../media/image1292.png"/><Relationship Id="rId24" Type="http://schemas.openxmlformats.org/officeDocument/2006/relationships/customXml" Target="../ink/ink1318.xml"/><Relationship Id="rId40" Type="http://schemas.openxmlformats.org/officeDocument/2006/relationships/customXml" Target="../ink/ink1326.xml"/><Relationship Id="rId45" Type="http://schemas.openxmlformats.org/officeDocument/2006/relationships/image" Target="../media/image1300.png"/><Relationship Id="rId66" Type="http://schemas.openxmlformats.org/officeDocument/2006/relationships/customXml" Target="../ink/ink1339.xml"/><Relationship Id="rId87" Type="http://schemas.openxmlformats.org/officeDocument/2006/relationships/image" Target="../media/image1321.png"/><Relationship Id="rId110" Type="http://schemas.openxmlformats.org/officeDocument/2006/relationships/customXml" Target="../ink/ink1361.xml"/><Relationship Id="rId115" Type="http://schemas.openxmlformats.org/officeDocument/2006/relationships/image" Target="../media/image1335.png"/><Relationship Id="rId131" Type="http://schemas.openxmlformats.org/officeDocument/2006/relationships/image" Target="../media/image1343.png"/><Relationship Id="rId136" Type="http://schemas.openxmlformats.org/officeDocument/2006/relationships/customXml" Target="../ink/ink1374.xml"/><Relationship Id="rId157" Type="http://schemas.openxmlformats.org/officeDocument/2006/relationships/image" Target="../media/image1356.png"/><Relationship Id="rId61" Type="http://schemas.openxmlformats.org/officeDocument/2006/relationships/image" Target="../media/image1308.png"/><Relationship Id="rId82" Type="http://schemas.openxmlformats.org/officeDocument/2006/relationships/customXml" Target="../ink/ink1347.xml"/><Relationship Id="rId152" Type="http://schemas.openxmlformats.org/officeDocument/2006/relationships/customXml" Target="../ink/ink1382.xml"/><Relationship Id="rId173" Type="http://schemas.openxmlformats.org/officeDocument/2006/relationships/image" Target="../media/image1364.png"/><Relationship Id="rId19" Type="http://schemas.openxmlformats.org/officeDocument/2006/relationships/image" Target="../media/image1287.png"/><Relationship Id="rId14" Type="http://schemas.openxmlformats.org/officeDocument/2006/relationships/customXml" Target="../ink/ink1313.xml"/><Relationship Id="rId30" Type="http://schemas.openxmlformats.org/officeDocument/2006/relationships/customXml" Target="../ink/ink1321.xml"/><Relationship Id="rId35" Type="http://schemas.openxmlformats.org/officeDocument/2006/relationships/image" Target="../media/image1295.png"/><Relationship Id="rId56" Type="http://schemas.openxmlformats.org/officeDocument/2006/relationships/customXml" Target="../ink/ink1334.xml"/><Relationship Id="rId77" Type="http://schemas.openxmlformats.org/officeDocument/2006/relationships/image" Target="../media/image1316.png"/><Relationship Id="rId100" Type="http://schemas.openxmlformats.org/officeDocument/2006/relationships/customXml" Target="../ink/ink1356.xml"/><Relationship Id="rId105" Type="http://schemas.openxmlformats.org/officeDocument/2006/relationships/image" Target="../media/image1330.png"/><Relationship Id="rId126" Type="http://schemas.openxmlformats.org/officeDocument/2006/relationships/customXml" Target="../ink/ink1369.xml"/><Relationship Id="rId147" Type="http://schemas.openxmlformats.org/officeDocument/2006/relationships/image" Target="../media/image1351.png"/><Relationship Id="rId168" Type="http://schemas.openxmlformats.org/officeDocument/2006/relationships/customXml" Target="../ink/ink1390.xml"/><Relationship Id="rId8" Type="http://schemas.openxmlformats.org/officeDocument/2006/relationships/customXml" Target="../ink/ink1310.xml"/><Relationship Id="rId51" Type="http://schemas.openxmlformats.org/officeDocument/2006/relationships/image" Target="../media/image1303.png"/><Relationship Id="rId72" Type="http://schemas.openxmlformats.org/officeDocument/2006/relationships/customXml" Target="../ink/ink1342.xml"/><Relationship Id="rId93" Type="http://schemas.openxmlformats.org/officeDocument/2006/relationships/image" Target="../media/image1324.png"/><Relationship Id="rId98" Type="http://schemas.openxmlformats.org/officeDocument/2006/relationships/customXml" Target="../ink/ink1355.xml"/><Relationship Id="rId121" Type="http://schemas.openxmlformats.org/officeDocument/2006/relationships/image" Target="../media/image1338.png"/><Relationship Id="rId142" Type="http://schemas.openxmlformats.org/officeDocument/2006/relationships/customXml" Target="../ink/ink1377.xml"/><Relationship Id="rId163" Type="http://schemas.openxmlformats.org/officeDocument/2006/relationships/image" Target="../media/image1359.png"/><Relationship Id="rId3" Type="http://schemas.openxmlformats.org/officeDocument/2006/relationships/image" Target="../media/image1279.png"/><Relationship Id="rId25" Type="http://schemas.openxmlformats.org/officeDocument/2006/relationships/image" Target="../media/image1290.png"/><Relationship Id="rId46" Type="http://schemas.openxmlformats.org/officeDocument/2006/relationships/customXml" Target="../ink/ink1329.xml"/><Relationship Id="rId67" Type="http://schemas.openxmlformats.org/officeDocument/2006/relationships/image" Target="../media/image1311.png"/><Relationship Id="rId116" Type="http://schemas.openxmlformats.org/officeDocument/2006/relationships/customXml" Target="../ink/ink1364.xml"/><Relationship Id="rId137" Type="http://schemas.openxmlformats.org/officeDocument/2006/relationships/image" Target="../media/image1346.png"/><Relationship Id="rId158" Type="http://schemas.openxmlformats.org/officeDocument/2006/relationships/customXml" Target="../ink/ink1385.xml"/><Relationship Id="rId20" Type="http://schemas.openxmlformats.org/officeDocument/2006/relationships/customXml" Target="../ink/ink1316.xml"/><Relationship Id="rId41" Type="http://schemas.openxmlformats.org/officeDocument/2006/relationships/image" Target="../media/image1298.png"/><Relationship Id="rId62" Type="http://schemas.openxmlformats.org/officeDocument/2006/relationships/customXml" Target="../ink/ink1337.xml"/><Relationship Id="rId83" Type="http://schemas.openxmlformats.org/officeDocument/2006/relationships/image" Target="../media/image1319.png"/><Relationship Id="rId88" Type="http://schemas.openxmlformats.org/officeDocument/2006/relationships/customXml" Target="../ink/ink1350.xml"/><Relationship Id="rId111" Type="http://schemas.openxmlformats.org/officeDocument/2006/relationships/image" Target="../media/image1333.png"/><Relationship Id="rId132" Type="http://schemas.openxmlformats.org/officeDocument/2006/relationships/customXml" Target="../ink/ink1372.xml"/><Relationship Id="rId153" Type="http://schemas.openxmlformats.org/officeDocument/2006/relationships/image" Target="../media/image1354.png"/><Relationship Id="rId15" Type="http://schemas.openxmlformats.org/officeDocument/2006/relationships/image" Target="../media/image1285.png"/><Relationship Id="rId36" Type="http://schemas.openxmlformats.org/officeDocument/2006/relationships/customXml" Target="../ink/ink1324.xml"/><Relationship Id="rId57" Type="http://schemas.openxmlformats.org/officeDocument/2006/relationships/image" Target="../media/image1306.png"/><Relationship Id="rId106" Type="http://schemas.openxmlformats.org/officeDocument/2006/relationships/customXml" Target="../ink/ink1359.xml"/><Relationship Id="rId127" Type="http://schemas.openxmlformats.org/officeDocument/2006/relationships/image" Target="../media/image1341.png"/><Relationship Id="rId10" Type="http://schemas.openxmlformats.org/officeDocument/2006/relationships/customXml" Target="../ink/ink1311.xml"/><Relationship Id="rId31" Type="http://schemas.openxmlformats.org/officeDocument/2006/relationships/image" Target="../media/image1293.png"/><Relationship Id="rId52" Type="http://schemas.openxmlformats.org/officeDocument/2006/relationships/customXml" Target="../ink/ink1332.xml"/><Relationship Id="rId73" Type="http://schemas.openxmlformats.org/officeDocument/2006/relationships/image" Target="../media/image1314.png"/><Relationship Id="rId78" Type="http://schemas.openxmlformats.org/officeDocument/2006/relationships/customXml" Target="../ink/ink1345.xml"/><Relationship Id="rId94" Type="http://schemas.openxmlformats.org/officeDocument/2006/relationships/customXml" Target="../ink/ink1353.xml"/><Relationship Id="rId99" Type="http://schemas.openxmlformats.org/officeDocument/2006/relationships/image" Target="../media/image1327.png"/><Relationship Id="rId101" Type="http://schemas.openxmlformats.org/officeDocument/2006/relationships/image" Target="../media/image1328.png"/><Relationship Id="rId122" Type="http://schemas.openxmlformats.org/officeDocument/2006/relationships/customXml" Target="../ink/ink1367.xml"/><Relationship Id="rId143" Type="http://schemas.openxmlformats.org/officeDocument/2006/relationships/image" Target="../media/image1349.png"/><Relationship Id="rId148" Type="http://schemas.openxmlformats.org/officeDocument/2006/relationships/customXml" Target="../ink/ink1380.xml"/><Relationship Id="rId164" Type="http://schemas.openxmlformats.org/officeDocument/2006/relationships/customXml" Target="../ink/ink1388.xml"/><Relationship Id="rId169" Type="http://schemas.openxmlformats.org/officeDocument/2006/relationships/image" Target="../media/image1362.png"/><Relationship Id="rId4" Type="http://schemas.openxmlformats.org/officeDocument/2006/relationships/customXml" Target="../ink/ink1308.xml"/><Relationship Id="rId9" Type="http://schemas.openxmlformats.org/officeDocument/2006/relationships/image" Target="../media/image1282.png"/><Relationship Id="rId26" Type="http://schemas.openxmlformats.org/officeDocument/2006/relationships/customXml" Target="../ink/ink1319.xml"/><Relationship Id="rId47" Type="http://schemas.openxmlformats.org/officeDocument/2006/relationships/image" Target="../media/image1301.png"/><Relationship Id="rId68" Type="http://schemas.openxmlformats.org/officeDocument/2006/relationships/customXml" Target="../ink/ink1340.xml"/><Relationship Id="rId89" Type="http://schemas.openxmlformats.org/officeDocument/2006/relationships/image" Target="../media/image1322.png"/><Relationship Id="rId112" Type="http://schemas.openxmlformats.org/officeDocument/2006/relationships/customXml" Target="../ink/ink1362.xml"/><Relationship Id="rId133" Type="http://schemas.openxmlformats.org/officeDocument/2006/relationships/image" Target="../media/image1344.png"/><Relationship Id="rId154" Type="http://schemas.openxmlformats.org/officeDocument/2006/relationships/customXml" Target="../ink/ink1383.xml"/><Relationship Id="rId16" Type="http://schemas.openxmlformats.org/officeDocument/2006/relationships/customXml" Target="../ink/ink1314.xml"/><Relationship Id="rId37" Type="http://schemas.openxmlformats.org/officeDocument/2006/relationships/image" Target="../media/image1296.png"/><Relationship Id="rId58" Type="http://schemas.openxmlformats.org/officeDocument/2006/relationships/customXml" Target="../ink/ink1335.xml"/><Relationship Id="rId79" Type="http://schemas.openxmlformats.org/officeDocument/2006/relationships/image" Target="../media/image1317.png"/><Relationship Id="rId102" Type="http://schemas.openxmlformats.org/officeDocument/2006/relationships/customXml" Target="../ink/ink1357.xml"/><Relationship Id="rId123" Type="http://schemas.openxmlformats.org/officeDocument/2006/relationships/image" Target="../media/image1339.png"/><Relationship Id="rId144" Type="http://schemas.openxmlformats.org/officeDocument/2006/relationships/customXml" Target="../ink/ink1378.xml"/><Relationship Id="rId90" Type="http://schemas.openxmlformats.org/officeDocument/2006/relationships/customXml" Target="../ink/ink1351.xml"/><Relationship Id="rId165" Type="http://schemas.openxmlformats.org/officeDocument/2006/relationships/image" Target="../media/image1360.png"/><Relationship Id="rId27" Type="http://schemas.openxmlformats.org/officeDocument/2006/relationships/image" Target="../media/image1291.png"/><Relationship Id="rId48" Type="http://schemas.openxmlformats.org/officeDocument/2006/relationships/customXml" Target="../ink/ink1330.xml"/><Relationship Id="rId69" Type="http://schemas.openxmlformats.org/officeDocument/2006/relationships/image" Target="../media/image1312.png"/><Relationship Id="rId113" Type="http://schemas.openxmlformats.org/officeDocument/2006/relationships/image" Target="../media/image1334.png"/><Relationship Id="rId134" Type="http://schemas.openxmlformats.org/officeDocument/2006/relationships/customXml" Target="../ink/ink1373.xml"/><Relationship Id="rId80" Type="http://schemas.openxmlformats.org/officeDocument/2006/relationships/customXml" Target="../ink/ink1346.xml"/><Relationship Id="rId155" Type="http://schemas.openxmlformats.org/officeDocument/2006/relationships/image" Target="../media/image1355.png"/><Relationship Id="rId17" Type="http://schemas.openxmlformats.org/officeDocument/2006/relationships/image" Target="../media/image1286.png"/><Relationship Id="rId38" Type="http://schemas.openxmlformats.org/officeDocument/2006/relationships/customXml" Target="../ink/ink1325.xml"/><Relationship Id="rId59" Type="http://schemas.openxmlformats.org/officeDocument/2006/relationships/image" Target="../media/image1307.png"/><Relationship Id="rId103" Type="http://schemas.openxmlformats.org/officeDocument/2006/relationships/image" Target="../media/image1329.png"/><Relationship Id="rId124" Type="http://schemas.openxmlformats.org/officeDocument/2006/relationships/customXml" Target="../ink/ink1368.xml"/><Relationship Id="rId70" Type="http://schemas.openxmlformats.org/officeDocument/2006/relationships/customXml" Target="../ink/ink1341.xml"/><Relationship Id="rId91" Type="http://schemas.openxmlformats.org/officeDocument/2006/relationships/image" Target="../media/image1323.png"/><Relationship Id="rId145" Type="http://schemas.openxmlformats.org/officeDocument/2006/relationships/image" Target="../media/image1350.png"/><Relationship Id="rId166" Type="http://schemas.openxmlformats.org/officeDocument/2006/relationships/customXml" Target="../ink/ink1389.xml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449.xml"/><Relationship Id="rId21" Type="http://schemas.openxmlformats.org/officeDocument/2006/relationships/customXml" Target="../ink/ink1401.xml"/><Relationship Id="rId42" Type="http://schemas.openxmlformats.org/officeDocument/2006/relationships/image" Target="../media/image1386.png"/><Relationship Id="rId63" Type="http://schemas.openxmlformats.org/officeDocument/2006/relationships/customXml" Target="../ink/ink1422.xml"/><Relationship Id="rId84" Type="http://schemas.openxmlformats.org/officeDocument/2006/relationships/image" Target="../media/image1407.png"/><Relationship Id="rId138" Type="http://schemas.openxmlformats.org/officeDocument/2006/relationships/image" Target="../media/image1434.png"/><Relationship Id="rId159" Type="http://schemas.openxmlformats.org/officeDocument/2006/relationships/customXml" Target="../ink/ink1470.xml"/><Relationship Id="rId107" Type="http://schemas.openxmlformats.org/officeDocument/2006/relationships/customXml" Target="../ink/ink1444.xml"/><Relationship Id="rId11" Type="http://schemas.openxmlformats.org/officeDocument/2006/relationships/customXml" Target="../ink/ink1396.xml"/><Relationship Id="rId32" Type="http://schemas.openxmlformats.org/officeDocument/2006/relationships/image" Target="../media/image1381.png"/><Relationship Id="rId53" Type="http://schemas.openxmlformats.org/officeDocument/2006/relationships/customXml" Target="../ink/ink1417.xml"/><Relationship Id="rId74" Type="http://schemas.openxmlformats.org/officeDocument/2006/relationships/image" Target="../media/image1402.png"/><Relationship Id="rId128" Type="http://schemas.openxmlformats.org/officeDocument/2006/relationships/image" Target="../media/image1429.png"/><Relationship Id="rId149" Type="http://schemas.openxmlformats.org/officeDocument/2006/relationships/customXml" Target="../ink/ink1465.xml"/><Relationship Id="rId5" Type="http://schemas.openxmlformats.org/officeDocument/2006/relationships/customXml" Target="../ink/ink1393.xml"/><Relationship Id="rId95" Type="http://schemas.openxmlformats.org/officeDocument/2006/relationships/customXml" Target="../ink/ink1438.xml"/><Relationship Id="rId160" Type="http://schemas.openxmlformats.org/officeDocument/2006/relationships/image" Target="../media/image1445.png"/><Relationship Id="rId22" Type="http://schemas.openxmlformats.org/officeDocument/2006/relationships/image" Target="../media/image1376.png"/><Relationship Id="rId43" Type="http://schemas.openxmlformats.org/officeDocument/2006/relationships/customXml" Target="../ink/ink1412.xml"/><Relationship Id="rId64" Type="http://schemas.openxmlformats.org/officeDocument/2006/relationships/image" Target="../media/image1397.png"/><Relationship Id="rId118" Type="http://schemas.openxmlformats.org/officeDocument/2006/relationships/image" Target="../media/image1424.png"/><Relationship Id="rId139" Type="http://schemas.openxmlformats.org/officeDocument/2006/relationships/customXml" Target="../ink/ink1460.xml"/><Relationship Id="rId80" Type="http://schemas.openxmlformats.org/officeDocument/2006/relationships/image" Target="../media/image1405.png"/><Relationship Id="rId85" Type="http://schemas.openxmlformats.org/officeDocument/2006/relationships/customXml" Target="../ink/ink1433.xml"/><Relationship Id="rId150" Type="http://schemas.openxmlformats.org/officeDocument/2006/relationships/image" Target="../media/image1440.png"/><Relationship Id="rId155" Type="http://schemas.openxmlformats.org/officeDocument/2006/relationships/customXml" Target="../ink/ink1468.xml"/><Relationship Id="rId12" Type="http://schemas.openxmlformats.org/officeDocument/2006/relationships/image" Target="../media/image1371.png"/><Relationship Id="rId17" Type="http://schemas.openxmlformats.org/officeDocument/2006/relationships/customXml" Target="../ink/ink1399.xml"/><Relationship Id="rId33" Type="http://schemas.openxmlformats.org/officeDocument/2006/relationships/customXml" Target="../ink/ink1407.xml"/><Relationship Id="rId38" Type="http://schemas.openxmlformats.org/officeDocument/2006/relationships/image" Target="../media/image1384.png"/><Relationship Id="rId59" Type="http://schemas.openxmlformats.org/officeDocument/2006/relationships/customXml" Target="../ink/ink1420.xml"/><Relationship Id="rId103" Type="http://schemas.openxmlformats.org/officeDocument/2006/relationships/customXml" Target="../ink/ink1442.xml"/><Relationship Id="rId108" Type="http://schemas.openxmlformats.org/officeDocument/2006/relationships/image" Target="../media/image1419.png"/><Relationship Id="rId124" Type="http://schemas.openxmlformats.org/officeDocument/2006/relationships/image" Target="../media/image1427.png"/><Relationship Id="rId129" Type="http://schemas.openxmlformats.org/officeDocument/2006/relationships/customXml" Target="../ink/ink1455.xml"/><Relationship Id="rId54" Type="http://schemas.openxmlformats.org/officeDocument/2006/relationships/image" Target="../media/image1392.png"/><Relationship Id="rId70" Type="http://schemas.openxmlformats.org/officeDocument/2006/relationships/image" Target="../media/image1400.png"/><Relationship Id="rId75" Type="http://schemas.openxmlformats.org/officeDocument/2006/relationships/customXml" Target="../ink/ink1428.xml"/><Relationship Id="rId91" Type="http://schemas.openxmlformats.org/officeDocument/2006/relationships/customXml" Target="../ink/ink1436.xml"/><Relationship Id="rId96" Type="http://schemas.openxmlformats.org/officeDocument/2006/relationships/image" Target="../media/image1413.png"/><Relationship Id="rId140" Type="http://schemas.openxmlformats.org/officeDocument/2006/relationships/image" Target="../media/image1435.png"/><Relationship Id="rId145" Type="http://schemas.openxmlformats.org/officeDocument/2006/relationships/customXml" Target="../ink/ink14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8.png"/><Relationship Id="rId23" Type="http://schemas.openxmlformats.org/officeDocument/2006/relationships/customXml" Target="../ink/ink1402.xml"/><Relationship Id="rId28" Type="http://schemas.openxmlformats.org/officeDocument/2006/relationships/image" Target="../media/image1379.png"/><Relationship Id="rId49" Type="http://schemas.openxmlformats.org/officeDocument/2006/relationships/customXml" Target="../ink/ink1415.xml"/><Relationship Id="rId114" Type="http://schemas.openxmlformats.org/officeDocument/2006/relationships/image" Target="../media/image1422.png"/><Relationship Id="rId119" Type="http://schemas.openxmlformats.org/officeDocument/2006/relationships/customXml" Target="../ink/ink1450.xml"/><Relationship Id="rId44" Type="http://schemas.openxmlformats.org/officeDocument/2006/relationships/image" Target="../media/image1387.png"/><Relationship Id="rId60" Type="http://schemas.openxmlformats.org/officeDocument/2006/relationships/image" Target="../media/image1395.png"/><Relationship Id="rId65" Type="http://schemas.openxmlformats.org/officeDocument/2006/relationships/customXml" Target="../ink/ink1423.xml"/><Relationship Id="rId81" Type="http://schemas.openxmlformats.org/officeDocument/2006/relationships/customXml" Target="../ink/ink1431.xml"/><Relationship Id="rId86" Type="http://schemas.openxmlformats.org/officeDocument/2006/relationships/image" Target="../media/image1408.png"/><Relationship Id="rId130" Type="http://schemas.openxmlformats.org/officeDocument/2006/relationships/image" Target="../media/image1430.png"/><Relationship Id="rId135" Type="http://schemas.openxmlformats.org/officeDocument/2006/relationships/customXml" Target="../ink/ink1458.xml"/><Relationship Id="rId151" Type="http://schemas.openxmlformats.org/officeDocument/2006/relationships/customXml" Target="../ink/ink1466.xml"/><Relationship Id="rId156" Type="http://schemas.openxmlformats.org/officeDocument/2006/relationships/image" Target="../media/image1443.png"/><Relationship Id="rId13" Type="http://schemas.openxmlformats.org/officeDocument/2006/relationships/customXml" Target="../ink/ink1397.xml"/><Relationship Id="rId18" Type="http://schemas.openxmlformats.org/officeDocument/2006/relationships/image" Target="../media/image1374.png"/><Relationship Id="rId39" Type="http://schemas.openxmlformats.org/officeDocument/2006/relationships/customXml" Target="../ink/ink1410.xml"/><Relationship Id="rId109" Type="http://schemas.openxmlformats.org/officeDocument/2006/relationships/customXml" Target="../ink/ink1445.xml"/><Relationship Id="rId34" Type="http://schemas.openxmlformats.org/officeDocument/2006/relationships/image" Target="../media/image1382.png"/><Relationship Id="rId50" Type="http://schemas.openxmlformats.org/officeDocument/2006/relationships/image" Target="../media/image1390.png"/><Relationship Id="rId55" Type="http://schemas.openxmlformats.org/officeDocument/2006/relationships/customXml" Target="../ink/ink1418.xml"/><Relationship Id="rId76" Type="http://schemas.openxmlformats.org/officeDocument/2006/relationships/image" Target="../media/image1403.png"/><Relationship Id="rId97" Type="http://schemas.openxmlformats.org/officeDocument/2006/relationships/customXml" Target="../ink/ink1439.xml"/><Relationship Id="rId104" Type="http://schemas.openxmlformats.org/officeDocument/2006/relationships/image" Target="../media/image1417.png"/><Relationship Id="rId120" Type="http://schemas.openxmlformats.org/officeDocument/2006/relationships/image" Target="../media/image1425.png"/><Relationship Id="rId125" Type="http://schemas.openxmlformats.org/officeDocument/2006/relationships/customXml" Target="../ink/ink1453.xml"/><Relationship Id="rId141" Type="http://schemas.openxmlformats.org/officeDocument/2006/relationships/customXml" Target="../ink/ink1461.xml"/><Relationship Id="rId146" Type="http://schemas.openxmlformats.org/officeDocument/2006/relationships/image" Target="../media/image1438.png"/><Relationship Id="rId7" Type="http://schemas.openxmlformats.org/officeDocument/2006/relationships/customXml" Target="../ink/ink1394.xml"/><Relationship Id="rId71" Type="http://schemas.openxmlformats.org/officeDocument/2006/relationships/customXml" Target="../ink/ink1426.xml"/><Relationship Id="rId92" Type="http://schemas.openxmlformats.org/officeDocument/2006/relationships/image" Target="../media/image1411.png"/><Relationship Id="rId2" Type="http://schemas.openxmlformats.org/officeDocument/2006/relationships/image" Target="../media/image1365.png"/><Relationship Id="rId29" Type="http://schemas.openxmlformats.org/officeDocument/2006/relationships/customXml" Target="../ink/ink1405.xml"/><Relationship Id="rId24" Type="http://schemas.openxmlformats.org/officeDocument/2006/relationships/image" Target="../media/image1377.png"/><Relationship Id="rId40" Type="http://schemas.openxmlformats.org/officeDocument/2006/relationships/image" Target="../media/image1385.png"/><Relationship Id="rId45" Type="http://schemas.openxmlformats.org/officeDocument/2006/relationships/customXml" Target="../ink/ink1413.xml"/><Relationship Id="rId66" Type="http://schemas.openxmlformats.org/officeDocument/2006/relationships/image" Target="../media/image1398.png"/><Relationship Id="rId87" Type="http://schemas.openxmlformats.org/officeDocument/2006/relationships/customXml" Target="../ink/ink1434.xml"/><Relationship Id="rId110" Type="http://schemas.openxmlformats.org/officeDocument/2006/relationships/image" Target="../media/image1420.png"/><Relationship Id="rId115" Type="http://schemas.openxmlformats.org/officeDocument/2006/relationships/customXml" Target="../ink/ink1448.xml"/><Relationship Id="rId131" Type="http://schemas.openxmlformats.org/officeDocument/2006/relationships/customXml" Target="../ink/ink1456.xml"/><Relationship Id="rId136" Type="http://schemas.openxmlformats.org/officeDocument/2006/relationships/image" Target="../media/image1433.png"/><Relationship Id="rId157" Type="http://schemas.openxmlformats.org/officeDocument/2006/relationships/customXml" Target="../ink/ink1469.xml"/><Relationship Id="rId61" Type="http://schemas.openxmlformats.org/officeDocument/2006/relationships/customXml" Target="../ink/ink1421.xml"/><Relationship Id="rId82" Type="http://schemas.openxmlformats.org/officeDocument/2006/relationships/image" Target="../media/image1406.png"/><Relationship Id="rId152" Type="http://schemas.openxmlformats.org/officeDocument/2006/relationships/image" Target="../media/image1441.png"/><Relationship Id="rId19" Type="http://schemas.openxmlformats.org/officeDocument/2006/relationships/customXml" Target="../ink/ink1400.xml"/><Relationship Id="rId14" Type="http://schemas.openxmlformats.org/officeDocument/2006/relationships/image" Target="../media/image1372.png"/><Relationship Id="rId30" Type="http://schemas.openxmlformats.org/officeDocument/2006/relationships/image" Target="../media/image1380.png"/><Relationship Id="rId35" Type="http://schemas.openxmlformats.org/officeDocument/2006/relationships/customXml" Target="../ink/ink1408.xml"/><Relationship Id="rId56" Type="http://schemas.openxmlformats.org/officeDocument/2006/relationships/image" Target="../media/image1393.png"/><Relationship Id="rId77" Type="http://schemas.openxmlformats.org/officeDocument/2006/relationships/customXml" Target="../ink/ink1429.xml"/><Relationship Id="rId100" Type="http://schemas.openxmlformats.org/officeDocument/2006/relationships/image" Target="../media/image1415.png"/><Relationship Id="rId105" Type="http://schemas.openxmlformats.org/officeDocument/2006/relationships/customXml" Target="../ink/ink1443.xml"/><Relationship Id="rId126" Type="http://schemas.openxmlformats.org/officeDocument/2006/relationships/image" Target="../media/image1428.png"/><Relationship Id="rId147" Type="http://schemas.openxmlformats.org/officeDocument/2006/relationships/customXml" Target="../ink/ink1464.xml"/><Relationship Id="rId8" Type="http://schemas.openxmlformats.org/officeDocument/2006/relationships/image" Target="../media/image1369.png"/><Relationship Id="rId51" Type="http://schemas.openxmlformats.org/officeDocument/2006/relationships/customXml" Target="../ink/ink1416.xml"/><Relationship Id="rId72" Type="http://schemas.openxmlformats.org/officeDocument/2006/relationships/image" Target="../media/image1401.png"/><Relationship Id="rId93" Type="http://schemas.openxmlformats.org/officeDocument/2006/relationships/customXml" Target="../ink/ink1437.xml"/><Relationship Id="rId98" Type="http://schemas.openxmlformats.org/officeDocument/2006/relationships/image" Target="../media/image1414.png"/><Relationship Id="rId121" Type="http://schemas.openxmlformats.org/officeDocument/2006/relationships/customXml" Target="../ink/ink1451.xml"/><Relationship Id="rId142" Type="http://schemas.openxmlformats.org/officeDocument/2006/relationships/image" Target="../media/image1436.png"/><Relationship Id="rId3" Type="http://schemas.openxmlformats.org/officeDocument/2006/relationships/image" Target="../media/image1366.png"/><Relationship Id="rId25" Type="http://schemas.openxmlformats.org/officeDocument/2006/relationships/customXml" Target="../ink/ink1403.xml"/><Relationship Id="rId46" Type="http://schemas.openxmlformats.org/officeDocument/2006/relationships/image" Target="../media/image1388.png"/><Relationship Id="rId67" Type="http://schemas.openxmlformats.org/officeDocument/2006/relationships/customXml" Target="../ink/ink1424.xml"/><Relationship Id="rId116" Type="http://schemas.openxmlformats.org/officeDocument/2006/relationships/image" Target="../media/image1423.png"/><Relationship Id="rId137" Type="http://schemas.openxmlformats.org/officeDocument/2006/relationships/customXml" Target="../ink/ink1459.xml"/><Relationship Id="rId158" Type="http://schemas.openxmlformats.org/officeDocument/2006/relationships/image" Target="../media/image1444.png"/><Relationship Id="rId20" Type="http://schemas.openxmlformats.org/officeDocument/2006/relationships/image" Target="../media/image1375.png"/><Relationship Id="rId41" Type="http://schemas.openxmlformats.org/officeDocument/2006/relationships/customXml" Target="../ink/ink1411.xml"/><Relationship Id="rId62" Type="http://schemas.openxmlformats.org/officeDocument/2006/relationships/image" Target="../media/image1396.png"/><Relationship Id="rId83" Type="http://schemas.openxmlformats.org/officeDocument/2006/relationships/customXml" Target="../ink/ink1432.xml"/><Relationship Id="rId88" Type="http://schemas.openxmlformats.org/officeDocument/2006/relationships/image" Target="../media/image1409.png"/><Relationship Id="rId111" Type="http://schemas.openxmlformats.org/officeDocument/2006/relationships/customXml" Target="../ink/ink1446.xml"/><Relationship Id="rId132" Type="http://schemas.openxmlformats.org/officeDocument/2006/relationships/image" Target="../media/image1431.png"/><Relationship Id="rId153" Type="http://schemas.openxmlformats.org/officeDocument/2006/relationships/customXml" Target="../ink/ink1467.xml"/><Relationship Id="rId15" Type="http://schemas.openxmlformats.org/officeDocument/2006/relationships/customXml" Target="../ink/ink1398.xml"/><Relationship Id="rId36" Type="http://schemas.openxmlformats.org/officeDocument/2006/relationships/image" Target="../media/image1383.png"/><Relationship Id="rId57" Type="http://schemas.openxmlformats.org/officeDocument/2006/relationships/customXml" Target="../ink/ink1419.xml"/><Relationship Id="rId106" Type="http://schemas.openxmlformats.org/officeDocument/2006/relationships/image" Target="../media/image1418.png"/><Relationship Id="rId127" Type="http://schemas.openxmlformats.org/officeDocument/2006/relationships/customXml" Target="../ink/ink1454.xml"/><Relationship Id="rId10" Type="http://schemas.openxmlformats.org/officeDocument/2006/relationships/image" Target="../media/image1370.png"/><Relationship Id="rId31" Type="http://schemas.openxmlformats.org/officeDocument/2006/relationships/customXml" Target="../ink/ink1406.xml"/><Relationship Id="rId52" Type="http://schemas.openxmlformats.org/officeDocument/2006/relationships/image" Target="../media/image1391.png"/><Relationship Id="rId73" Type="http://schemas.openxmlformats.org/officeDocument/2006/relationships/customXml" Target="../ink/ink1427.xml"/><Relationship Id="rId78" Type="http://schemas.openxmlformats.org/officeDocument/2006/relationships/image" Target="../media/image1404.png"/><Relationship Id="rId94" Type="http://schemas.openxmlformats.org/officeDocument/2006/relationships/image" Target="../media/image1412.png"/><Relationship Id="rId99" Type="http://schemas.openxmlformats.org/officeDocument/2006/relationships/customXml" Target="../ink/ink1440.xml"/><Relationship Id="rId101" Type="http://schemas.openxmlformats.org/officeDocument/2006/relationships/customXml" Target="../ink/ink1441.xml"/><Relationship Id="rId122" Type="http://schemas.openxmlformats.org/officeDocument/2006/relationships/image" Target="../media/image1426.png"/><Relationship Id="rId143" Type="http://schemas.openxmlformats.org/officeDocument/2006/relationships/customXml" Target="../ink/ink1462.xml"/><Relationship Id="rId148" Type="http://schemas.openxmlformats.org/officeDocument/2006/relationships/image" Target="../media/image1439.png"/><Relationship Id="rId4" Type="http://schemas.openxmlformats.org/officeDocument/2006/relationships/image" Target="../media/image1367.png"/><Relationship Id="rId9" Type="http://schemas.openxmlformats.org/officeDocument/2006/relationships/customXml" Target="../ink/ink1395.xml"/><Relationship Id="rId26" Type="http://schemas.openxmlformats.org/officeDocument/2006/relationships/image" Target="../media/image1378.png"/><Relationship Id="rId47" Type="http://schemas.openxmlformats.org/officeDocument/2006/relationships/customXml" Target="../ink/ink1414.xml"/><Relationship Id="rId68" Type="http://schemas.openxmlformats.org/officeDocument/2006/relationships/image" Target="../media/image1399.png"/><Relationship Id="rId89" Type="http://schemas.openxmlformats.org/officeDocument/2006/relationships/customXml" Target="../ink/ink1435.xml"/><Relationship Id="rId112" Type="http://schemas.openxmlformats.org/officeDocument/2006/relationships/image" Target="../media/image1421.png"/><Relationship Id="rId133" Type="http://schemas.openxmlformats.org/officeDocument/2006/relationships/customXml" Target="../ink/ink1457.xml"/><Relationship Id="rId154" Type="http://schemas.openxmlformats.org/officeDocument/2006/relationships/image" Target="../media/image1442.png"/><Relationship Id="rId16" Type="http://schemas.openxmlformats.org/officeDocument/2006/relationships/image" Target="../media/image1373.png"/><Relationship Id="rId37" Type="http://schemas.openxmlformats.org/officeDocument/2006/relationships/customXml" Target="../ink/ink1409.xml"/><Relationship Id="rId58" Type="http://schemas.openxmlformats.org/officeDocument/2006/relationships/image" Target="../media/image1394.png"/><Relationship Id="rId79" Type="http://schemas.openxmlformats.org/officeDocument/2006/relationships/customXml" Target="../ink/ink1430.xml"/><Relationship Id="rId102" Type="http://schemas.openxmlformats.org/officeDocument/2006/relationships/image" Target="../media/image1416.png"/><Relationship Id="rId123" Type="http://schemas.openxmlformats.org/officeDocument/2006/relationships/customXml" Target="../ink/ink1452.xml"/><Relationship Id="rId144" Type="http://schemas.openxmlformats.org/officeDocument/2006/relationships/image" Target="../media/image1437.png"/><Relationship Id="rId90" Type="http://schemas.openxmlformats.org/officeDocument/2006/relationships/image" Target="../media/image1410.png"/><Relationship Id="rId27" Type="http://schemas.openxmlformats.org/officeDocument/2006/relationships/customXml" Target="../ink/ink1404.xml"/><Relationship Id="rId48" Type="http://schemas.openxmlformats.org/officeDocument/2006/relationships/image" Target="../media/image1389.png"/><Relationship Id="rId69" Type="http://schemas.openxmlformats.org/officeDocument/2006/relationships/customXml" Target="../ink/ink1425.xml"/><Relationship Id="rId113" Type="http://schemas.openxmlformats.org/officeDocument/2006/relationships/customXml" Target="../ink/ink1447.xml"/><Relationship Id="rId134" Type="http://schemas.openxmlformats.org/officeDocument/2006/relationships/image" Target="../media/image1432.png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527.xml"/><Relationship Id="rId299" Type="http://schemas.openxmlformats.org/officeDocument/2006/relationships/image" Target="../media/image1368.emf"/><Relationship Id="rId21" Type="http://schemas.openxmlformats.org/officeDocument/2006/relationships/customXml" Target="../ink/ink1479.xml"/><Relationship Id="rId63" Type="http://schemas.openxmlformats.org/officeDocument/2006/relationships/customXml" Target="../ink/ink1500.xml"/><Relationship Id="rId159" Type="http://schemas.openxmlformats.org/officeDocument/2006/relationships/customXml" Target="../ink/ink1548.xml"/><Relationship Id="rId170" Type="http://schemas.openxmlformats.org/officeDocument/2006/relationships/image" Target="../media/image1528.png"/><Relationship Id="rId226" Type="http://schemas.openxmlformats.org/officeDocument/2006/relationships/image" Target="../media/image1556.png"/><Relationship Id="rId268" Type="http://schemas.openxmlformats.org/officeDocument/2006/relationships/image" Target="../media/image1577.png"/><Relationship Id="rId32" Type="http://schemas.openxmlformats.org/officeDocument/2006/relationships/image" Target="../media/image1459.png"/><Relationship Id="rId74" Type="http://schemas.openxmlformats.org/officeDocument/2006/relationships/image" Target="../media/image1480.png"/><Relationship Id="rId128" Type="http://schemas.openxmlformats.org/officeDocument/2006/relationships/image" Target="../media/image1507.png"/><Relationship Id="rId5" Type="http://schemas.openxmlformats.org/officeDocument/2006/relationships/customXml" Target="../ink/ink1471.xml"/><Relationship Id="rId181" Type="http://schemas.openxmlformats.org/officeDocument/2006/relationships/customXml" Target="../ink/ink1559.xml"/><Relationship Id="rId237" Type="http://schemas.openxmlformats.org/officeDocument/2006/relationships/customXml" Target="../ink/ink1587.xml"/><Relationship Id="rId279" Type="http://schemas.openxmlformats.org/officeDocument/2006/relationships/customXml" Target="../ink/ink1608.xml"/><Relationship Id="rId43" Type="http://schemas.openxmlformats.org/officeDocument/2006/relationships/customXml" Target="../ink/ink1490.xml"/><Relationship Id="rId139" Type="http://schemas.openxmlformats.org/officeDocument/2006/relationships/customXml" Target="../ink/ink1538.xml"/><Relationship Id="rId290" Type="http://schemas.openxmlformats.org/officeDocument/2006/relationships/image" Target="../media/image1588.png"/><Relationship Id="rId85" Type="http://schemas.openxmlformats.org/officeDocument/2006/relationships/customXml" Target="../ink/ink1511.xml"/><Relationship Id="rId150" Type="http://schemas.openxmlformats.org/officeDocument/2006/relationships/image" Target="../media/image1518.png"/><Relationship Id="rId192" Type="http://schemas.openxmlformats.org/officeDocument/2006/relationships/image" Target="../media/image1539.png"/><Relationship Id="rId206" Type="http://schemas.openxmlformats.org/officeDocument/2006/relationships/image" Target="../media/image1546.png"/><Relationship Id="rId248" Type="http://schemas.openxmlformats.org/officeDocument/2006/relationships/image" Target="../media/image1567.png"/><Relationship Id="rId12" Type="http://schemas.openxmlformats.org/officeDocument/2006/relationships/image" Target="../media/image1449.png"/><Relationship Id="rId108" Type="http://schemas.openxmlformats.org/officeDocument/2006/relationships/image" Target="../media/image1497.png"/><Relationship Id="rId54" Type="http://schemas.openxmlformats.org/officeDocument/2006/relationships/image" Target="../media/image1470.png"/><Relationship Id="rId96" Type="http://schemas.openxmlformats.org/officeDocument/2006/relationships/image" Target="../media/image1491.png"/><Relationship Id="rId161" Type="http://schemas.openxmlformats.org/officeDocument/2006/relationships/customXml" Target="../ink/ink1549.xml"/><Relationship Id="rId217" Type="http://schemas.openxmlformats.org/officeDocument/2006/relationships/customXml" Target="../ink/ink1577.xml"/><Relationship Id="rId6" Type="http://schemas.openxmlformats.org/officeDocument/2006/relationships/image" Target="../media/image1446.png"/><Relationship Id="rId238" Type="http://schemas.openxmlformats.org/officeDocument/2006/relationships/image" Target="../media/image1562.png"/><Relationship Id="rId259" Type="http://schemas.openxmlformats.org/officeDocument/2006/relationships/customXml" Target="../ink/ink1598.xml"/><Relationship Id="rId23" Type="http://schemas.openxmlformats.org/officeDocument/2006/relationships/customXml" Target="../ink/ink1480.xml"/><Relationship Id="rId119" Type="http://schemas.openxmlformats.org/officeDocument/2006/relationships/customXml" Target="../ink/ink1528.xml"/><Relationship Id="rId270" Type="http://schemas.openxmlformats.org/officeDocument/2006/relationships/image" Target="../media/image1578.png"/><Relationship Id="rId291" Type="http://schemas.openxmlformats.org/officeDocument/2006/relationships/customXml" Target="../ink/ink1614.xml"/><Relationship Id="rId44" Type="http://schemas.openxmlformats.org/officeDocument/2006/relationships/image" Target="../media/image1465.png"/><Relationship Id="rId65" Type="http://schemas.openxmlformats.org/officeDocument/2006/relationships/customXml" Target="../ink/ink1501.xml"/><Relationship Id="rId86" Type="http://schemas.openxmlformats.org/officeDocument/2006/relationships/image" Target="../media/image1486.png"/><Relationship Id="rId130" Type="http://schemas.openxmlformats.org/officeDocument/2006/relationships/image" Target="../media/image1508.png"/><Relationship Id="rId151" Type="http://schemas.openxmlformats.org/officeDocument/2006/relationships/customXml" Target="../ink/ink1544.xml"/><Relationship Id="rId172" Type="http://schemas.openxmlformats.org/officeDocument/2006/relationships/image" Target="../media/image1529.png"/><Relationship Id="rId193" Type="http://schemas.openxmlformats.org/officeDocument/2006/relationships/customXml" Target="../ink/ink1565.xml"/><Relationship Id="rId207" Type="http://schemas.openxmlformats.org/officeDocument/2006/relationships/customXml" Target="../ink/ink1572.xml"/><Relationship Id="rId228" Type="http://schemas.openxmlformats.org/officeDocument/2006/relationships/image" Target="../media/image1557.png"/><Relationship Id="rId249" Type="http://schemas.openxmlformats.org/officeDocument/2006/relationships/customXml" Target="../ink/ink1593.xml"/><Relationship Id="rId13" Type="http://schemas.openxmlformats.org/officeDocument/2006/relationships/customXml" Target="../ink/ink1475.xml"/><Relationship Id="rId109" Type="http://schemas.openxmlformats.org/officeDocument/2006/relationships/customXml" Target="../ink/ink1523.xml"/><Relationship Id="rId260" Type="http://schemas.openxmlformats.org/officeDocument/2006/relationships/image" Target="../media/image1573.png"/><Relationship Id="rId281" Type="http://schemas.openxmlformats.org/officeDocument/2006/relationships/customXml" Target="../ink/ink1609.xml"/><Relationship Id="rId34" Type="http://schemas.openxmlformats.org/officeDocument/2006/relationships/image" Target="../media/image1460.png"/><Relationship Id="rId55" Type="http://schemas.openxmlformats.org/officeDocument/2006/relationships/customXml" Target="../ink/ink1496.xml"/><Relationship Id="rId76" Type="http://schemas.openxmlformats.org/officeDocument/2006/relationships/image" Target="../media/image1481.png"/><Relationship Id="rId97" Type="http://schemas.openxmlformats.org/officeDocument/2006/relationships/customXml" Target="../ink/ink1517.xml"/><Relationship Id="rId120" Type="http://schemas.openxmlformats.org/officeDocument/2006/relationships/image" Target="../media/image1503.png"/><Relationship Id="rId141" Type="http://schemas.openxmlformats.org/officeDocument/2006/relationships/customXml" Target="../ink/ink1539.xml"/><Relationship Id="rId7" Type="http://schemas.openxmlformats.org/officeDocument/2006/relationships/customXml" Target="../ink/ink1472.xml"/><Relationship Id="rId162" Type="http://schemas.openxmlformats.org/officeDocument/2006/relationships/image" Target="../media/image1524.png"/><Relationship Id="rId183" Type="http://schemas.openxmlformats.org/officeDocument/2006/relationships/customXml" Target="../ink/ink1560.xml"/><Relationship Id="rId218" Type="http://schemas.openxmlformats.org/officeDocument/2006/relationships/image" Target="../media/image1552.png"/><Relationship Id="rId239" Type="http://schemas.openxmlformats.org/officeDocument/2006/relationships/customXml" Target="../ink/ink1588.xml"/><Relationship Id="rId250" Type="http://schemas.openxmlformats.org/officeDocument/2006/relationships/image" Target="../media/image1568.png"/><Relationship Id="rId271" Type="http://schemas.openxmlformats.org/officeDocument/2006/relationships/customXml" Target="../ink/ink1604.xml"/><Relationship Id="rId292" Type="http://schemas.openxmlformats.org/officeDocument/2006/relationships/image" Target="../media/image1589.png"/><Relationship Id="rId24" Type="http://schemas.openxmlformats.org/officeDocument/2006/relationships/image" Target="../media/image1455.png"/><Relationship Id="rId45" Type="http://schemas.openxmlformats.org/officeDocument/2006/relationships/customXml" Target="../ink/ink1491.xml"/><Relationship Id="rId66" Type="http://schemas.openxmlformats.org/officeDocument/2006/relationships/image" Target="../media/image1476.png"/><Relationship Id="rId87" Type="http://schemas.openxmlformats.org/officeDocument/2006/relationships/customXml" Target="../ink/ink1512.xml"/><Relationship Id="rId110" Type="http://schemas.openxmlformats.org/officeDocument/2006/relationships/image" Target="../media/image1498.png"/><Relationship Id="rId131" Type="http://schemas.openxmlformats.org/officeDocument/2006/relationships/customXml" Target="../ink/ink1534.xml"/><Relationship Id="rId152" Type="http://schemas.openxmlformats.org/officeDocument/2006/relationships/image" Target="../media/image1519.png"/><Relationship Id="rId173" Type="http://schemas.openxmlformats.org/officeDocument/2006/relationships/customXml" Target="../ink/ink1555.xml"/><Relationship Id="rId194" Type="http://schemas.openxmlformats.org/officeDocument/2006/relationships/image" Target="../media/image1540.png"/><Relationship Id="rId208" Type="http://schemas.openxmlformats.org/officeDocument/2006/relationships/image" Target="../media/image1547.png"/><Relationship Id="rId229" Type="http://schemas.openxmlformats.org/officeDocument/2006/relationships/customXml" Target="../ink/ink1583.xml"/><Relationship Id="rId240" Type="http://schemas.openxmlformats.org/officeDocument/2006/relationships/image" Target="../media/image1563.png"/><Relationship Id="rId261" Type="http://schemas.openxmlformats.org/officeDocument/2006/relationships/customXml" Target="../ink/ink1599.xml"/><Relationship Id="rId14" Type="http://schemas.openxmlformats.org/officeDocument/2006/relationships/image" Target="../media/image1450.png"/><Relationship Id="rId35" Type="http://schemas.openxmlformats.org/officeDocument/2006/relationships/customXml" Target="../ink/ink1486.xml"/><Relationship Id="rId56" Type="http://schemas.openxmlformats.org/officeDocument/2006/relationships/image" Target="../media/image1471.png"/><Relationship Id="rId77" Type="http://schemas.openxmlformats.org/officeDocument/2006/relationships/customXml" Target="../ink/ink1507.xml"/><Relationship Id="rId100" Type="http://schemas.openxmlformats.org/officeDocument/2006/relationships/image" Target="../media/image1493.png"/><Relationship Id="rId282" Type="http://schemas.openxmlformats.org/officeDocument/2006/relationships/image" Target="../media/image1584.png"/><Relationship Id="rId8" Type="http://schemas.openxmlformats.org/officeDocument/2006/relationships/image" Target="../media/image1447.png"/><Relationship Id="rId98" Type="http://schemas.openxmlformats.org/officeDocument/2006/relationships/image" Target="../media/image1492.png"/><Relationship Id="rId121" Type="http://schemas.openxmlformats.org/officeDocument/2006/relationships/customXml" Target="../ink/ink1529.xml"/><Relationship Id="rId142" Type="http://schemas.openxmlformats.org/officeDocument/2006/relationships/image" Target="../media/image1514.png"/><Relationship Id="rId163" Type="http://schemas.openxmlformats.org/officeDocument/2006/relationships/customXml" Target="../ink/ink1550.xml"/><Relationship Id="rId184" Type="http://schemas.openxmlformats.org/officeDocument/2006/relationships/image" Target="../media/image1535.png"/><Relationship Id="rId219" Type="http://schemas.openxmlformats.org/officeDocument/2006/relationships/customXml" Target="../ink/ink1578.xml"/><Relationship Id="rId230" Type="http://schemas.openxmlformats.org/officeDocument/2006/relationships/image" Target="../media/image1558.png"/><Relationship Id="rId251" Type="http://schemas.openxmlformats.org/officeDocument/2006/relationships/customXml" Target="../ink/ink1594.xml"/><Relationship Id="rId25" Type="http://schemas.openxmlformats.org/officeDocument/2006/relationships/customXml" Target="../ink/ink1481.xml"/><Relationship Id="rId46" Type="http://schemas.openxmlformats.org/officeDocument/2006/relationships/image" Target="../media/image1466.png"/><Relationship Id="rId67" Type="http://schemas.openxmlformats.org/officeDocument/2006/relationships/customXml" Target="../ink/ink1502.xml"/><Relationship Id="rId272" Type="http://schemas.openxmlformats.org/officeDocument/2006/relationships/image" Target="../media/image1579.png"/><Relationship Id="rId293" Type="http://schemas.openxmlformats.org/officeDocument/2006/relationships/customXml" Target="../ink/ink1615.xml"/><Relationship Id="rId88" Type="http://schemas.openxmlformats.org/officeDocument/2006/relationships/image" Target="../media/image1487.png"/><Relationship Id="rId111" Type="http://schemas.openxmlformats.org/officeDocument/2006/relationships/customXml" Target="../ink/ink1524.xml"/><Relationship Id="rId132" Type="http://schemas.openxmlformats.org/officeDocument/2006/relationships/image" Target="../media/image1509.png"/><Relationship Id="rId153" Type="http://schemas.openxmlformats.org/officeDocument/2006/relationships/customXml" Target="../ink/ink1545.xml"/><Relationship Id="rId174" Type="http://schemas.openxmlformats.org/officeDocument/2006/relationships/image" Target="../media/image1530.png"/><Relationship Id="rId195" Type="http://schemas.openxmlformats.org/officeDocument/2006/relationships/customXml" Target="../ink/ink1566.xml"/><Relationship Id="rId209" Type="http://schemas.openxmlformats.org/officeDocument/2006/relationships/customXml" Target="../ink/ink1573.xml"/><Relationship Id="rId220" Type="http://schemas.openxmlformats.org/officeDocument/2006/relationships/image" Target="../media/image1553.png"/><Relationship Id="rId241" Type="http://schemas.openxmlformats.org/officeDocument/2006/relationships/customXml" Target="../ink/ink1589.xml"/><Relationship Id="rId15" Type="http://schemas.openxmlformats.org/officeDocument/2006/relationships/customXml" Target="../ink/ink1476.xml"/><Relationship Id="rId36" Type="http://schemas.openxmlformats.org/officeDocument/2006/relationships/image" Target="../media/image1461.png"/><Relationship Id="rId57" Type="http://schemas.openxmlformats.org/officeDocument/2006/relationships/customXml" Target="../ink/ink1497.xml"/><Relationship Id="rId262" Type="http://schemas.openxmlformats.org/officeDocument/2006/relationships/image" Target="../media/image1574.png"/><Relationship Id="rId283" Type="http://schemas.openxmlformats.org/officeDocument/2006/relationships/customXml" Target="../ink/ink1610.xml"/><Relationship Id="rId78" Type="http://schemas.openxmlformats.org/officeDocument/2006/relationships/image" Target="../media/image1482.png"/><Relationship Id="rId99" Type="http://schemas.openxmlformats.org/officeDocument/2006/relationships/customXml" Target="../ink/ink1518.xml"/><Relationship Id="rId101" Type="http://schemas.openxmlformats.org/officeDocument/2006/relationships/customXml" Target="../ink/ink1519.xml"/><Relationship Id="rId122" Type="http://schemas.openxmlformats.org/officeDocument/2006/relationships/image" Target="../media/image1504.png"/><Relationship Id="rId143" Type="http://schemas.openxmlformats.org/officeDocument/2006/relationships/customXml" Target="../ink/ink1540.xml"/><Relationship Id="rId164" Type="http://schemas.openxmlformats.org/officeDocument/2006/relationships/image" Target="../media/image1525.png"/><Relationship Id="rId185" Type="http://schemas.openxmlformats.org/officeDocument/2006/relationships/customXml" Target="../ink/ink1561.xml"/><Relationship Id="rId9" Type="http://schemas.openxmlformats.org/officeDocument/2006/relationships/customXml" Target="../ink/ink1473.xml"/><Relationship Id="rId210" Type="http://schemas.openxmlformats.org/officeDocument/2006/relationships/image" Target="../media/image1548.png"/><Relationship Id="rId26" Type="http://schemas.openxmlformats.org/officeDocument/2006/relationships/image" Target="../media/image1456.png"/><Relationship Id="rId231" Type="http://schemas.openxmlformats.org/officeDocument/2006/relationships/customXml" Target="../ink/ink1584.xml"/><Relationship Id="rId252" Type="http://schemas.openxmlformats.org/officeDocument/2006/relationships/image" Target="../media/image1569.png"/><Relationship Id="rId273" Type="http://schemas.openxmlformats.org/officeDocument/2006/relationships/customXml" Target="../ink/ink1605.xml"/><Relationship Id="rId294" Type="http://schemas.openxmlformats.org/officeDocument/2006/relationships/image" Target="../media/image1590.png"/><Relationship Id="rId47" Type="http://schemas.openxmlformats.org/officeDocument/2006/relationships/customXml" Target="../ink/ink1492.xml"/><Relationship Id="rId68" Type="http://schemas.openxmlformats.org/officeDocument/2006/relationships/image" Target="../media/image1477.png"/><Relationship Id="rId89" Type="http://schemas.openxmlformats.org/officeDocument/2006/relationships/customXml" Target="../ink/ink1513.xml"/><Relationship Id="rId112" Type="http://schemas.openxmlformats.org/officeDocument/2006/relationships/image" Target="../media/image1499.png"/><Relationship Id="rId133" Type="http://schemas.openxmlformats.org/officeDocument/2006/relationships/customXml" Target="../ink/ink1535.xml"/><Relationship Id="rId154" Type="http://schemas.openxmlformats.org/officeDocument/2006/relationships/image" Target="../media/image1520.png"/><Relationship Id="rId175" Type="http://schemas.openxmlformats.org/officeDocument/2006/relationships/customXml" Target="../ink/ink1556.xml"/><Relationship Id="rId196" Type="http://schemas.openxmlformats.org/officeDocument/2006/relationships/image" Target="../media/image1541.png"/><Relationship Id="rId200" Type="http://schemas.openxmlformats.org/officeDocument/2006/relationships/image" Target="../media/image1543.png"/><Relationship Id="rId16" Type="http://schemas.openxmlformats.org/officeDocument/2006/relationships/image" Target="../media/image1451.png"/><Relationship Id="rId221" Type="http://schemas.openxmlformats.org/officeDocument/2006/relationships/customXml" Target="../ink/ink1579.xml"/><Relationship Id="rId242" Type="http://schemas.openxmlformats.org/officeDocument/2006/relationships/image" Target="../media/image1564.png"/><Relationship Id="rId263" Type="http://schemas.openxmlformats.org/officeDocument/2006/relationships/customXml" Target="../ink/ink1600.xml"/><Relationship Id="rId284" Type="http://schemas.openxmlformats.org/officeDocument/2006/relationships/image" Target="../media/image1585.png"/><Relationship Id="rId37" Type="http://schemas.openxmlformats.org/officeDocument/2006/relationships/customXml" Target="../ink/ink1487.xml"/><Relationship Id="rId58" Type="http://schemas.openxmlformats.org/officeDocument/2006/relationships/image" Target="../media/image1472.png"/><Relationship Id="rId79" Type="http://schemas.openxmlformats.org/officeDocument/2006/relationships/customXml" Target="../ink/ink1508.xml"/><Relationship Id="rId102" Type="http://schemas.openxmlformats.org/officeDocument/2006/relationships/image" Target="../media/image1494.png"/><Relationship Id="rId123" Type="http://schemas.openxmlformats.org/officeDocument/2006/relationships/customXml" Target="../ink/ink1530.xml"/><Relationship Id="rId144" Type="http://schemas.openxmlformats.org/officeDocument/2006/relationships/image" Target="../media/image1515.png"/><Relationship Id="rId90" Type="http://schemas.openxmlformats.org/officeDocument/2006/relationships/image" Target="../media/image1488.png"/><Relationship Id="rId165" Type="http://schemas.openxmlformats.org/officeDocument/2006/relationships/customXml" Target="../ink/ink1551.xml"/><Relationship Id="rId186" Type="http://schemas.openxmlformats.org/officeDocument/2006/relationships/image" Target="../media/image1536.png"/><Relationship Id="rId211" Type="http://schemas.openxmlformats.org/officeDocument/2006/relationships/customXml" Target="../ink/ink1574.xml"/><Relationship Id="rId232" Type="http://schemas.openxmlformats.org/officeDocument/2006/relationships/image" Target="../media/image1559.png"/><Relationship Id="rId253" Type="http://schemas.openxmlformats.org/officeDocument/2006/relationships/customXml" Target="../ink/ink1595.xml"/><Relationship Id="rId274" Type="http://schemas.openxmlformats.org/officeDocument/2006/relationships/image" Target="../media/image1580.png"/><Relationship Id="rId295" Type="http://schemas.openxmlformats.org/officeDocument/2006/relationships/customXml" Target="../ink/ink1616.xml"/><Relationship Id="rId27" Type="http://schemas.openxmlformats.org/officeDocument/2006/relationships/customXml" Target="../ink/ink1482.xml"/><Relationship Id="rId48" Type="http://schemas.openxmlformats.org/officeDocument/2006/relationships/image" Target="../media/image1467.png"/><Relationship Id="rId69" Type="http://schemas.openxmlformats.org/officeDocument/2006/relationships/customXml" Target="../ink/ink1503.xml"/><Relationship Id="rId113" Type="http://schemas.openxmlformats.org/officeDocument/2006/relationships/customXml" Target="../ink/ink1525.xml"/><Relationship Id="rId134" Type="http://schemas.openxmlformats.org/officeDocument/2006/relationships/image" Target="../media/image1510.png"/><Relationship Id="rId80" Type="http://schemas.openxmlformats.org/officeDocument/2006/relationships/image" Target="../media/image1483.png"/><Relationship Id="rId155" Type="http://schemas.openxmlformats.org/officeDocument/2006/relationships/customXml" Target="../ink/ink1546.xml"/><Relationship Id="rId176" Type="http://schemas.openxmlformats.org/officeDocument/2006/relationships/image" Target="../media/image1531.png"/><Relationship Id="rId197" Type="http://schemas.openxmlformats.org/officeDocument/2006/relationships/customXml" Target="../ink/ink1567.xml"/><Relationship Id="rId201" Type="http://schemas.openxmlformats.org/officeDocument/2006/relationships/customXml" Target="../ink/ink1569.xml"/><Relationship Id="rId222" Type="http://schemas.openxmlformats.org/officeDocument/2006/relationships/image" Target="../media/image1554.png"/><Relationship Id="rId243" Type="http://schemas.openxmlformats.org/officeDocument/2006/relationships/customXml" Target="../ink/ink1590.xml"/><Relationship Id="rId264" Type="http://schemas.openxmlformats.org/officeDocument/2006/relationships/image" Target="../media/image1575.png"/><Relationship Id="rId285" Type="http://schemas.openxmlformats.org/officeDocument/2006/relationships/customXml" Target="../ink/ink1611.xml"/><Relationship Id="rId17" Type="http://schemas.openxmlformats.org/officeDocument/2006/relationships/customXml" Target="../ink/ink1477.xml"/><Relationship Id="rId38" Type="http://schemas.openxmlformats.org/officeDocument/2006/relationships/image" Target="../media/image1462.png"/><Relationship Id="rId59" Type="http://schemas.openxmlformats.org/officeDocument/2006/relationships/customXml" Target="../ink/ink1498.xml"/><Relationship Id="rId103" Type="http://schemas.openxmlformats.org/officeDocument/2006/relationships/customXml" Target="../ink/ink1520.xml"/><Relationship Id="rId124" Type="http://schemas.openxmlformats.org/officeDocument/2006/relationships/image" Target="../media/image1505.png"/><Relationship Id="rId70" Type="http://schemas.openxmlformats.org/officeDocument/2006/relationships/image" Target="../media/image1478.png"/><Relationship Id="rId91" Type="http://schemas.openxmlformats.org/officeDocument/2006/relationships/customXml" Target="../ink/ink1514.xml"/><Relationship Id="rId145" Type="http://schemas.openxmlformats.org/officeDocument/2006/relationships/customXml" Target="../ink/ink1541.xml"/><Relationship Id="rId166" Type="http://schemas.openxmlformats.org/officeDocument/2006/relationships/image" Target="../media/image1526.png"/><Relationship Id="rId187" Type="http://schemas.openxmlformats.org/officeDocument/2006/relationships/customXml" Target="../ink/ink1562.xml"/><Relationship Id="rId1" Type="http://schemas.openxmlformats.org/officeDocument/2006/relationships/tags" Target="../tags/tag46.xml"/><Relationship Id="rId212" Type="http://schemas.openxmlformats.org/officeDocument/2006/relationships/image" Target="../media/image1549.png"/><Relationship Id="rId233" Type="http://schemas.openxmlformats.org/officeDocument/2006/relationships/customXml" Target="../ink/ink1585.xml"/><Relationship Id="rId254" Type="http://schemas.openxmlformats.org/officeDocument/2006/relationships/image" Target="../media/image1570.png"/><Relationship Id="rId28" Type="http://schemas.openxmlformats.org/officeDocument/2006/relationships/image" Target="../media/image1457.png"/><Relationship Id="rId49" Type="http://schemas.openxmlformats.org/officeDocument/2006/relationships/customXml" Target="../ink/ink1493.xml"/><Relationship Id="rId114" Type="http://schemas.openxmlformats.org/officeDocument/2006/relationships/image" Target="../media/image1500.png"/><Relationship Id="rId275" Type="http://schemas.openxmlformats.org/officeDocument/2006/relationships/customXml" Target="../ink/ink1606.xml"/><Relationship Id="rId296" Type="http://schemas.openxmlformats.org/officeDocument/2006/relationships/image" Target="../media/image1591.png"/><Relationship Id="rId300" Type="http://schemas.openxmlformats.org/officeDocument/2006/relationships/image" Target="../media/image1369.emf"/><Relationship Id="rId60" Type="http://schemas.openxmlformats.org/officeDocument/2006/relationships/image" Target="../media/image1473.png"/><Relationship Id="rId81" Type="http://schemas.openxmlformats.org/officeDocument/2006/relationships/customXml" Target="../ink/ink1509.xml"/><Relationship Id="rId135" Type="http://schemas.openxmlformats.org/officeDocument/2006/relationships/customXml" Target="../ink/ink1536.xml"/><Relationship Id="rId156" Type="http://schemas.openxmlformats.org/officeDocument/2006/relationships/image" Target="../media/image1521.png"/><Relationship Id="rId177" Type="http://schemas.openxmlformats.org/officeDocument/2006/relationships/customXml" Target="../ink/ink1557.xml"/><Relationship Id="rId198" Type="http://schemas.openxmlformats.org/officeDocument/2006/relationships/image" Target="../media/image1542.png"/><Relationship Id="rId202" Type="http://schemas.openxmlformats.org/officeDocument/2006/relationships/image" Target="../media/image1544.png"/><Relationship Id="rId223" Type="http://schemas.openxmlformats.org/officeDocument/2006/relationships/customXml" Target="../ink/ink1580.xml"/><Relationship Id="rId244" Type="http://schemas.openxmlformats.org/officeDocument/2006/relationships/image" Target="../media/image1565.png"/><Relationship Id="rId18" Type="http://schemas.openxmlformats.org/officeDocument/2006/relationships/image" Target="../media/image1452.png"/><Relationship Id="rId39" Type="http://schemas.openxmlformats.org/officeDocument/2006/relationships/customXml" Target="../ink/ink1488.xml"/><Relationship Id="rId265" Type="http://schemas.openxmlformats.org/officeDocument/2006/relationships/customXml" Target="../ink/ink1601.xml"/><Relationship Id="rId286" Type="http://schemas.openxmlformats.org/officeDocument/2006/relationships/image" Target="../media/image1586.png"/><Relationship Id="rId50" Type="http://schemas.openxmlformats.org/officeDocument/2006/relationships/image" Target="../media/image1468.png"/><Relationship Id="rId104" Type="http://schemas.openxmlformats.org/officeDocument/2006/relationships/image" Target="../media/image1495.png"/><Relationship Id="rId125" Type="http://schemas.openxmlformats.org/officeDocument/2006/relationships/customXml" Target="../ink/ink1531.xml"/><Relationship Id="rId146" Type="http://schemas.openxmlformats.org/officeDocument/2006/relationships/image" Target="../media/image1516.png"/><Relationship Id="rId167" Type="http://schemas.openxmlformats.org/officeDocument/2006/relationships/customXml" Target="../ink/ink1552.xml"/><Relationship Id="rId188" Type="http://schemas.openxmlformats.org/officeDocument/2006/relationships/image" Target="../media/image1537.png"/><Relationship Id="rId71" Type="http://schemas.openxmlformats.org/officeDocument/2006/relationships/customXml" Target="../ink/ink1504.xml"/><Relationship Id="rId92" Type="http://schemas.openxmlformats.org/officeDocument/2006/relationships/image" Target="../media/image1489.png"/><Relationship Id="rId213" Type="http://schemas.openxmlformats.org/officeDocument/2006/relationships/customXml" Target="../ink/ink1575.xml"/><Relationship Id="rId234" Type="http://schemas.openxmlformats.org/officeDocument/2006/relationships/image" Target="../media/image1560.png"/><Relationship Id="rId2" Type="http://schemas.openxmlformats.org/officeDocument/2006/relationships/tags" Target="../tags/tag47.xml"/><Relationship Id="rId29" Type="http://schemas.openxmlformats.org/officeDocument/2006/relationships/customXml" Target="../ink/ink1483.xml"/><Relationship Id="rId255" Type="http://schemas.openxmlformats.org/officeDocument/2006/relationships/customXml" Target="../ink/ink1596.xml"/><Relationship Id="rId276" Type="http://schemas.openxmlformats.org/officeDocument/2006/relationships/image" Target="../media/image1581.png"/><Relationship Id="rId297" Type="http://schemas.openxmlformats.org/officeDocument/2006/relationships/customXml" Target="../ink/ink1617.xml"/><Relationship Id="rId40" Type="http://schemas.openxmlformats.org/officeDocument/2006/relationships/image" Target="../media/image1463.png"/><Relationship Id="rId115" Type="http://schemas.openxmlformats.org/officeDocument/2006/relationships/customXml" Target="../ink/ink1526.xml"/><Relationship Id="rId136" Type="http://schemas.openxmlformats.org/officeDocument/2006/relationships/image" Target="../media/image1511.png"/><Relationship Id="rId157" Type="http://schemas.openxmlformats.org/officeDocument/2006/relationships/customXml" Target="../ink/ink1547.xml"/><Relationship Id="rId178" Type="http://schemas.openxmlformats.org/officeDocument/2006/relationships/image" Target="../media/image1532.png"/><Relationship Id="rId301" Type="http://schemas.openxmlformats.org/officeDocument/2006/relationships/image" Target="../media/image1370.emf"/><Relationship Id="rId61" Type="http://schemas.openxmlformats.org/officeDocument/2006/relationships/customXml" Target="../ink/ink1499.xml"/><Relationship Id="rId82" Type="http://schemas.openxmlformats.org/officeDocument/2006/relationships/image" Target="../media/image1484.png"/><Relationship Id="rId199" Type="http://schemas.openxmlformats.org/officeDocument/2006/relationships/customXml" Target="../ink/ink1568.xml"/><Relationship Id="rId203" Type="http://schemas.openxmlformats.org/officeDocument/2006/relationships/customXml" Target="../ink/ink1570.xml"/><Relationship Id="rId19" Type="http://schemas.openxmlformats.org/officeDocument/2006/relationships/customXml" Target="../ink/ink1478.xml"/><Relationship Id="rId224" Type="http://schemas.openxmlformats.org/officeDocument/2006/relationships/image" Target="../media/image1555.png"/><Relationship Id="rId245" Type="http://schemas.openxmlformats.org/officeDocument/2006/relationships/customXml" Target="../ink/ink1591.xml"/><Relationship Id="rId266" Type="http://schemas.openxmlformats.org/officeDocument/2006/relationships/image" Target="../media/image1576.png"/><Relationship Id="rId287" Type="http://schemas.openxmlformats.org/officeDocument/2006/relationships/customXml" Target="../ink/ink1612.xml"/><Relationship Id="rId30" Type="http://schemas.openxmlformats.org/officeDocument/2006/relationships/image" Target="../media/image1458.png"/><Relationship Id="rId105" Type="http://schemas.openxmlformats.org/officeDocument/2006/relationships/customXml" Target="../ink/ink1521.xml"/><Relationship Id="rId126" Type="http://schemas.openxmlformats.org/officeDocument/2006/relationships/image" Target="../media/image1506.png"/><Relationship Id="rId147" Type="http://schemas.openxmlformats.org/officeDocument/2006/relationships/customXml" Target="../ink/ink1542.xml"/><Relationship Id="rId168" Type="http://schemas.openxmlformats.org/officeDocument/2006/relationships/image" Target="../media/image1527.png"/><Relationship Id="rId51" Type="http://schemas.openxmlformats.org/officeDocument/2006/relationships/customXml" Target="../ink/ink1494.xml"/><Relationship Id="rId72" Type="http://schemas.openxmlformats.org/officeDocument/2006/relationships/image" Target="../media/image1479.png"/><Relationship Id="rId93" Type="http://schemas.openxmlformats.org/officeDocument/2006/relationships/customXml" Target="../ink/ink1515.xml"/><Relationship Id="rId189" Type="http://schemas.openxmlformats.org/officeDocument/2006/relationships/customXml" Target="../ink/ink1563.xml"/><Relationship Id="rId3" Type="http://schemas.openxmlformats.org/officeDocument/2006/relationships/tags" Target="../tags/tag48.xml"/><Relationship Id="rId214" Type="http://schemas.openxmlformats.org/officeDocument/2006/relationships/image" Target="../media/image1550.png"/><Relationship Id="rId235" Type="http://schemas.openxmlformats.org/officeDocument/2006/relationships/customXml" Target="../ink/ink1586.xml"/><Relationship Id="rId256" Type="http://schemas.openxmlformats.org/officeDocument/2006/relationships/image" Target="../media/image1571.png"/><Relationship Id="rId277" Type="http://schemas.openxmlformats.org/officeDocument/2006/relationships/customXml" Target="../ink/ink1607.xml"/><Relationship Id="rId298" Type="http://schemas.openxmlformats.org/officeDocument/2006/relationships/image" Target="../media/image1592.png"/><Relationship Id="rId116" Type="http://schemas.openxmlformats.org/officeDocument/2006/relationships/image" Target="../media/image1501.png"/><Relationship Id="rId137" Type="http://schemas.openxmlformats.org/officeDocument/2006/relationships/customXml" Target="../ink/ink1537.xml"/><Relationship Id="rId158" Type="http://schemas.openxmlformats.org/officeDocument/2006/relationships/image" Target="../media/image1522.png"/><Relationship Id="rId20" Type="http://schemas.openxmlformats.org/officeDocument/2006/relationships/image" Target="../media/image1453.png"/><Relationship Id="rId41" Type="http://schemas.openxmlformats.org/officeDocument/2006/relationships/customXml" Target="../ink/ink1489.xml"/><Relationship Id="rId62" Type="http://schemas.openxmlformats.org/officeDocument/2006/relationships/image" Target="../media/image1474.png"/><Relationship Id="rId83" Type="http://schemas.openxmlformats.org/officeDocument/2006/relationships/customXml" Target="../ink/ink1510.xml"/><Relationship Id="rId179" Type="http://schemas.openxmlformats.org/officeDocument/2006/relationships/customXml" Target="../ink/ink1558.xml"/><Relationship Id="rId190" Type="http://schemas.openxmlformats.org/officeDocument/2006/relationships/image" Target="../media/image1538.png"/><Relationship Id="rId204" Type="http://schemas.openxmlformats.org/officeDocument/2006/relationships/image" Target="../media/image1545.png"/><Relationship Id="rId225" Type="http://schemas.openxmlformats.org/officeDocument/2006/relationships/customXml" Target="../ink/ink1581.xml"/><Relationship Id="rId246" Type="http://schemas.openxmlformats.org/officeDocument/2006/relationships/image" Target="../media/image1566.png"/><Relationship Id="rId267" Type="http://schemas.openxmlformats.org/officeDocument/2006/relationships/customXml" Target="../ink/ink1602.xml"/><Relationship Id="rId288" Type="http://schemas.openxmlformats.org/officeDocument/2006/relationships/image" Target="../media/image1587.png"/><Relationship Id="rId106" Type="http://schemas.openxmlformats.org/officeDocument/2006/relationships/image" Target="../media/image1496.png"/><Relationship Id="rId127" Type="http://schemas.openxmlformats.org/officeDocument/2006/relationships/customXml" Target="../ink/ink1532.xml"/><Relationship Id="rId10" Type="http://schemas.openxmlformats.org/officeDocument/2006/relationships/image" Target="../media/image1448.png"/><Relationship Id="rId31" Type="http://schemas.openxmlformats.org/officeDocument/2006/relationships/customXml" Target="../ink/ink1484.xml"/><Relationship Id="rId52" Type="http://schemas.openxmlformats.org/officeDocument/2006/relationships/image" Target="../media/image1469.png"/><Relationship Id="rId73" Type="http://schemas.openxmlformats.org/officeDocument/2006/relationships/customXml" Target="../ink/ink1505.xml"/><Relationship Id="rId94" Type="http://schemas.openxmlformats.org/officeDocument/2006/relationships/image" Target="../media/image1490.png"/><Relationship Id="rId148" Type="http://schemas.openxmlformats.org/officeDocument/2006/relationships/image" Target="../media/image1517.png"/><Relationship Id="rId169" Type="http://schemas.openxmlformats.org/officeDocument/2006/relationships/customXml" Target="../ink/ink1553.xml"/><Relationship Id="rId4" Type="http://schemas.openxmlformats.org/officeDocument/2006/relationships/slideLayout" Target="../slideLayouts/slideLayout2.xml"/><Relationship Id="rId180" Type="http://schemas.openxmlformats.org/officeDocument/2006/relationships/image" Target="../media/image1533.png"/><Relationship Id="rId215" Type="http://schemas.openxmlformats.org/officeDocument/2006/relationships/customXml" Target="../ink/ink1576.xml"/><Relationship Id="rId236" Type="http://schemas.openxmlformats.org/officeDocument/2006/relationships/image" Target="../media/image1561.png"/><Relationship Id="rId257" Type="http://schemas.openxmlformats.org/officeDocument/2006/relationships/customXml" Target="../ink/ink1597.xml"/><Relationship Id="rId278" Type="http://schemas.openxmlformats.org/officeDocument/2006/relationships/image" Target="../media/image1582.png"/><Relationship Id="rId42" Type="http://schemas.openxmlformats.org/officeDocument/2006/relationships/image" Target="../media/image1464.png"/><Relationship Id="rId84" Type="http://schemas.openxmlformats.org/officeDocument/2006/relationships/image" Target="../media/image1485.png"/><Relationship Id="rId138" Type="http://schemas.openxmlformats.org/officeDocument/2006/relationships/image" Target="../media/image1512.png"/><Relationship Id="rId191" Type="http://schemas.openxmlformats.org/officeDocument/2006/relationships/customXml" Target="../ink/ink1564.xml"/><Relationship Id="rId205" Type="http://schemas.openxmlformats.org/officeDocument/2006/relationships/customXml" Target="../ink/ink1571.xml"/><Relationship Id="rId247" Type="http://schemas.openxmlformats.org/officeDocument/2006/relationships/customXml" Target="../ink/ink1592.xml"/><Relationship Id="rId107" Type="http://schemas.openxmlformats.org/officeDocument/2006/relationships/customXml" Target="../ink/ink1522.xml"/><Relationship Id="rId289" Type="http://schemas.openxmlformats.org/officeDocument/2006/relationships/customXml" Target="../ink/ink1613.xml"/><Relationship Id="rId11" Type="http://schemas.openxmlformats.org/officeDocument/2006/relationships/customXml" Target="../ink/ink1474.xml"/><Relationship Id="rId53" Type="http://schemas.openxmlformats.org/officeDocument/2006/relationships/customXml" Target="../ink/ink1495.xml"/><Relationship Id="rId149" Type="http://schemas.openxmlformats.org/officeDocument/2006/relationships/customXml" Target="../ink/ink1543.xml"/><Relationship Id="rId95" Type="http://schemas.openxmlformats.org/officeDocument/2006/relationships/customXml" Target="../ink/ink1516.xml"/><Relationship Id="rId160" Type="http://schemas.openxmlformats.org/officeDocument/2006/relationships/image" Target="../media/image1523.png"/><Relationship Id="rId216" Type="http://schemas.openxmlformats.org/officeDocument/2006/relationships/image" Target="../media/image1551.png"/><Relationship Id="rId258" Type="http://schemas.openxmlformats.org/officeDocument/2006/relationships/image" Target="../media/image1572.png"/><Relationship Id="rId22" Type="http://schemas.openxmlformats.org/officeDocument/2006/relationships/image" Target="../media/image1454.png"/><Relationship Id="rId64" Type="http://schemas.openxmlformats.org/officeDocument/2006/relationships/image" Target="../media/image1475.png"/><Relationship Id="rId118" Type="http://schemas.openxmlformats.org/officeDocument/2006/relationships/image" Target="../media/image1502.png"/><Relationship Id="rId171" Type="http://schemas.openxmlformats.org/officeDocument/2006/relationships/customXml" Target="../ink/ink1554.xml"/><Relationship Id="rId227" Type="http://schemas.openxmlformats.org/officeDocument/2006/relationships/customXml" Target="../ink/ink1582.xml"/><Relationship Id="rId269" Type="http://schemas.openxmlformats.org/officeDocument/2006/relationships/customXml" Target="../ink/ink1603.xml"/><Relationship Id="rId33" Type="http://schemas.openxmlformats.org/officeDocument/2006/relationships/customXml" Target="../ink/ink1485.xml"/><Relationship Id="rId129" Type="http://schemas.openxmlformats.org/officeDocument/2006/relationships/customXml" Target="../ink/ink1533.xml"/><Relationship Id="rId280" Type="http://schemas.openxmlformats.org/officeDocument/2006/relationships/image" Target="../media/image1583.png"/><Relationship Id="rId75" Type="http://schemas.openxmlformats.org/officeDocument/2006/relationships/customXml" Target="../ink/ink1506.xml"/><Relationship Id="rId140" Type="http://schemas.openxmlformats.org/officeDocument/2006/relationships/image" Target="../media/image1513.png"/><Relationship Id="rId182" Type="http://schemas.openxmlformats.org/officeDocument/2006/relationships/image" Target="../media/image1534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53.png"/><Relationship Id="rId299" Type="http://schemas.openxmlformats.org/officeDocument/2006/relationships/image" Target="../media/image1741.png"/><Relationship Id="rId21" Type="http://schemas.openxmlformats.org/officeDocument/2006/relationships/image" Target="../media/image1605.png"/><Relationship Id="rId63" Type="http://schemas.openxmlformats.org/officeDocument/2006/relationships/image" Target="../media/image1626.png"/><Relationship Id="rId159" Type="http://schemas.openxmlformats.org/officeDocument/2006/relationships/image" Target="../media/image1674.png"/><Relationship Id="rId324" Type="http://schemas.openxmlformats.org/officeDocument/2006/relationships/customXml" Target="../ink/ink1779.xml"/><Relationship Id="rId366" Type="http://schemas.openxmlformats.org/officeDocument/2006/relationships/customXml" Target="../ink/ink1800.xml"/><Relationship Id="rId170" Type="http://schemas.openxmlformats.org/officeDocument/2006/relationships/customXml" Target="../ink/ink1702.xml"/><Relationship Id="rId226" Type="http://schemas.openxmlformats.org/officeDocument/2006/relationships/customXml" Target="../ink/ink1730.xml"/><Relationship Id="rId268" Type="http://schemas.openxmlformats.org/officeDocument/2006/relationships/customXml" Target="../ink/ink1751.xml"/><Relationship Id="rId32" Type="http://schemas.openxmlformats.org/officeDocument/2006/relationships/customXml" Target="../ink/ink1633.xml"/><Relationship Id="rId74" Type="http://schemas.openxmlformats.org/officeDocument/2006/relationships/customXml" Target="../ink/ink1654.xml"/><Relationship Id="rId128" Type="http://schemas.openxmlformats.org/officeDocument/2006/relationships/customXml" Target="../ink/ink1681.xml"/><Relationship Id="rId335" Type="http://schemas.openxmlformats.org/officeDocument/2006/relationships/image" Target="../media/image1759.png"/><Relationship Id="rId377" Type="http://schemas.openxmlformats.org/officeDocument/2006/relationships/image" Target="../media/image1780.png"/><Relationship Id="rId5" Type="http://schemas.openxmlformats.org/officeDocument/2006/relationships/image" Target="../media/image1597.png"/><Relationship Id="rId181" Type="http://schemas.openxmlformats.org/officeDocument/2006/relationships/image" Target="../media/image1685.png"/><Relationship Id="rId237" Type="http://schemas.openxmlformats.org/officeDocument/2006/relationships/image" Target="../media/image1710.png"/><Relationship Id="rId402" Type="http://schemas.openxmlformats.org/officeDocument/2006/relationships/customXml" Target="../ink/ink1818.xml"/><Relationship Id="rId279" Type="http://schemas.openxmlformats.org/officeDocument/2006/relationships/image" Target="../media/image1731.png"/><Relationship Id="rId43" Type="http://schemas.openxmlformats.org/officeDocument/2006/relationships/image" Target="../media/image1616.png"/><Relationship Id="rId139" Type="http://schemas.openxmlformats.org/officeDocument/2006/relationships/image" Target="../media/image1664.png"/><Relationship Id="rId290" Type="http://schemas.openxmlformats.org/officeDocument/2006/relationships/customXml" Target="../ink/ink1762.xml"/><Relationship Id="rId304" Type="http://schemas.openxmlformats.org/officeDocument/2006/relationships/customXml" Target="../ink/ink1769.xml"/><Relationship Id="rId346" Type="http://schemas.openxmlformats.org/officeDocument/2006/relationships/customXml" Target="../ink/ink1790.xml"/><Relationship Id="rId388" Type="http://schemas.openxmlformats.org/officeDocument/2006/relationships/customXml" Target="../ink/ink1811.xml"/><Relationship Id="rId85" Type="http://schemas.openxmlformats.org/officeDocument/2006/relationships/image" Target="../media/image1637.png"/><Relationship Id="rId150" Type="http://schemas.openxmlformats.org/officeDocument/2006/relationships/customXml" Target="../ink/ink1692.xml"/><Relationship Id="rId192" Type="http://schemas.openxmlformats.org/officeDocument/2006/relationships/customXml" Target="../ink/ink1713.xml"/><Relationship Id="rId206" Type="http://schemas.openxmlformats.org/officeDocument/2006/relationships/customXml" Target="../ink/ink1720.xml"/><Relationship Id="rId248" Type="http://schemas.openxmlformats.org/officeDocument/2006/relationships/customXml" Target="../ink/ink1741.xml"/><Relationship Id="rId12" Type="http://schemas.openxmlformats.org/officeDocument/2006/relationships/customXml" Target="../ink/ink1623.xml"/><Relationship Id="rId108" Type="http://schemas.openxmlformats.org/officeDocument/2006/relationships/customXml" Target="../ink/ink1671.xml"/><Relationship Id="rId315" Type="http://schemas.openxmlformats.org/officeDocument/2006/relationships/image" Target="../media/image1749.png"/><Relationship Id="rId357" Type="http://schemas.openxmlformats.org/officeDocument/2006/relationships/image" Target="../media/image1770.png"/><Relationship Id="rId54" Type="http://schemas.openxmlformats.org/officeDocument/2006/relationships/customXml" Target="../ink/ink1644.xml"/><Relationship Id="rId96" Type="http://schemas.openxmlformats.org/officeDocument/2006/relationships/customXml" Target="../ink/ink1665.xml"/><Relationship Id="rId161" Type="http://schemas.openxmlformats.org/officeDocument/2006/relationships/image" Target="../media/image1675.png"/><Relationship Id="rId217" Type="http://schemas.openxmlformats.org/officeDocument/2006/relationships/image" Target="../media/image1700.png"/><Relationship Id="rId399" Type="http://schemas.openxmlformats.org/officeDocument/2006/relationships/image" Target="../media/image1791.png"/><Relationship Id="rId259" Type="http://schemas.openxmlformats.org/officeDocument/2006/relationships/image" Target="../media/image1721.png"/><Relationship Id="rId23" Type="http://schemas.openxmlformats.org/officeDocument/2006/relationships/image" Target="../media/image1606.png"/><Relationship Id="rId119" Type="http://schemas.openxmlformats.org/officeDocument/2006/relationships/image" Target="../media/image1654.png"/><Relationship Id="rId270" Type="http://schemas.openxmlformats.org/officeDocument/2006/relationships/customXml" Target="../ink/ink1752.xml"/><Relationship Id="rId326" Type="http://schemas.openxmlformats.org/officeDocument/2006/relationships/customXml" Target="../ink/ink1780.xml"/><Relationship Id="rId65" Type="http://schemas.openxmlformats.org/officeDocument/2006/relationships/image" Target="../media/image1627.png"/><Relationship Id="rId130" Type="http://schemas.openxmlformats.org/officeDocument/2006/relationships/customXml" Target="../ink/ink1682.xml"/><Relationship Id="rId368" Type="http://schemas.openxmlformats.org/officeDocument/2006/relationships/customXml" Target="../ink/ink1801.xml"/><Relationship Id="rId172" Type="http://schemas.openxmlformats.org/officeDocument/2006/relationships/customXml" Target="../ink/ink1703.xml"/><Relationship Id="rId228" Type="http://schemas.openxmlformats.org/officeDocument/2006/relationships/customXml" Target="../ink/ink1731.xml"/><Relationship Id="rId281" Type="http://schemas.openxmlformats.org/officeDocument/2006/relationships/image" Target="../media/image1732.png"/><Relationship Id="rId337" Type="http://schemas.openxmlformats.org/officeDocument/2006/relationships/image" Target="../media/image1760.png"/><Relationship Id="rId34" Type="http://schemas.openxmlformats.org/officeDocument/2006/relationships/customXml" Target="../ink/ink1634.xml"/><Relationship Id="rId76" Type="http://schemas.openxmlformats.org/officeDocument/2006/relationships/customXml" Target="../ink/ink1655.xml"/><Relationship Id="rId141" Type="http://schemas.openxmlformats.org/officeDocument/2006/relationships/image" Target="../media/image1665.png"/><Relationship Id="rId379" Type="http://schemas.openxmlformats.org/officeDocument/2006/relationships/image" Target="../media/image1781.png"/><Relationship Id="rId7" Type="http://schemas.openxmlformats.org/officeDocument/2006/relationships/image" Target="../media/image1598.png"/><Relationship Id="rId183" Type="http://schemas.openxmlformats.org/officeDocument/2006/relationships/image" Target="../media/image1686.png"/><Relationship Id="rId239" Type="http://schemas.openxmlformats.org/officeDocument/2006/relationships/image" Target="../media/image1711.png"/><Relationship Id="rId390" Type="http://schemas.openxmlformats.org/officeDocument/2006/relationships/customXml" Target="../ink/ink1812.xml"/><Relationship Id="rId404" Type="http://schemas.openxmlformats.org/officeDocument/2006/relationships/customXml" Target="../ink/ink1819.xml"/><Relationship Id="rId250" Type="http://schemas.openxmlformats.org/officeDocument/2006/relationships/customXml" Target="../ink/ink1742.xml"/><Relationship Id="rId292" Type="http://schemas.openxmlformats.org/officeDocument/2006/relationships/customXml" Target="../ink/ink1763.xml"/><Relationship Id="rId306" Type="http://schemas.openxmlformats.org/officeDocument/2006/relationships/customXml" Target="../ink/ink1770.xml"/><Relationship Id="rId45" Type="http://schemas.openxmlformats.org/officeDocument/2006/relationships/image" Target="../media/image1617.png"/><Relationship Id="rId87" Type="http://schemas.openxmlformats.org/officeDocument/2006/relationships/image" Target="../media/image1638.png"/><Relationship Id="rId110" Type="http://schemas.openxmlformats.org/officeDocument/2006/relationships/customXml" Target="../ink/ink1672.xml"/><Relationship Id="rId348" Type="http://schemas.openxmlformats.org/officeDocument/2006/relationships/customXml" Target="../ink/ink1791.xml"/><Relationship Id="rId152" Type="http://schemas.openxmlformats.org/officeDocument/2006/relationships/customXml" Target="../ink/ink1693.xml"/><Relationship Id="rId194" Type="http://schemas.openxmlformats.org/officeDocument/2006/relationships/customXml" Target="../ink/ink1714.xml"/><Relationship Id="rId208" Type="http://schemas.openxmlformats.org/officeDocument/2006/relationships/customXml" Target="../ink/ink1721.xml"/><Relationship Id="rId261" Type="http://schemas.openxmlformats.org/officeDocument/2006/relationships/image" Target="../media/image1722.png"/><Relationship Id="rId14" Type="http://schemas.openxmlformats.org/officeDocument/2006/relationships/customXml" Target="../ink/ink1624.xml"/><Relationship Id="rId56" Type="http://schemas.openxmlformats.org/officeDocument/2006/relationships/customXml" Target="../ink/ink1645.xml"/><Relationship Id="rId317" Type="http://schemas.openxmlformats.org/officeDocument/2006/relationships/image" Target="../media/image1750.png"/><Relationship Id="rId359" Type="http://schemas.openxmlformats.org/officeDocument/2006/relationships/image" Target="../media/image1771.png"/><Relationship Id="rId98" Type="http://schemas.openxmlformats.org/officeDocument/2006/relationships/customXml" Target="../ink/ink1666.xml"/><Relationship Id="rId121" Type="http://schemas.openxmlformats.org/officeDocument/2006/relationships/image" Target="../media/image1655.png"/><Relationship Id="rId163" Type="http://schemas.openxmlformats.org/officeDocument/2006/relationships/image" Target="../media/image1676.png"/><Relationship Id="rId219" Type="http://schemas.openxmlformats.org/officeDocument/2006/relationships/image" Target="../media/image1701.png"/><Relationship Id="rId370" Type="http://schemas.openxmlformats.org/officeDocument/2006/relationships/customXml" Target="../ink/ink1802.xml"/><Relationship Id="rId230" Type="http://schemas.openxmlformats.org/officeDocument/2006/relationships/customXml" Target="../ink/ink1732.xml"/><Relationship Id="rId25" Type="http://schemas.openxmlformats.org/officeDocument/2006/relationships/image" Target="../media/image1607.png"/><Relationship Id="rId67" Type="http://schemas.openxmlformats.org/officeDocument/2006/relationships/image" Target="../media/image1628.png"/><Relationship Id="rId272" Type="http://schemas.openxmlformats.org/officeDocument/2006/relationships/customXml" Target="../ink/ink1753.xml"/><Relationship Id="rId328" Type="http://schemas.openxmlformats.org/officeDocument/2006/relationships/customXml" Target="../ink/ink1781.xml"/><Relationship Id="rId132" Type="http://schemas.openxmlformats.org/officeDocument/2006/relationships/customXml" Target="../ink/ink1683.xml"/><Relationship Id="rId174" Type="http://schemas.openxmlformats.org/officeDocument/2006/relationships/customXml" Target="../ink/ink1704.xml"/><Relationship Id="rId381" Type="http://schemas.openxmlformats.org/officeDocument/2006/relationships/image" Target="../media/image1782.png"/><Relationship Id="rId241" Type="http://schemas.openxmlformats.org/officeDocument/2006/relationships/image" Target="../media/image1712.png"/><Relationship Id="rId36" Type="http://schemas.openxmlformats.org/officeDocument/2006/relationships/customXml" Target="../ink/ink1635.xml"/><Relationship Id="rId283" Type="http://schemas.openxmlformats.org/officeDocument/2006/relationships/image" Target="../media/image1733.png"/><Relationship Id="rId339" Type="http://schemas.openxmlformats.org/officeDocument/2006/relationships/image" Target="../media/image1761.png"/><Relationship Id="rId78" Type="http://schemas.openxmlformats.org/officeDocument/2006/relationships/customXml" Target="../ink/ink1656.xml"/><Relationship Id="rId101" Type="http://schemas.openxmlformats.org/officeDocument/2006/relationships/image" Target="../media/image1645.png"/><Relationship Id="rId143" Type="http://schemas.openxmlformats.org/officeDocument/2006/relationships/image" Target="../media/image1666.png"/><Relationship Id="rId185" Type="http://schemas.openxmlformats.org/officeDocument/2006/relationships/image" Target="../media/image1687.png"/><Relationship Id="rId350" Type="http://schemas.openxmlformats.org/officeDocument/2006/relationships/customXml" Target="../ink/ink1792.xml"/><Relationship Id="rId406" Type="http://schemas.openxmlformats.org/officeDocument/2006/relationships/customXml" Target="../ink/ink1820.xml"/><Relationship Id="rId9" Type="http://schemas.openxmlformats.org/officeDocument/2006/relationships/image" Target="../media/image1599.png"/><Relationship Id="rId210" Type="http://schemas.openxmlformats.org/officeDocument/2006/relationships/customXml" Target="../ink/ink1722.xml"/><Relationship Id="rId392" Type="http://schemas.openxmlformats.org/officeDocument/2006/relationships/customXml" Target="../ink/ink1813.xml"/><Relationship Id="rId252" Type="http://schemas.openxmlformats.org/officeDocument/2006/relationships/customXml" Target="../ink/ink1743.xml"/><Relationship Id="rId294" Type="http://schemas.openxmlformats.org/officeDocument/2006/relationships/customXml" Target="../ink/ink1764.xml"/><Relationship Id="rId308" Type="http://schemas.openxmlformats.org/officeDocument/2006/relationships/customXml" Target="../ink/ink1771.xml"/><Relationship Id="rId47" Type="http://schemas.openxmlformats.org/officeDocument/2006/relationships/image" Target="../media/image1618.png"/><Relationship Id="rId89" Type="http://schemas.openxmlformats.org/officeDocument/2006/relationships/image" Target="../media/image1639.png"/><Relationship Id="rId112" Type="http://schemas.openxmlformats.org/officeDocument/2006/relationships/customXml" Target="../ink/ink1673.xml"/><Relationship Id="rId154" Type="http://schemas.openxmlformats.org/officeDocument/2006/relationships/customXml" Target="../ink/ink1694.xml"/><Relationship Id="rId361" Type="http://schemas.openxmlformats.org/officeDocument/2006/relationships/image" Target="../media/image1772.png"/><Relationship Id="rId196" Type="http://schemas.openxmlformats.org/officeDocument/2006/relationships/customXml" Target="../ink/ink1715.xml"/><Relationship Id="rId16" Type="http://schemas.openxmlformats.org/officeDocument/2006/relationships/customXml" Target="../ink/ink1625.xml"/><Relationship Id="rId221" Type="http://schemas.openxmlformats.org/officeDocument/2006/relationships/image" Target="../media/image1702.png"/><Relationship Id="rId263" Type="http://schemas.openxmlformats.org/officeDocument/2006/relationships/image" Target="../media/image1723.png"/><Relationship Id="rId319" Type="http://schemas.openxmlformats.org/officeDocument/2006/relationships/image" Target="../media/image1751.png"/><Relationship Id="rId58" Type="http://schemas.openxmlformats.org/officeDocument/2006/relationships/customXml" Target="../ink/ink1646.xml"/><Relationship Id="rId123" Type="http://schemas.openxmlformats.org/officeDocument/2006/relationships/image" Target="../media/image1656.png"/><Relationship Id="rId330" Type="http://schemas.openxmlformats.org/officeDocument/2006/relationships/customXml" Target="../ink/ink1782.xml"/><Relationship Id="rId165" Type="http://schemas.openxmlformats.org/officeDocument/2006/relationships/image" Target="../media/image1677.png"/><Relationship Id="rId372" Type="http://schemas.openxmlformats.org/officeDocument/2006/relationships/customXml" Target="../ink/ink1803.xml"/><Relationship Id="rId232" Type="http://schemas.openxmlformats.org/officeDocument/2006/relationships/customXml" Target="../ink/ink1733.xml"/><Relationship Id="rId274" Type="http://schemas.openxmlformats.org/officeDocument/2006/relationships/customXml" Target="../ink/ink1754.xml"/><Relationship Id="rId27" Type="http://schemas.openxmlformats.org/officeDocument/2006/relationships/image" Target="../media/image1608.png"/><Relationship Id="rId48" Type="http://schemas.openxmlformats.org/officeDocument/2006/relationships/customXml" Target="../ink/ink1641.xml"/><Relationship Id="rId69" Type="http://schemas.openxmlformats.org/officeDocument/2006/relationships/image" Target="../media/image1629.png"/><Relationship Id="rId113" Type="http://schemas.openxmlformats.org/officeDocument/2006/relationships/image" Target="../media/image1651.png"/><Relationship Id="rId134" Type="http://schemas.openxmlformats.org/officeDocument/2006/relationships/customXml" Target="../ink/ink1684.xml"/><Relationship Id="rId320" Type="http://schemas.openxmlformats.org/officeDocument/2006/relationships/customXml" Target="../ink/ink1777.xml"/><Relationship Id="rId80" Type="http://schemas.openxmlformats.org/officeDocument/2006/relationships/customXml" Target="../ink/ink1657.xml"/><Relationship Id="rId155" Type="http://schemas.openxmlformats.org/officeDocument/2006/relationships/image" Target="../media/image1672.png"/><Relationship Id="rId176" Type="http://schemas.openxmlformats.org/officeDocument/2006/relationships/customXml" Target="../ink/ink1705.xml"/><Relationship Id="rId197" Type="http://schemas.openxmlformats.org/officeDocument/2006/relationships/image" Target="../media/image1693.png"/><Relationship Id="rId341" Type="http://schemas.openxmlformats.org/officeDocument/2006/relationships/image" Target="../media/image1762.png"/><Relationship Id="rId362" Type="http://schemas.openxmlformats.org/officeDocument/2006/relationships/customXml" Target="../ink/ink1798.xml"/><Relationship Id="rId383" Type="http://schemas.openxmlformats.org/officeDocument/2006/relationships/image" Target="../media/image1783.png"/><Relationship Id="rId201" Type="http://schemas.openxmlformats.org/officeDocument/2006/relationships/image" Target="../media/image1593.png"/><Relationship Id="rId222" Type="http://schemas.openxmlformats.org/officeDocument/2006/relationships/customXml" Target="../ink/ink1728.xml"/><Relationship Id="rId243" Type="http://schemas.openxmlformats.org/officeDocument/2006/relationships/image" Target="../media/image1713.png"/><Relationship Id="rId264" Type="http://schemas.openxmlformats.org/officeDocument/2006/relationships/customXml" Target="../ink/ink1749.xml"/><Relationship Id="rId285" Type="http://schemas.openxmlformats.org/officeDocument/2006/relationships/image" Target="../media/image1734.png"/><Relationship Id="rId17" Type="http://schemas.openxmlformats.org/officeDocument/2006/relationships/image" Target="../media/image1603.png"/><Relationship Id="rId38" Type="http://schemas.openxmlformats.org/officeDocument/2006/relationships/customXml" Target="../ink/ink1636.xml"/><Relationship Id="rId59" Type="http://schemas.openxmlformats.org/officeDocument/2006/relationships/image" Target="../media/image1624.png"/><Relationship Id="rId103" Type="http://schemas.openxmlformats.org/officeDocument/2006/relationships/image" Target="../media/image1646.png"/><Relationship Id="rId124" Type="http://schemas.openxmlformats.org/officeDocument/2006/relationships/customXml" Target="../ink/ink1679.xml"/><Relationship Id="rId310" Type="http://schemas.openxmlformats.org/officeDocument/2006/relationships/customXml" Target="../ink/ink1772.xml"/><Relationship Id="rId70" Type="http://schemas.openxmlformats.org/officeDocument/2006/relationships/customXml" Target="../ink/ink1652.xml"/><Relationship Id="rId91" Type="http://schemas.openxmlformats.org/officeDocument/2006/relationships/image" Target="../media/image1640.png"/><Relationship Id="rId145" Type="http://schemas.openxmlformats.org/officeDocument/2006/relationships/image" Target="../media/image1667.png"/><Relationship Id="rId166" Type="http://schemas.openxmlformats.org/officeDocument/2006/relationships/customXml" Target="../ink/ink1700.xml"/><Relationship Id="rId187" Type="http://schemas.openxmlformats.org/officeDocument/2006/relationships/image" Target="../media/image1688.png"/><Relationship Id="rId331" Type="http://schemas.openxmlformats.org/officeDocument/2006/relationships/image" Target="../media/image1757.png"/><Relationship Id="rId352" Type="http://schemas.openxmlformats.org/officeDocument/2006/relationships/customXml" Target="../ink/ink1793.xml"/><Relationship Id="rId373" Type="http://schemas.openxmlformats.org/officeDocument/2006/relationships/image" Target="../media/image1778.png"/><Relationship Id="rId394" Type="http://schemas.openxmlformats.org/officeDocument/2006/relationships/customXml" Target="../ink/ink1814.xml"/><Relationship Id="rId408" Type="http://schemas.openxmlformats.org/officeDocument/2006/relationships/customXml" Target="../ink/ink1821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723.xml"/><Relationship Id="rId233" Type="http://schemas.openxmlformats.org/officeDocument/2006/relationships/image" Target="../media/image1708.png"/><Relationship Id="rId254" Type="http://schemas.openxmlformats.org/officeDocument/2006/relationships/customXml" Target="../ink/ink1744.xml"/><Relationship Id="rId28" Type="http://schemas.openxmlformats.org/officeDocument/2006/relationships/customXml" Target="../ink/ink1631.xml"/><Relationship Id="rId49" Type="http://schemas.openxmlformats.org/officeDocument/2006/relationships/image" Target="../media/image1619.png"/><Relationship Id="rId114" Type="http://schemas.openxmlformats.org/officeDocument/2006/relationships/customXml" Target="../ink/ink1674.xml"/><Relationship Id="rId275" Type="http://schemas.openxmlformats.org/officeDocument/2006/relationships/image" Target="../media/image1729.png"/><Relationship Id="rId296" Type="http://schemas.openxmlformats.org/officeDocument/2006/relationships/customXml" Target="../ink/ink1765.xml"/><Relationship Id="rId300" Type="http://schemas.openxmlformats.org/officeDocument/2006/relationships/customXml" Target="../ink/ink1767.xml"/><Relationship Id="rId60" Type="http://schemas.openxmlformats.org/officeDocument/2006/relationships/customXml" Target="../ink/ink1647.xml"/><Relationship Id="rId81" Type="http://schemas.openxmlformats.org/officeDocument/2006/relationships/image" Target="../media/image1635.png"/><Relationship Id="rId135" Type="http://schemas.openxmlformats.org/officeDocument/2006/relationships/image" Target="../media/image1662.png"/><Relationship Id="rId156" Type="http://schemas.openxmlformats.org/officeDocument/2006/relationships/customXml" Target="../ink/ink1695.xml"/><Relationship Id="rId177" Type="http://schemas.openxmlformats.org/officeDocument/2006/relationships/image" Target="../media/image1683.png"/><Relationship Id="rId198" Type="http://schemas.openxmlformats.org/officeDocument/2006/relationships/customXml" Target="../ink/ink1716.xml"/><Relationship Id="rId321" Type="http://schemas.openxmlformats.org/officeDocument/2006/relationships/image" Target="../media/image1752.png"/><Relationship Id="rId342" Type="http://schemas.openxmlformats.org/officeDocument/2006/relationships/customXml" Target="../ink/ink1788.xml"/><Relationship Id="rId363" Type="http://schemas.openxmlformats.org/officeDocument/2006/relationships/image" Target="../media/image1773.png"/><Relationship Id="rId384" Type="http://schemas.openxmlformats.org/officeDocument/2006/relationships/customXml" Target="../ink/ink1809.xml"/><Relationship Id="rId202" Type="http://schemas.openxmlformats.org/officeDocument/2006/relationships/customXml" Target="../ink/ink1718.xml"/><Relationship Id="rId223" Type="http://schemas.openxmlformats.org/officeDocument/2006/relationships/image" Target="../media/image1703.png"/><Relationship Id="rId244" Type="http://schemas.openxmlformats.org/officeDocument/2006/relationships/customXml" Target="../ink/ink1739.xml"/><Relationship Id="rId18" Type="http://schemas.openxmlformats.org/officeDocument/2006/relationships/customXml" Target="../ink/ink1626.xml"/><Relationship Id="rId39" Type="http://schemas.openxmlformats.org/officeDocument/2006/relationships/image" Target="../media/image1614.png"/><Relationship Id="rId265" Type="http://schemas.openxmlformats.org/officeDocument/2006/relationships/image" Target="../media/image1724.png"/><Relationship Id="rId286" Type="http://schemas.openxmlformats.org/officeDocument/2006/relationships/customXml" Target="../ink/ink1760.xml"/><Relationship Id="rId50" Type="http://schemas.openxmlformats.org/officeDocument/2006/relationships/customXml" Target="../ink/ink1642.xml"/><Relationship Id="rId104" Type="http://schemas.openxmlformats.org/officeDocument/2006/relationships/customXml" Target="../ink/ink1669.xml"/><Relationship Id="rId125" Type="http://schemas.openxmlformats.org/officeDocument/2006/relationships/image" Target="../media/image1657.png"/><Relationship Id="rId146" Type="http://schemas.openxmlformats.org/officeDocument/2006/relationships/customXml" Target="../ink/ink1690.xml"/><Relationship Id="rId167" Type="http://schemas.openxmlformats.org/officeDocument/2006/relationships/image" Target="../media/image1678.png"/><Relationship Id="rId188" Type="http://schemas.openxmlformats.org/officeDocument/2006/relationships/customXml" Target="../ink/ink1711.xml"/><Relationship Id="rId311" Type="http://schemas.openxmlformats.org/officeDocument/2006/relationships/image" Target="../media/image1747.png"/><Relationship Id="rId332" Type="http://schemas.openxmlformats.org/officeDocument/2006/relationships/customXml" Target="../ink/ink1783.xml"/><Relationship Id="rId353" Type="http://schemas.openxmlformats.org/officeDocument/2006/relationships/image" Target="../media/image1768.png"/><Relationship Id="rId374" Type="http://schemas.openxmlformats.org/officeDocument/2006/relationships/customXml" Target="../ink/ink1804.xml"/><Relationship Id="rId395" Type="http://schemas.openxmlformats.org/officeDocument/2006/relationships/image" Target="../media/image1789.png"/><Relationship Id="rId409" Type="http://schemas.openxmlformats.org/officeDocument/2006/relationships/image" Target="../media/image1796.png"/><Relationship Id="rId71" Type="http://schemas.openxmlformats.org/officeDocument/2006/relationships/image" Target="../media/image1630.png"/><Relationship Id="rId92" Type="http://schemas.openxmlformats.org/officeDocument/2006/relationships/customXml" Target="../ink/ink1663.xml"/><Relationship Id="rId213" Type="http://schemas.openxmlformats.org/officeDocument/2006/relationships/image" Target="../media/image1698.png"/><Relationship Id="rId234" Type="http://schemas.openxmlformats.org/officeDocument/2006/relationships/customXml" Target="../ink/ink1734.xml"/><Relationship Id="rId2" Type="http://schemas.openxmlformats.org/officeDocument/2006/relationships/customXml" Target="../ink/ink1618.xml"/><Relationship Id="rId29" Type="http://schemas.openxmlformats.org/officeDocument/2006/relationships/image" Target="../media/image1609.png"/><Relationship Id="rId255" Type="http://schemas.openxmlformats.org/officeDocument/2006/relationships/image" Target="../media/image1719.png"/><Relationship Id="rId276" Type="http://schemas.openxmlformats.org/officeDocument/2006/relationships/customXml" Target="../ink/ink1755.xml"/><Relationship Id="rId297" Type="http://schemas.openxmlformats.org/officeDocument/2006/relationships/image" Target="../media/image1740.png"/><Relationship Id="rId40" Type="http://schemas.openxmlformats.org/officeDocument/2006/relationships/customXml" Target="../ink/ink1637.xml"/><Relationship Id="rId115" Type="http://schemas.openxmlformats.org/officeDocument/2006/relationships/image" Target="../media/image1652.png"/><Relationship Id="rId136" Type="http://schemas.openxmlformats.org/officeDocument/2006/relationships/customXml" Target="../ink/ink1685.xml"/><Relationship Id="rId157" Type="http://schemas.openxmlformats.org/officeDocument/2006/relationships/image" Target="../media/image1673.png"/><Relationship Id="rId178" Type="http://schemas.openxmlformats.org/officeDocument/2006/relationships/customXml" Target="../ink/ink1706.xml"/><Relationship Id="rId301" Type="http://schemas.openxmlformats.org/officeDocument/2006/relationships/image" Target="../media/image1742.png"/><Relationship Id="rId322" Type="http://schemas.openxmlformats.org/officeDocument/2006/relationships/customXml" Target="../ink/ink1778.xml"/><Relationship Id="rId343" Type="http://schemas.openxmlformats.org/officeDocument/2006/relationships/image" Target="../media/image1763.png"/><Relationship Id="rId364" Type="http://schemas.openxmlformats.org/officeDocument/2006/relationships/customXml" Target="../ink/ink1799.xml"/><Relationship Id="rId61" Type="http://schemas.openxmlformats.org/officeDocument/2006/relationships/image" Target="../media/image1625.png"/><Relationship Id="rId82" Type="http://schemas.openxmlformats.org/officeDocument/2006/relationships/customXml" Target="../ink/ink1658.xml"/><Relationship Id="rId199" Type="http://schemas.openxmlformats.org/officeDocument/2006/relationships/image" Target="../media/image1694.png"/><Relationship Id="rId203" Type="http://schemas.openxmlformats.org/officeDocument/2006/relationships/image" Target="../media/image1594.png"/><Relationship Id="rId385" Type="http://schemas.openxmlformats.org/officeDocument/2006/relationships/image" Target="../media/image1784.png"/><Relationship Id="rId19" Type="http://schemas.openxmlformats.org/officeDocument/2006/relationships/image" Target="../media/image1604.png"/><Relationship Id="rId224" Type="http://schemas.openxmlformats.org/officeDocument/2006/relationships/customXml" Target="../ink/ink1729.xml"/><Relationship Id="rId245" Type="http://schemas.openxmlformats.org/officeDocument/2006/relationships/image" Target="../media/image1714.png"/><Relationship Id="rId266" Type="http://schemas.openxmlformats.org/officeDocument/2006/relationships/customXml" Target="../ink/ink1750.xml"/><Relationship Id="rId287" Type="http://schemas.openxmlformats.org/officeDocument/2006/relationships/image" Target="../media/image1735.png"/><Relationship Id="rId30" Type="http://schemas.openxmlformats.org/officeDocument/2006/relationships/customXml" Target="../ink/ink1632.xml"/><Relationship Id="rId105" Type="http://schemas.openxmlformats.org/officeDocument/2006/relationships/image" Target="../media/image1647.png"/><Relationship Id="rId126" Type="http://schemas.openxmlformats.org/officeDocument/2006/relationships/customXml" Target="../ink/ink1680.xml"/><Relationship Id="rId147" Type="http://schemas.openxmlformats.org/officeDocument/2006/relationships/image" Target="../media/image1668.png"/><Relationship Id="rId168" Type="http://schemas.openxmlformats.org/officeDocument/2006/relationships/customXml" Target="../ink/ink1701.xml"/><Relationship Id="rId312" Type="http://schemas.openxmlformats.org/officeDocument/2006/relationships/customXml" Target="../ink/ink1773.xml"/><Relationship Id="rId333" Type="http://schemas.openxmlformats.org/officeDocument/2006/relationships/image" Target="../media/image1758.png"/><Relationship Id="rId354" Type="http://schemas.openxmlformats.org/officeDocument/2006/relationships/customXml" Target="../ink/ink1794.xml"/><Relationship Id="rId51" Type="http://schemas.openxmlformats.org/officeDocument/2006/relationships/image" Target="../media/image1620.png"/><Relationship Id="rId72" Type="http://schemas.openxmlformats.org/officeDocument/2006/relationships/customXml" Target="../ink/ink1653.xml"/><Relationship Id="rId93" Type="http://schemas.openxmlformats.org/officeDocument/2006/relationships/image" Target="../media/image1641.png"/><Relationship Id="rId189" Type="http://schemas.openxmlformats.org/officeDocument/2006/relationships/image" Target="../media/image1689.png"/><Relationship Id="rId375" Type="http://schemas.openxmlformats.org/officeDocument/2006/relationships/image" Target="../media/image1779.png"/><Relationship Id="rId396" Type="http://schemas.openxmlformats.org/officeDocument/2006/relationships/customXml" Target="../ink/ink1815.xml"/><Relationship Id="rId3" Type="http://schemas.openxmlformats.org/officeDocument/2006/relationships/image" Target="../media/image1596.png"/><Relationship Id="rId214" Type="http://schemas.openxmlformats.org/officeDocument/2006/relationships/customXml" Target="../ink/ink1724.xml"/><Relationship Id="rId235" Type="http://schemas.openxmlformats.org/officeDocument/2006/relationships/image" Target="../media/image1709.png"/><Relationship Id="rId256" Type="http://schemas.openxmlformats.org/officeDocument/2006/relationships/customXml" Target="../ink/ink1745.xml"/><Relationship Id="rId277" Type="http://schemas.openxmlformats.org/officeDocument/2006/relationships/image" Target="../media/image1730.png"/><Relationship Id="rId298" Type="http://schemas.openxmlformats.org/officeDocument/2006/relationships/customXml" Target="../ink/ink1766.xml"/><Relationship Id="rId400" Type="http://schemas.openxmlformats.org/officeDocument/2006/relationships/customXml" Target="../ink/ink1817.xml"/><Relationship Id="rId116" Type="http://schemas.openxmlformats.org/officeDocument/2006/relationships/customXml" Target="../ink/ink1675.xml"/><Relationship Id="rId137" Type="http://schemas.openxmlformats.org/officeDocument/2006/relationships/image" Target="../media/image1663.png"/><Relationship Id="rId158" Type="http://schemas.openxmlformats.org/officeDocument/2006/relationships/customXml" Target="../ink/ink1696.xml"/><Relationship Id="rId302" Type="http://schemas.openxmlformats.org/officeDocument/2006/relationships/customXml" Target="../ink/ink1768.xml"/><Relationship Id="rId323" Type="http://schemas.openxmlformats.org/officeDocument/2006/relationships/image" Target="../media/image1753.png"/><Relationship Id="rId344" Type="http://schemas.openxmlformats.org/officeDocument/2006/relationships/customXml" Target="../ink/ink1789.xml"/><Relationship Id="rId20" Type="http://schemas.openxmlformats.org/officeDocument/2006/relationships/customXml" Target="../ink/ink1627.xml"/><Relationship Id="rId41" Type="http://schemas.openxmlformats.org/officeDocument/2006/relationships/image" Target="../media/image1615.png"/><Relationship Id="rId62" Type="http://schemas.openxmlformats.org/officeDocument/2006/relationships/customXml" Target="../ink/ink1648.xml"/><Relationship Id="rId83" Type="http://schemas.openxmlformats.org/officeDocument/2006/relationships/image" Target="../media/image1636.png"/><Relationship Id="rId179" Type="http://schemas.openxmlformats.org/officeDocument/2006/relationships/image" Target="../media/image1684.png"/><Relationship Id="rId365" Type="http://schemas.openxmlformats.org/officeDocument/2006/relationships/image" Target="../media/image1774.png"/><Relationship Id="rId386" Type="http://schemas.openxmlformats.org/officeDocument/2006/relationships/customXml" Target="../ink/ink1810.xml"/><Relationship Id="rId190" Type="http://schemas.openxmlformats.org/officeDocument/2006/relationships/customXml" Target="../ink/ink1712.xml"/><Relationship Id="rId204" Type="http://schemas.openxmlformats.org/officeDocument/2006/relationships/customXml" Target="../ink/ink1719.xml"/><Relationship Id="rId225" Type="http://schemas.openxmlformats.org/officeDocument/2006/relationships/image" Target="../media/image1704.png"/><Relationship Id="rId246" Type="http://schemas.openxmlformats.org/officeDocument/2006/relationships/customXml" Target="../ink/ink1740.xml"/><Relationship Id="rId267" Type="http://schemas.openxmlformats.org/officeDocument/2006/relationships/image" Target="../media/image1725.png"/><Relationship Id="rId288" Type="http://schemas.openxmlformats.org/officeDocument/2006/relationships/customXml" Target="../ink/ink1761.xml"/><Relationship Id="rId106" Type="http://schemas.openxmlformats.org/officeDocument/2006/relationships/customXml" Target="../ink/ink1670.xml"/><Relationship Id="rId127" Type="http://schemas.openxmlformats.org/officeDocument/2006/relationships/image" Target="../media/image1658.png"/><Relationship Id="rId313" Type="http://schemas.openxmlformats.org/officeDocument/2006/relationships/image" Target="../media/image1748.png"/><Relationship Id="rId10" Type="http://schemas.openxmlformats.org/officeDocument/2006/relationships/customXml" Target="../ink/ink1622.xml"/><Relationship Id="rId31" Type="http://schemas.openxmlformats.org/officeDocument/2006/relationships/image" Target="../media/image1610.png"/><Relationship Id="rId52" Type="http://schemas.openxmlformats.org/officeDocument/2006/relationships/customXml" Target="../ink/ink1643.xml"/><Relationship Id="rId73" Type="http://schemas.openxmlformats.org/officeDocument/2006/relationships/image" Target="../media/image1631.png"/><Relationship Id="rId94" Type="http://schemas.openxmlformats.org/officeDocument/2006/relationships/customXml" Target="../ink/ink1664.xml"/><Relationship Id="rId148" Type="http://schemas.openxmlformats.org/officeDocument/2006/relationships/customXml" Target="../ink/ink1691.xml"/><Relationship Id="rId169" Type="http://schemas.openxmlformats.org/officeDocument/2006/relationships/image" Target="../media/image1679.png"/><Relationship Id="rId334" Type="http://schemas.openxmlformats.org/officeDocument/2006/relationships/customXml" Target="../ink/ink1784.xml"/><Relationship Id="rId355" Type="http://schemas.openxmlformats.org/officeDocument/2006/relationships/image" Target="../media/image1769.png"/><Relationship Id="rId376" Type="http://schemas.openxmlformats.org/officeDocument/2006/relationships/customXml" Target="../ink/ink1805.xml"/><Relationship Id="rId397" Type="http://schemas.openxmlformats.org/officeDocument/2006/relationships/image" Target="../media/image1790.png"/><Relationship Id="rId4" Type="http://schemas.openxmlformats.org/officeDocument/2006/relationships/customXml" Target="../ink/ink1619.xml"/><Relationship Id="rId180" Type="http://schemas.openxmlformats.org/officeDocument/2006/relationships/customXml" Target="../ink/ink1707.xml"/><Relationship Id="rId215" Type="http://schemas.openxmlformats.org/officeDocument/2006/relationships/image" Target="../media/image1699.png"/><Relationship Id="rId236" Type="http://schemas.openxmlformats.org/officeDocument/2006/relationships/customXml" Target="../ink/ink1735.xml"/><Relationship Id="rId257" Type="http://schemas.openxmlformats.org/officeDocument/2006/relationships/image" Target="../media/image1720.png"/><Relationship Id="rId278" Type="http://schemas.openxmlformats.org/officeDocument/2006/relationships/customXml" Target="../ink/ink1756.xml"/><Relationship Id="rId401" Type="http://schemas.openxmlformats.org/officeDocument/2006/relationships/image" Target="../media/image1792.png"/><Relationship Id="rId303" Type="http://schemas.openxmlformats.org/officeDocument/2006/relationships/image" Target="../media/image1743.png"/><Relationship Id="rId42" Type="http://schemas.openxmlformats.org/officeDocument/2006/relationships/customXml" Target="../ink/ink1638.xml"/><Relationship Id="rId84" Type="http://schemas.openxmlformats.org/officeDocument/2006/relationships/customXml" Target="../ink/ink1659.xml"/><Relationship Id="rId138" Type="http://schemas.openxmlformats.org/officeDocument/2006/relationships/customXml" Target="../ink/ink1686.xml"/><Relationship Id="rId345" Type="http://schemas.openxmlformats.org/officeDocument/2006/relationships/image" Target="../media/image1764.png"/><Relationship Id="rId387" Type="http://schemas.openxmlformats.org/officeDocument/2006/relationships/image" Target="../media/image1785.png"/><Relationship Id="rId191" Type="http://schemas.openxmlformats.org/officeDocument/2006/relationships/image" Target="../media/image1690.png"/><Relationship Id="rId205" Type="http://schemas.openxmlformats.org/officeDocument/2006/relationships/image" Target="../media/image1595.png"/><Relationship Id="rId247" Type="http://schemas.openxmlformats.org/officeDocument/2006/relationships/image" Target="../media/image1715.png"/><Relationship Id="rId107" Type="http://schemas.openxmlformats.org/officeDocument/2006/relationships/image" Target="../media/image1648.png"/><Relationship Id="rId289" Type="http://schemas.openxmlformats.org/officeDocument/2006/relationships/image" Target="../media/image1736.png"/><Relationship Id="rId11" Type="http://schemas.openxmlformats.org/officeDocument/2006/relationships/image" Target="../media/image1600.png"/><Relationship Id="rId53" Type="http://schemas.openxmlformats.org/officeDocument/2006/relationships/image" Target="../media/image1621.png"/><Relationship Id="rId149" Type="http://schemas.openxmlformats.org/officeDocument/2006/relationships/image" Target="../media/image1669.png"/><Relationship Id="rId314" Type="http://schemas.openxmlformats.org/officeDocument/2006/relationships/customXml" Target="../ink/ink1774.xml"/><Relationship Id="rId356" Type="http://schemas.openxmlformats.org/officeDocument/2006/relationships/customXml" Target="../ink/ink1795.xml"/><Relationship Id="rId398" Type="http://schemas.openxmlformats.org/officeDocument/2006/relationships/customXml" Target="../ink/ink1816.xml"/><Relationship Id="rId95" Type="http://schemas.openxmlformats.org/officeDocument/2006/relationships/image" Target="../media/image1642.png"/><Relationship Id="rId160" Type="http://schemas.openxmlformats.org/officeDocument/2006/relationships/customXml" Target="../ink/ink1697.xml"/><Relationship Id="rId216" Type="http://schemas.openxmlformats.org/officeDocument/2006/relationships/customXml" Target="../ink/ink1725.xml"/><Relationship Id="rId258" Type="http://schemas.openxmlformats.org/officeDocument/2006/relationships/customXml" Target="../ink/ink1746.xml"/><Relationship Id="rId22" Type="http://schemas.openxmlformats.org/officeDocument/2006/relationships/customXml" Target="../ink/ink1628.xml"/><Relationship Id="rId64" Type="http://schemas.openxmlformats.org/officeDocument/2006/relationships/customXml" Target="../ink/ink1649.xml"/><Relationship Id="rId118" Type="http://schemas.openxmlformats.org/officeDocument/2006/relationships/customXml" Target="../ink/ink1676.xml"/><Relationship Id="rId325" Type="http://schemas.openxmlformats.org/officeDocument/2006/relationships/image" Target="../media/image1754.png"/><Relationship Id="rId367" Type="http://schemas.openxmlformats.org/officeDocument/2006/relationships/image" Target="../media/image1775.png"/><Relationship Id="rId171" Type="http://schemas.openxmlformats.org/officeDocument/2006/relationships/image" Target="../media/image1680.png"/><Relationship Id="rId227" Type="http://schemas.openxmlformats.org/officeDocument/2006/relationships/image" Target="../media/image1705.png"/><Relationship Id="rId269" Type="http://schemas.openxmlformats.org/officeDocument/2006/relationships/image" Target="../media/image1726.png"/><Relationship Id="rId33" Type="http://schemas.openxmlformats.org/officeDocument/2006/relationships/image" Target="../media/image1611.png"/><Relationship Id="rId129" Type="http://schemas.openxmlformats.org/officeDocument/2006/relationships/image" Target="../media/image1659.png"/><Relationship Id="rId280" Type="http://schemas.openxmlformats.org/officeDocument/2006/relationships/customXml" Target="../ink/ink1757.xml"/><Relationship Id="rId336" Type="http://schemas.openxmlformats.org/officeDocument/2006/relationships/customXml" Target="../ink/ink1785.xml"/><Relationship Id="rId75" Type="http://schemas.openxmlformats.org/officeDocument/2006/relationships/image" Target="../media/image1632.png"/><Relationship Id="rId140" Type="http://schemas.openxmlformats.org/officeDocument/2006/relationships/customXml" Target="../ink/ink1687.xml"/><Relationship Id="rId182" Type="http://schemas.openxmlformats.org/officeDocument/2006/relationships/customXml" Target="../ink/ink1708.xml"/><Relationship Id="rId378" Type="http://schemas.openxmlformats.org/officeDocument/2006/relationships/customXml" Target="../ink/ink1806.xml"/><Relationship Id="rId403" Type="http://schemas.openxmlformats.org/officeDocument/2006/relationships/image" Target="../media/image1793.png"/><Relationship Id="rId6" Type="http://schemas.openxmlformats.org/officeDocument/2006/relationships/customXml" Target="../ink/ink1620.xml"/><Relationship Id="rId238" Type="http://schemas.openxmlformats.org/officeDocument/2006/relationships/customXml" Target="../ink/ink1736.xml"/><Relationship Id="rId291" Type="http://schemas.openxmlformats.org/officeDocument/2006/relationships/image" Target="../media/image1737.png"/><Relationship Id="rId305" Type="http://schemas.openxmlformats.org/officeDocument/2006/relationships/image" Target="../media/image1744.png"/><Relationship Id="rId347" Type="http://schemas.openxmlformats.org/officeDocument/2006/relationships/image" Target="../media/image1765.png"/><Relationship Id="rId44" Type="http://schemas.openxmlformats.org/officeDocument/2006/relationships/customXml" Target="../ink/ink1639.xml"/><Relationship Id="rId86" Type="http://schemas.openxmlformats.org/officeDocument/2006/relationships/customXml" Target="../ink/ink1660.xml"/><Relationship Id="rId151" Type="http://schemas.openxmlformats.org/officeDocument/2006/relationships/image" Target="../media/image1670.png"/><Relationship Id="rId389" Type="http://schemas.openxmlformats.org/officeDocument/2006/relationships/image" Target="../media/image1786.png"/><Relationship Id="rId193" Type="http://schemas.openxmlformats.org/officeDocument/2006/relationships/image" Target="../media/image1691.png"/><Relationship Id="rId207" Type="http://schemas.openxmlformats.org/officeDocument/2006/relationships/image" Target="../media/image1695.png"/><Relationship Id="rId249" Type="http://schemas.openxmlformats.org/officeDocument/2006/relationships/image" Target="../media/image1716.png"/><Relationship Id="rId13" Type="http://schemas.openxmlformats.org/officeDocument/2006/relationships/image" Target="../media/image1601.png"/><Relationship Id="rId109" Type="http://schemas.openxmlformats.org/officeDocument/2006/relationships/image" Target="../media/image1649.png"/><Relationship Id="rId260" Type="http://schemas.openxmlformats.org/officeDocument/2006/relationships/customXml" Target="../ink/ink1747.xml"/><Relationship Id="rId316" Type="http://schemas.openxmlformats.org/officeDocument/2006/relationships/customXml" Target="../ink/ink1775.xml"/><Relationship Id="rId55" Type="http://schemas.openxmlformats.org/officeDocument/2006/relationships/image" Target="../media/image1622.png"/><Relationship Id="rId97" Type="http://schemas.openxmlformats.org/officeDocument/2006/relationships/image" Target="../media/image1643.png"/><Relationship Id="rId120" Type="http://schemas.openxmlformats.org/officeDocument/2006/relationships/customXml" Target="../ink/ink1677.xml"/><Relationship Id="rId358" Type="http://schemas.openxmlformats.org/officeDocument/2006/relationships/customXml" Target="../ink/ink1796.xml"/><Relationship Id="rId162" Type="http://schemas.openxmlformats.org/officeDocument/2006/relationships/customXml" Target="../ink/ink1698.xml"/><Relationship Id="rId218" Type="http://schemas.openxmlformats.org/officeDocument/2006/relationships/customXml" Target="../ink/ink1726.xml"/><Relationship Id="rId271" Type="http://schemas.openxmlformats.org/officeDocument/2006/relationships/image" Target="../media/image1727.png"/><Relationship Id="rId24" Type="http://schemas.openxmlformats.org/officeDocument/2006/relationships/customXml" Target="../ink/ink1629.xml"/><Relationship Id="rId66" Type="http://schemas.openxmlformats.org/officeDocument/2006/relationships/customXml" Target="../ink/ink1650.xml"/><Relationship Id="rId131" Type="http://schemas.openxmlformats.org/officeDocument/2006/relationships/image" Target="../media/image1660.png"/><Relationship Id="rId327" Type="http://schemas.openxmlformats.org/officeDocument/2006/relationships/image" Target="../media/image1755.png"/><Relationship Id="rId369" Type="http://schemas.openxmlformats.org/officeDocument/2006/relationships/image" Target="../media/image1776.png"/><Relationship Id="rId173" Type="http://schemas.openxmlformats.org/officeDocument/2006/relationships/image" Target="../media/image1681.png"/><Relationship Id="rId229" Type="http://schemas.openxmlformats.org/officeDocument/2006/relationships/image" Target="../media/image1706.png"/><Relationship Id="rId380" Type="http://schemas.openxmlformats.org/officeDocument/2006/relationships/customXml" Target="../ink/ink1807.xml"/><Relationship Id="rId240" Type="http://schemas.openxmlformats.org/officeDocument/2006/relationships/customXml" Target="../ink/ink1737.xml"/><Relationship Id="rId35" Type="http://schemas.openxmlformats.org/officeDocument/2006/relationships/image" Target="../media/image1612.png"/><Relationship Id="rId77" Type="http://schemas.openxmlformats.org/officeDocument/2006/relationships/image" Target="../media/image1633.png"/><Relationship Id="rId100" Type="http://schemas.openxmlformats.org/officeDocument/2006/relationships/customXml" Target="../ink/ink1667.xml"/><Relationship Id="rId282" Type="http://schemas.openxmlformats.org/officeDocument/2006/relationships/customXml" Target="../ink/ink1758.xml"/><Relationship Id="rId338" Type="http://schemas.openxmlformats.org/officeDocument/2006/relationships/customXml" Target="../ink/ink1786.xml"/><Relationship Id="rId8" Type="http://schemas.openxmlformats.org/officeDocument/2006/relationships/customXml" Target="../ink/ink1621.xml"/><Relationship Id="rId142" Type="http://schemas.openxmlformats.org/officeDocument/2006/relationships/customXml" Target="../ink/ink1688.xml"/><Relationship Id="rId184" Type="http://schemas.openxmlformats.org/officeDocument/2006/relationships/customXml" Target="../ink/ink1709.xml"/><Relationship Id="rId391" Type="http://schemas.openxmlformats.org/officeDocument/2006/relationships/image" Target="../media/image1787.png"/><Relationship Id="rId405" Type="http://schemas.openxmlformats.org/officeDocument/2006/relationships/image" Target="../media/image1794.png"/><Relationship Id="rId251" Type="http://schemas.openxmlformats.org/officeDocument/2006/relationships/image" Target="../media/image1717.png"/><Relationship Id="rId46" Type="http://schemas.openxmlformats.org/officeDocument/2006/relationships/customXml" Target="../ink/ink1640.xml"/><Relationship Id="rId293" Type="http://schemas.openxmlformats.org/officeDocument/2006/relationships/image" Target="../media/image1738.png"/><Relationship Id="rId307" Type="http://schemas.openxmlformats.org/officeDocument/2006/relationships/image" Target="../media/image1745.png"/><Relationship Id="rId349" Type="http://schemas.openxmlformats.org/officeDocument/2006/relationships/image" Target="../media/image1766.png"/><Relationship Id="rId88" Type="http://schemas.openxmlformats.org/officeDocument/2006/relationships/customXml" Target="../ink/ink1661.xml"/><Relationship Id="rId111" Type="http://schemas.openxmlformats.org/officeDocument/2006/relationships/image" Target="../media/image1650.png"/><Relationship Id="rId153" Type="http://schemas.openxmlformats.org/officeDocument/2006/relationships/image" Target="../media/image1671.png"/><Relationship Id="rId195" Type="http://schemas.openxmlformats.org/officeDocument/2006/relationships/image" Target="../media/image1692.png"/><Relationship Id="rId209" Type="http://schemas.openxmlformats.org/officeDocument/2006/relationships/image" Target="../media/image1696.png"/><Relationship Id="rId360" Type="http://schemas.openxmlformats.org/officeDocument/2006/relationships/customXml" Target="../ink/ink1797.xml"/><Relationship Id="rId220" Type="http://schemas.openxmlformats.org/officeDocument/2006/relationships/customXml" Target="../ink/ink1727.xml"/><Relationship Id="rId15" Type="http://schemas.openxmlformats.org/officeDocument/2006/relationships/image" Target="../media/image1602.png"/><Relationship Id="rId57" Type="http://schemas.openxmlformats.org/officeDocument/2006/relationships/image" Target="../media/image1623.png"/><Relationship Id="rId262" Type="http://schemas.openxmlformats.org/officeDocument/2006/relationships/customXml" Target="../ink/ink1748.xml"/><Relationship Id="rId318" Type="http://schemas.openxmlformats.org/officeDocument/2006/relationships/customXml" Target="../ink/ink1776.xml"/><Relationship Id="rId99" Type="http://schemas.openxmlformats.org/officeDocument/2006/relationships/image" Target="../media/image1644.png"/><Relationship Id="rId122" Type="http://schemas.openxmlformats.org/officeDocument/2006/relationships/customXml" Target="../ink/ink1678.xml"/><Relationship Id="rId164" Type="http://schemas.openxmlformats.org/officeDocument/2006/relationships/customXml" Target="../ink/ink1699.xml"/><Relationship Id="rId371" Type="http://schemas.openxmlformats.org/officeDocument/2006/relationships/image" Target="../media/image1777.png"/><Relationship Id="rId26" Type="http://schemas.openxmlformats.org/officeDocument/2006/relationships/customXml" Target="../ink/ink1630.xml"/><Relationship Id="rId231" Type="http://schemas.openxmlformats.org/officeDocument/2006/relationships/image" Target="../media/image1707.png"/><Relationship Id="rId273" Type="http://schemas.openxmlformats.org/officeDocument/2006/relationships/image" Target="../media/image1728.png"/><Relationship Id="rId329" Type="http://schemas.openxmlformats.org/officeDocument/2006/relationships/image" Target="../media/image1756.png"/><Relationship Id="rId68" Type="http://schemas.openxmlformats.org/officeDocument/2006/relationships/customXml" Target="../ink/ink1651.xml"/><Relationship Id="rId133" Type="http://schemas.openxmlformats.org/officeDocument/2006/relationships/image" Target="../media/image1661.png"/><Relationship Id="rId175" Type="http://schemas.openxmlformats.org/officeDocument/2006/relationships/image" Target="../media/image1682.png"/><Relationship Id="rId340" Type="http://schemas.openxmlformats.org/officeDocument/2006/relationships/customXml" Target="../ink/ink1787.xml"/><Relationship Id="rId200" Type="http://schemas.openxmlformats.org/officeDocument/2006/relationships/customXml" Target="../ink/ink1717.xml"/><Relationship Id="rId382" Type="http://schemas.openxmlformats.org/officeDocument/2006/relationships/customXml" Target="../ink/ink1808.xml"/><Relationship Id="rId242" Type="http://schemas.openxmlformats.org/officeDocument/2006/relationships/customXml" Target="../ink/ink1738.xml"/><Relationship Id="rId284" Type="http://schemas.openxmlformats.org/officeDocument/2006/relationships/customXml" Target="../ink/ink1759.xml"/><Relationship Id="rId37" Type="http://schemas.openxmlformats.org/officeDocument/2006/relationships/image" Target="../media/image1613.png"/><Relationship Id="rId79" Type="http://schemas.openxmlformats.org/officeDocument/2006/relationships/image" Target="../media/image1634.png"/><Relationship Id="rId102" Type="http://schemas.openxmlformats.org/officeDocument/2006/relationships/customXml" Target="../ink/ink1668.xml"/><Relationship Id="rId144" Type="http://schemas.openxmlformats.org/officeDocument/2006/relationships/customXml" Target="../ink/ink1689.xml"/><Relationship Id="rId90" Type="http://schemas.openxmlformats.org/officeDocument/2006/relationships/customXml" Target="../ink/ink1662.xml"/><Relationship Id="rId186" Type="http://schemas.openxmlformats.org/officeDocument/2006/relationships/customXml" Target="../ink/ink1710.xml"/><Relationship Id="rId351" Type="http://schemas.openxmlformats.org/officeDocument/2006/relationships/image" Target="../media/image1767.png"/><Relationship Id="rId393" Type="http://schemas.openxmlformats.org/officeDocument/2006/relationships/image" Target="../media/image1788.png"/><Relationship Id="rId407" Type="http://schemas.openxmlformats.org/officeDocument/2006/relationships/image" Target="../media/image1795.png"/><Relationship Id="rId211" Type="http://schemas.openxmlformats.org/officeDocument/2006/relationships/image" Target="../media/image1697.png"/><Relationship Id="rId253" Type="http://schemas.openxmlformats.org/officeDocument/2006/relationships/image" Target="../media/image1718.png"/><Relationship Id="rId295" Type="http://schemas.openxmlformats.org/officeDocument/2006/relationships/image" Target="../media/image1739.png"/><Relationship Id="rId309" Type="http://schemas.openxmlformats.org/officeDocument/2006/relationships/image" Target="../media/image1746.png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54.png"/><Relationship Id="rId299" Type="http://schemas.openxmlformats.org/officeDocument/2006/relationships/image" Target="../media/image1945.png"/><Relationship Id="rId21" Type="http://schemas.openxmlformats.org/officeDocument/2006/relationships/image" Target="../media/image1806.png"/><Relationship Id="rId63" Type="http://schemas.openxmlformats.org/officeDocument/2006/relationships/image" Target="../media/image1827.png"/><Relationship Id="rId159" Type="http://schemas.openxmlformats.org/officeDocument/2006/relationships/image" Target="../media/image1875.png"/><Relationship Id="rId324" Type="http://schemas.openxmlformats.org/officeDocument/2006/relationships/customXml" Target="../ink/ink1983.xml"/><Relationship Id="rId366" Type="http://schemas.openxmlformats.org/officeDocument/2006/relationships/customXml" Target="../ink/ink2004.xml"/><Relationship Id="rId170" Type="http://schemas.openxmlformats.org/officeDocument/2006/relationships/customXml" Target="../ink/ink1906.xml"/><Relationship Id="rId226" Type="http://schemas.openxmlformats.org/officeDocument/2006/relationships/customXml" Target="../ink/ink1934.xml"/><Relationship Id="rId268" Type="http://schemas.openxmlformats.org/officeDocument/2006/relationships/customXml" Target="../ink/ink1955.xml"/><Relationship Id="rId32" Type="http://schemas.openxmlformats.org/officeDocument/2006/relationships/customXml" Target="../ink/ink1837.xml"/><Relationship Id="rId74" Type="http://schemas.openxmlformats.org/officeDocument/2006/relationships/customXml" Target="../ink/ink1858.xml"/><Relationship Id="rId128" Type="http://schemas.openxmlformats.org/officeDocument/2006/relationships/customXml" Target="../ink/ink1885.xml"/><Relationship Id="rId335" Type="http://schemas.openxmlformats.org/officeDocument/2006/relationships/image" Target="../media/image1963.png"/><Relationship Id="rId377" Type="http://schemas.openxmlformats.org/officeDocument/2006/relationships/image" Target="../media/image1984.png"/><Relationship Id="rId5" Type="http://schemas.openxmlformats.org/officeDocument/2006/relationships/image" Target="../media/image1798.png"/><Relationship Id="rId181" Type="http://schemas.openxmlformats.org/officeDocument/2006/relationships/image" Target="../media/image1886.png"/><Relationship Id="rId237" Type="http://schemas.openxmlformats.org/officeDocument/2006/relationships/image" Target="../media/image1914.png"/><Relationship Id="rId402" Type="http://schemas.openxmlformats.org/officeDocument/2006/relationships/customXml" Target="../ink/ink2022.xml"/><Relationship Id="rId279" Type="http://schemas.openxmlformats.org/officeDocument/2006/relationships/image" Target="../media/image1935.png"/><Relationship Id="rId43" Type="http://schemas.openxmlformats.org/officeDocument/2006/relationships/image" Target="../media/image1817.png"/><Relationship Id="rId139" Type="http://schemas.openxmlformats.org/officeDocument/2006/relationships/image" Target="../media/image1865.png"/><Relationship Id="rId290" Type="http://schemas.openxmlformats.org/officeDocument/2006/relationships/customXml" Target="../ink/ink1966.xml"/><Relationship Id="rId304" Type="http://schemas.openxmlformats.org/officeDocument/2006/relationships/customXml" Target="../ink/ink1973.xml"/><Relationship Id="rId346" Type="http://schemas.openxmlformats.org/officeDocument/2006/relationships/customXml" Target="../ink/ink1994.xml"/><Relationship Id="rId388" Type="http://schemas.openxmlformats.org/officeDocument/2006/relationships/customXml" Target="../ink/ink2015.xml"/><Relationship Id="rId85" Type="http://schemas.openxmlformats.org/officeDocument/2006/relationships/image" Target="../media/image1838.png"/><Relationship Id="rId150" Type="http://schemas.openxmlformats.org/officeDocument/2006/relationships/customXml" Target="../ink/ink1896.xml"/><Relationship Id="rId192" Type="http://schemas.openxmlformats.org/officeDocument/2006/relationships/customXml" Target="../ink/ink1917.xml"/><Relationship Id="rId206" Type="http://schemas.openxmlformats.org/officeDocument/2006/relationships/customXml" Target="../ink/ink1924.xml"/><Relationship Id="rId248" Type="http://schemas.openxmlformats.org/officeDocument/2006/relationships/customXml" Target="../ink/ink1945.xml"/><Relationship Id="rId12" Type="http://schemas.openxmlformats.org/officeDocument/2006/relationships/customXml" Target="../ink/ink1827.xml"/><Relationship Id="rId108" Type="http://schemas.openxmlformats.org/officeDocument/2006/relationships/customXml" Target="../ink/ink1875.xml"/><Relationship Id="rId315" Type="http://schemas.openxmlformats.org/officeDocument/2006/relationships/image" Target="../media/image1953.png"/><Relationship Id="rId357" Type="http://schemas.openxmlformats.org/officeDocument/2006/relationships/image" Target="../media/image1974.png"/><Relationship Id="rId54" Type="http://schemas.openxmlformats.org/officeDocument/2006/relationships/customXml" Target="../ink/ink1848.xml"/><Relationship Id="rId96" Type="http://schemas.openxmlformats.org/officeDocument/2006/relationships/customXml" Target="../ink/ink1869.xml"/><Relationship Id="rId161" Type="http://schemas.openxmlformats.org/officeDocument/2006/relationships/image" Target="../media/image1876.png"/><Relationship Id="rId217" Type="http://schemas.openxmlformats.org/officeDocument/2006/relationships/image" Target="../media/image1904.png"/><Relationship Id="rId399" Type="http://schemas.openxmlformats.org/officeDocument/2006/relationships/image" Target="../media/image1995.png"/><Relationship Id="rId259" Type="http://schemas.openxmlformats.org/officeDocument/2006/relationships/image" Target="../media/image1925.png"/><Relationship Id="rId23" Type="http://schemas.openxmlformats.org/officeDocument/2006/relationships/image" Target="../media/image1807.png"/><Relationship Id="rId119" Type="http://schemas.openxmlformats.org/officeDocument/2006/relationships/image" Target="../media/image1855.png"/><Relationship Id="rId270" Type="http://schemas.openxmlformats.org/officeDocument/2006/relationships/customXml" Target="../ink/ink1956.xml"/><Relationship Id="rId326" Type="http://schemas.openxmlformats.org/officeDocument/2006/relationships/customXml" Target="../ink/ink1984.xml"/><Relationship Id="rId65" Type="http://schemas.openxmlformats.org/officeDocument/2006/relationships/image" Target="../media/image1828.png"/><Relationship Id="rId130" Type="http://schemas.openxmlformats.org/officeDocument/2006/relationships/customXml" Target="../ink/ink1886.xml"/><Relationship Id="rId368" Type="http://schemas.openxmlformats.org/officeDocument/2006/relationships/customXml" Target="../ink/ink2005.xml"/><Relationship Id="rId172" Type="http://schemas.openxmlformats.org/officeDocument/2006/relationships/customXml" Target="../ink/ink1907.xml"/><Relationship Id="rId228" Type="http://schemas.openxmlformats.org/officeDocument/2006/relationships/customXml" Target="../ink/ink1935.xml"/><Relationship Id="rId281" Type="http://schemas.openxmlformats.org/officeDocument/2006/relationships/image" Target="../media/image1936.png"/><Relationship Id="rId337" Type="http://schemas.openxmlformats.org/officeDocument/2006/relationships/image" Target="../media/image1964.png"/><Relationship Id="rId34" Type="http://schemas.openxmlformats.org/officeDocument/2006/relationships/customXml" Target="../ink/ink1838.xml"/><Relationship Id="rId76" Type="http://schemas.openxmlformats.org/officeDocument/2006/relationships/customXml" Target="../ink/ink1859.xml"/><Relationship Id="rId141" Type="http://schemas.openxmlformats.org/officeDocument/2006/relationships/image" Target="../media/image1866.png"/><Relationship Id="rId379" Type="http://schemas.openxmlformats.org/officeDocument/2006/relationships/image" Target="../media/image1985.png"/><Relationship Id="rId7" Type="http://schemas.openxmlformats.org/officeDocument/2006/relationships/image" Target="../media/image1799.png"/><Relationship Id="rId183" Type="http://schemas.openxmlformats.org/officeDocument/2006/relationships/image" Target="../media/image1887.png"/><Relationship Id="rId239" Type="http://schemas.openxmlformats.org/officeDocument/2006/relationships/image" Target="../media/image1915.png"/><Relationship Id="rId390" Type="http://schemas.openxmlformats.org/officeDocument/2006/relationships/customXml" Target="../ink/ink2016.xml"/><Relationship Id="rId404" Type="http://schemas.openxmlformats.org/officeDocument/2006/relationships/customXml" Target="../ink/ink2023.xml"/><Relationship Id="rId250" Type="http://schemas.openxmlformats.org/officeDocument/2006/relationships/customXml" Target="../ink/ink1946.xml"/><Relationship Id="rId292" Type="http://schemas.openxmlformats.org/officeDocument/2006/relationships/customXml" Target="../ink/ink1967.xml"/><Relationship Id="rId306" Type="http://schemas.openxmlformats.org/officeDocument/2006/relationships/customXml" Target="../ink/ink1974.xml"/><Relationship Id="rId45" Type="http://schemas.openxmlformats.org/officeDocument/2006/relationships/image" Target="../media/image1818.png"/><Relationship Id="rId87" Type="http://schemas.openxmlformats.org/officeDocument/2006/relationships/image" Target="../media/image1839.png"/><Relationship Id="rId110" Type="http://schemas.openxmlformats.org/officeDocument/2006/relationships/customXml" Target="../ink/ink1876.xml"/><Relationship Id="rId348" Type="http://schemas.openxmlformats.org/officeDocument/2006/relationships/customXml" Target="../ink/ink1995.xml"/><Relationship Id="rId152" Type="http://schemas.openxmlformats.org/officeDocument/2006/relationships/customXml" Target="../ink/ink1897.xml"/><Relationship Id="rId194" Type="http://schemas.openxmlformats.org/officeDocument/2006/relationships/customXml" Target="../ink/ink1918.xml"/><Relationship Id="rId208" Type="http://schemas.openxmlformats.org/officeDocument/2006/relationships/customXml" Target="../ink/ink1925.xml"/><Relationship Id="rId261" Type="http://schemas.openxmlformats.org/officeDocument/2006/relationships/image" Target="../media/image1926.png"/><Relationship Id="rId14" Type="http://schemas.openxmlformats.org/officeDocument/2006/relationships/customXml" Target="../ink/ink1828.xml"/><Relationship Id="rId56" Type="http://schemas.openxmlformats.org/officeDocument/2006/relationships/customXml" Target="../ink/ink1849.xml"/><Relationship Id="rId317" Type="http://schemas.openxmlformats.org/officeDocument/2006/relationships/image" Target="../media/image1954.png"/><Relationship Id="rId359" Type="http://schemas.openxmlformats.org/officeDocument/2006/relationships/image" Target="../media/image1975.png"/><Relationship Id="rId98" Type="http://schemas.openxmlformats.org/officeDocument/2006/relationships/customXml" Target="../ink/ink1870.xml"/><Relationship Id="rId121" Type="http://schemas.openxmlformats.org/officeDocument/2006/relationships/image" Target="../media/image1856.png"/><Relationship Id="rId163" Type="http://schemas.openxmlformats.org/officeDocument/2006/relationships/image" Target="../media/image1877.png"/><Relationship Id="rId219" Type="http://schemas.openxmlformats.org/officeDocument/2006/relationships/image" Target="../media/image1905.png"/><Relationship Id="rId370" Type="http://schemas.openxmlformats.org/officeDocument/2006/relationships/customXml" Target="../ink/ink2006.xml"/><Relationship Id="rId230" Type="http://schemas.openxmlformats.org/officeDocument/2006/relationships/customXml" Target="../ink/ink1936.xml"/><Relationship Id="rId25" Type="http://schemas.openxmlformats.org/officeDocument/2006/relationships/image" Target="../media/image1808.png"/><Relationship Id="rId67" Type="http://schemas.openxmlformats.org/officeDocument/2006/relationships/image" Target="../media/image1829.png"/><Relationship Id="rId272" Type="http://schemas.openxmlformats.org/officeDocument/2006/relationships/customXml" Target="../ink/ink1957.xml"/><Relationship Id="rId328" Type="http://schemas.openxmlformats.org/officeDocument/2006/relationships/customXml" Target="../ink/ink1985.xml"/><Relationship Id="rId132" Type="http://schemas.openxmlformats.org/officeDocument/2006/relationships/customXml" Target="../ink/ink1887.xml"/><Relationship Id="rId174" Type="http://schemas.openxmlformats.org/officeDocument/2006/relationships/customXml" Target="../ink/ink1908.xml"/><Relationship Id="rId381" Type="http://schemas.openxmlformats.org/officeDocument/2006/relationships/image" Target="../media/image1986.png"/><Relationship Id="rId241" Type="http://schemas.openxmlformats.org/officeDocument/2006/relationships/image" Target="../media/image1916.png"/><Relationship Id="rId36" Type="http://schemas.openxmlformats.org/officeDocument/2006/relationships/customXml" Target="../ink/ink1839.xml"/><Relationship Id="rId283" Type="http://schemas.openxmlformats.org/officeDocument/2006/relationships/image" Target="../media/image1937.png"/><Relationship Id="rId339" Type="http://schemas.openxmlformats.org/officeDocument/2006/relationships/image" Target="../media/image1965.png"/><Relationship Id="rId78" Type="http://schemas.openxmlformats.org/officeDocument/2006/relationships/customXml" Target="../ink/ink1860.xml"/><Relationship Id="rId101" Type="http://schemas.openxmlformats.org/officeDocument/2006/relationships/image" Target="../media/image1846.png"/><Relationship Id="rId143" Type="http://schemas.openxmlformats.org/officeDocument/2006/relationships/image" Target="../media/image1867.png"/><Relationship Id="rId185" Type="http://schemas.openxmlformats.org/officeDocument/2006/relationships/image" Target="../media/image1888.png"/><Relationship Id="rId350" Type="http://schemas.openxmlformats.org/officeDocument/2006/relationships/customXml" Target="../ink/ink1996.xml"/><Relationship Id="rId406" Type="http://schemas.openxmlformats.org/officeDocument/2006/relationships/customXml" Target="../ink/ink2024.xml"/><Relationship Id="rId9" Type="http://schemas.openxmlformats.org/officeDocument/2006/relationships/image" Target="../media/image1800.png"/><Relationship Id="rId210" Type="http://schemas.openxmlformats.org/officeDocument/2006/relationships/customXml" Target="../ink/ink1926.xml"/><Relationship Id="rId392" Type="http://schemas.openxmlformats.org/officeDocument/2006/relationships/customXml" Target="../ink/ink2017.xml"/><Relationship Id="rId252" Type="http://schemas.openxmlformats.org/officeDocument/2006/relationships/customXml" Target="../ink/ink1947.xml"/><Relationship Id="rId294" Type="http://schemas.openxmlformats.org/officeDocument/2006/relationships/customXml" Target="../ink/ink1968.xml"/><Relationship Id="rId308" Type="http://schemas.openxmlformats.org/officeDocument/2006/relationships/customXml" Target="../ink/ink1975.xml"/><Relationship Id="rId47" Type="http://schemas.openxmlformats.org/officeDocument/2006/relationships/image" Target="../media/image1819.png"/><Relationship Id="rId89" Type="http://schemas.openxmlformats.org/officeDocument/2006/relationships/image" Target="../media/image1840.png"/><Relationship Id="rId112" Type="http://schemas.openxmlformats.org/officeDocument/2006/relationships/customXml" Target="../ink/ink1877.xml"/><Relationship Id="rId154" Type="http://schemas.openxmlformats.org/officeDocument/2006/relationships/customXml" Target="../ink/ink1898.xml"/><Relationship Id="rId361" Type="http://schemas.openxmlformats.org/officeDocument/2006/relationships/image" Target="../media/image1976.png"/><Relationship Id="rId196" Type="http://schemas.openxmlformats.org/officeDocument/2006/relationships/customXml" Target="../ink/ink1919.xml"/><Relationship Id="rId16" Type="http://schemas.openxmlformats.org/officeDocument/2006/relationships/customXml" Target="../ink/ink1829.xml"/><Relationship Id="rId221" Type="http://schemas.openxmlformats.org/officeDocument/2006/relationships/image" Target="../media/image1906.png"/><Relationship Id="rId263" Type="http://schemas.openxmlformats.org/officeDocument/2006/relationships/image" Target="../media/image1927.png"/><Relationship Id="rId319" Type="http://schemas.openxmlformats.org/officeDocument/2006/relationships/image" Target="../media/image1955.png"/><Relationship Id="rId58" Type="http://schemas.openxmlformats.org/officeDocument/2006/relationships/customXml" Target="../ink/ink1850.xml"/><Relationship Id="rId123" Type="http://schemas.openxmlformats.org/officeDocument/2006/relationships/image" Target="../media/image1857.png"/><Relationship Id="rId330" Type="http://schemas.openxmlformats.org/officeDocument/2006/relationships/customXml" Target="../ink/ink1986.xml"/><Relationship Id="rId165" Type="http://schemas.openxmlformats.org/officeDocument/2006/relationships/image" Target="../media/image1878.png"/><Relationship Id="rId372" Type="http://schemas.openxmlformats.org/officeDocument/2006/relationships/customXml" Target="../ink/ink2007.xml"/><Relationship Id="rId232" Type="http://schemas.openxmlformats.org/officeDocument/2006/relationships/customXml" Target="../ink/ink1937.xml"/><Relationship Id="rId274" Type="http://schemas.openxmlformats.org/officeDocument/2006/relationships/customXml" Target="../ink/ink1958.xml"/><Relationship Id="rId27" Type="http://schemas.openxmlformats.org/officeDocument/2006/relationships/image" Target="../media/image1809.png"/><Relationship Id="rId48" Type="http://schemas.openxmlformats.org/officeDocument/2006/relationships/customXml" Target="../ink/ink1845.xml"/><Relationship Id="rId69" Type="http://schemas.openxmlformats.org/officeDocument/2006/relationships/image" Target="../media/image1830.png"/><Relationship Id="rId113" Type="http://schemas.openxmlformats.org/officeDocument/2006/relationships/image" Target="../media/image1852.png"/><Relationship Id="rId134" Type="http://schemas.openxmlformats.org/officeDocument/2006/relationships/customXml" Target="../ink/ink1888.xml"/><Relationship Id="rId320" Type="http://schemas.openxmlformats.org/officeDocument/2006/relationships/customXml" Target="../ink/ink1981.xml"/><Relationship Id="rId80" Type="http://schemas.openxmlformats.org/officeDocument/2006/relationships/customXml" Target="../ink/ink1861.xml"/><Relationship Id="rId155" Type="http://schemas.openxmlformats.org/officeDocument/2006/relationships/image" Target="../media/image1873.png"/><Relationship Id="rId176" Type="http://schemas.openxmlformats.org/officeDocument/2006/relationships/customXml" Target="../ink/ink1909.xml"/><Relationship Id="rId197" Type="http://schemas.openxmlformats.org/officeDocument/2006/relationships/image" Target="../media/image1894.png"/><Relationship Id="rId341" Type="http://schemas.openxmlformats.org/officeDocument/2006/relationships/image" Target="../media/image1966.png"/><Relationship Id="rId362" Type="http://schemas.openxmlformats.org/officeDocument/2006/relationships/customXml" Target="../ink/ink2002.xml"/><Relationship Id="rId383" Type="http://schemas.openxmlformats.org/officeDocument/2006/relationships/image" Target="../media/image1987.png"/><Relationship Id="rId201" Type="http://schemas.openxmlformats.org/officeDocument/2006/relationships/image" Target="../media/image1896.png"/><Relationship Id="rId222" Type="http://schemas.openxmlformats.org/officeDocument/2006/relationships/customXml" Target="../ink/ink1932.xml"/><Relationship Id="rId243" Type="http://schemas.openxmlformats.org/officeDocument/2006/relationships/image" Target="../media/image1917.png"/><Relationship Id="rId264" Type="http://schemas.openxmlformats.org/officeDocument/2006/relationships/customXml" Target="../ink/ink1953.xml"/><Relationship Id="rId285" Type="http://schemas.openxmlformats.org/officeDocument/2006/relationships/image" Target="../media/image1938.png"/><Relationship Id="rId17" Type="http://schemas.openxmlformats.org/officeDocument/2006/relationships/image" Target="../media/image1804.png"/><Relationship Id="rId38" Type="http://schemas.openxmlformats.org/officeDocument/2006/relationships/customXml" Target="../ink/ink1840.xml"/><Relationship Id="rId59" Type="http://schemas.openxmlformats.org/officeDocument/2006/relationships/image" Target="../media/image1825.png"/><Relationship Id="rId103" Type="http://schemas.openxmlformats.org/officeDocument/2006/relationships/image" Target="../media/image1847.png"/><Relationship Id="rId124" Type="http://schemas.openxmlformats.org/officeDocument/2006/relationships/customXml" Target="../ink/ink1883.xml"/><Relationship Id="rId310" Type="http://schemas.openxmlformats.org/officeDocument/2006/relationships/customXml" Target="../ink/ink1976.xml"/><Relationship Id="rId70" Type="http://schemas.openxmlformats.org/officeDocument/2006/relationships/customXml" Target="../ink/ink1856.xml"/><Relationship Id="rId91" Type="http://schemas.openxmlformats.org/officeDocument/2006/relationships/image" Target="../media/image1841.png"/><Relationship Id="rId145" Type="http://schemas.openxmlformats.org/officeDocument/2006/relationships/image" Target="../media/image1868.png"/><Relationship Id="rId166" Type="http://schemas.openxmlformats.org/officeDocument/2006/relationships/customXml" Target="../ink/ink1904.xml"/><Relationship Id="rId187" Type="http://schemas.openxmlformats.org/officeDocument/2006/relationships/image" Target="../media/image1889.png"/><Relationship Id="rId331" Type="http://schemas.openxmlformats.org/officeDocument/2006/relationships/image" Target="../media/image1961.png"/><Relationship Id="rId352" Type="http://schemas.openxmlformats.org/officeDocument/2006/relationships/customXml" Target="../ink/ink1997.xml"/><Relationship Id="rId373" Type="http://schemas.openxmlformats.org/officeDocument/2006/relationships/image" Target="../media/image1982.png"/><Relationship Id="rId394" Type="http://schemas.openxmlformats.org/officeDocument/2006/relationships/customXml" Target="../ink/ink2018.xml"/><Relationship Id="rId408" Type="http://schemas.openxmlformats.org/officeDocument/2006/relationships/customXml" Target="../ink/ink2025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927.xml"/><Relationship Id="rId233" Type="http://schemas.openxmlformats.org/officeDocument/2006/relationships/image" Target="../media/image1912.png"/><Relationship Id="rId254" Type="http://schemas.openxmlformats.org/officeDocument/2006/relationships/customXml" Target="../ink/ink1948.xml"/><Relationship Id="rId28" Type="http://schemas.openxmlformats.org/officeDocument/2006/relationships/customXml" Target="../ink/ink1835.xml"/><Relationship Id="rId49" Type="http://schemas.openxmlformats.org/officeDocument/2006/relationships/image" Target="../media/image1820.png"/><Relationship Id="rId114" Type="http://schemas.openxmlformats.org/officeDocument/2006/relationships/customXml" Target="../ink/ink1878.xml"/><Relationship Id="rId275" Type="http://schemas.openxmlformats.org/officeDocument/2006/relationships/image" Target="../media/image1933.png"/><Relationship Id="rId296" Type="http://schemas.openxmlformats.org/officeDocument/2006/relationships/customXml" Target="../ink/ink1969.xml"/><Relationship Id="rId300" Type="http://schemas.openxmlformats.org/officeDocument/2006/relationships/customXml" Target="../ink/ink1971.xml"/><Relationship Id="rId60" Type="http://schemas.openxmlformats.org/officeDocument/2006/relationships/customXml" Target="../ink/ink1851.xml"/><Relationship Id="rId81" Type="http://schemas.openxmlformats.org/officeDocument/2006/relationships/image" Target="../media/image1836.png"/><Relationship Id="rId135" Type="http://schemas.openxmlformats.org/officeDocument/2006/relationships/image" Target="../media/image1863.png"/><Relationship Id="rId156" Type="http://schemas.openxmlformats.org/officeDocument/2006/relationships/customXml" Target="../ink/ink1899.xml"/><Relationship Id="rId177" Type="http://schemas.openxmlformats.org/officeDocument/2006/relationships/image" Target="../media/image1884.png"/><Relationship Id="rId198" Type="http://schemas.openxmlformats.org/officeDocument/2006/relationships/customXml" Target="../ink/ink1920.xml"/><Relationship Id="rId321" Type="http://schemas.openxmlformats.org/officeDocument/2006/relationships/image" Target="../media/image1956.png"/><Relationship Id="rId342" Type="http://schemas.openxmlformats.org/officeDocument/2006/relationships/customXml" Target="../ink/ink1992.xml"/><Relationship Id="rId363" Type="http://schemas.openxmlformats.org/officeDocument/2006/relationships/image" Target="../media/image1977.png"/><Relationship Id="rId384" Type="http://schemas.openxmlformats.org/officeDocument/2006/relationships/customXml" Target="../ink/ink2013.xml"/><Relationship Id="rId202" Type="http://schemas.openxmlformats.org/officeDocument/2006/relationships/customXml" Target="../ink/ink1922.xml"/><Relationship Id="rId223" Type="http://schemas.openxmlformats.org/officeDocument/2006/relationships/image" Target="../media/image1907.png"/><Relationship Id="rId244" Type="http://schemas.openxmlformats.org/officeDocument/2006/relationships/customXml" Target="../ink/ink1943.xml"/><Relationship Id="rId18" Type="http://schemas.openxmlformats.org/officeDocument/2006/relationships/customXml" Target="../ink/ink1830.xml"/><Relationship Id="rId39" Type="http://schemas.openxmlformats.org/officeDocument/2006/relationships/image" Target="../media/image1815.png"/><Relationship Id="rId265" Type="http://schemas.openxmlformats.org/officeDocument/2006/relationships/image" Target="../media/image1928.png"/><Relationship Id="rId286" Type="http://schemas.openxmlformats.org/officeDocument/2006/relationships/customXml" Target="../ink/ink1964.xml"/><Relationship Id="rId50" Type="http://schemas.openxmlformats.org/officeDocument/2006/relationships/customXml" Target="../ink/ink1846.xml"/><Relationship Id="rId104" Type="http://schemas.openxmlformats.org/officeDocument/2006/relationships/customXml" Target="../ink/ink1873.xml"/><Relationship Id="rId125" Type="http://schemas.openxmlformats.org/officeDocument/2006/relationships/image" Target="../media/image1858.png"/><Relationship Id="rId146" Type="http://schemas.openxmlformats.org/officeDocument/2006/relationships/customXml" Target="../ink/ink1894.xml"/><Relationship Id="rId167" Type="http://schemas.openxmlformats.org/officeDocument/2006/relationships/image" Target="../media/image1879.png"/><Relationship Id="rId188" Type="http://schemas.openxmlformats.org/officeDocument/2006/relationships/customXml" Target="../ink/ink1915.xml"/><Relationship Id="rId311" Type="http://schemas.openxmlformats.org/officeDocument/2006/relationships/image" Target="../media/image1951.png"/><Relationship Id="rId332" Type="http://schemas.openxmlformats.org/officeDocument/2006/relationships/customXml" Target="../ink/ink1987.xml"/><Relationship Id="rId353" Type="http://schemas.openxmlformats.org/officeDocument/2006/relationships/image" Target="../media/image1972.png"/><Relationship Id="rId374" Type="http://schemas.openxmlformats.org/officeDocument/2006/relationships/customXml" Target="../ink/ink2008.xml"/><Relationship Id="rId395" Type="http://schemas.openxmlformats.org/officeDocument/2006/relationships/image" Target="../media/image1993.png"/><Relationship Id="rId409" Type="http://schemas.openxmlformats.org/officeDocument/2006/relationships/image" Target="../media/image2000.png"/><Relationship Id="rId71" Type="http://schemas.openxmlformats.org/officeDocument/2006/relationships/image" Target="../media/image1831.png"/><Relationship Id="rId92" Type="http://schemas.openxmlformats.org/officeDocument/2006/relationships/customXml" Target="../ink/ink1867.xml"/><Relationship Id="rId213" Type="http://schemas.openxmlformats.org/officeDocument/2006/relationships/image" Target="../media/image1902.png"/><Relationship Id="rId234" Type="http://schemas.openxmlformats.org/officeDocument/2006/relationships/customXml" Target="../ink/ink1938.xml"/><Relationship Id="rId2" Type="http://schemas.openxmlformats.org/officeDocument/2006/relationships/customXml" Target="../ink/ink1822.xml"/><Relationship Id="rId29" Type="http://schemas.openxmlformats.org/officeDocument/2006/relationships/image" Target="../media/image1810.png"/><Relationship Id="rId255" Type="http://schemas.openxmlformats.org/officeDocument/2006/relationships/image" Target="../media/image1923.png"/><Relationship Id="rId276" Type="http://schemas.openxmlformats.org/officeDocument/2006/relationships/customXml" Target="../ink/ink1959.xml"/><Relationship Id="rId297" Type="http://schemas.openxmlformats.org/officeDocument/2006/relationships/image" Target="../media/image1944.png"/><Relationship Id="rId40" Type="http://schemas.openxmlformats.org/officeDocument/2006/relationships/customXml" Target="../ink/ink1841.xml"/><Relationship Id="rId115" Type="http://schemas.openxmlformats.org/officeDocument/2006/relationships/image" Target="../media/image1853.png"/><Relationship Id="rId136" Type="http://schemas.openxmlformats.org/officeDocument/2006/relationships/customXml" Target="../ink/ink1889.xml"/><Relationship Id="rId157" Type="http://schemas.openxmlformats.org/officeDocument/2006/relationships/image" Target="../media/image1874.png"/><Relationship Id="rId178" Type="http://schemas.openxmlformats.org/officeDocument/2006/relationships/customXml" Target="../ink/ink1910.xml"/><Relationship Id="rId301" Type="http://schemas.openxmlformats.org/officeDocument/2006/relationships/image" Target="../media/image1946.png"/><Relationship Id="rId322" Type="http://schemas.openxmlformats.org/officeDocument/2006/relationships/customXml" Target="../ink/ink1982.xml"/><Relationship Id="rId343" Type="http://schemas.openxmlformats.org/officeDocument/2006/relationships/image" Target="../media/image1967.png"/><Relationship Id="rId364" Type="http://schemas.openxmlformats.org/officeDocument/2006/relationships/customXml" Target="../ink/ink2003.xml"/><Relationship Id="rId61" Type="http://schemas.openxmlformats.org/officeDocument/2006/relationships/image" Target="../media/image1826.png"/><Relationship Id="rId82" Type="http://schemas.openxmlformats.org/officeDocument/2006/relationships/customXml" Target="../ink/ink1862.xml"/><Relationship Id="rId199" Type="http://schemas.openxmlformats.org/officeDocument/2006/relationships/image" Target="../media/image1895.png"/><Relationship Id="rId203" Type="http://schemas.openxmlformats.org/officeDocument/2006/relationships/image" Target="../media/image1897.png"/><Relationship Id="rId385" Type="http://schemas.openxmlformats.org/officeDocument/2006/relationships/image" Target="../media/image1988.png"/><Relationship Id="rId19" Type="http://schemas.openxmlformats.org/officeDocument/2006/relationships/image" Target="../media/image1805.png"/><Relationship Id="rId224" Type="http://schemas.openxmlformats.org/officeDocument/2006/relationships/customXml" Target="../ink/ink1933.xml"/><Relationship Id="rId245" Type="http://schemas.openxmlformats.org/officeDocument/2006/relationships/image" Target="../media/image1918.png"/><Relationship Id="rId266" Type="http://schemas.openxmlformats.org/officeDocument/2006/relationships/customXml" Target="../ink/ink1954.xml"/><Relationship Id="rId287" Type="http://schemas.openxmlformats.org/officeDocument/2006/relationships/image" Target="../media/image1939.png"/><Relationship Id="rId30" Type="http://schemas.openxmlformats.org/officeDocument/2006/relationships/customXml" Target="../ink/ink1836.xml"/><Relationship Id="rId105" Type="http://schemas.openxmlformats.org/officeDocument/2006/relationships/image" Target="../media/image1848.png"/><Relationship Id="rId126" Type="http://schemas.openxmlformats.org/officeDocument/2006/relationships/customXml" Target="../ink/ink1884.xml"/><Relationship Id="rId147" Type="http://schemas.openxmlformats.org/officeDocument/2006/relationships/image" Target="../media/image1869.png"/><Relationship Id="rId168" Type="http://schemas.openxmlformats.org/officeDocument/2006/relationships/customXml" Target="../ink/ink1905.xml"/><Relationship Id="rId312" Type="http://schemas.openxmlformats.org/officeDocument/2006/relationships/customXml" Target="../ink/ink1977.xml"/><Relationship Id="rId333" Type="http://schemas.openxmlformats.org/officeDocument/2006/relationships/image" Target="../media/image1962.png"/><Relationship Id="rId354" Type="http://schemas.openxmlformats.org/officeDocument/2006/relationships/customXml" Target="../ink/ink1998.xml"/><Relationship Id="rId51" Type="http://schemas.openxmlformats.org/officeDocument/2006/relationships/image" Target="../media/image1821.png"/><Relationship Id="rId72" Type="http://schemas.openxmlformats.org/officeDocument/2006/relationships/customXml" Target="../ink/ink1857.xml"/><Relationship Id="rId93" Type="http://schemas.openxmlformats.org/officeDocument/2006/relationships/image" Target="../media/image1842.png"/><Relationship Id="rId189" Type="http://schemas.openxmlformats.org/officeDocument/2006/relationships/image" Target="../media/image1890.png"/><Relationship Id="rId375" Type="http://schemas.openxmlformats.org/officeDocument/2006/relationships/image" Target="../media/image1983.png"/><Relationship Id="rId396" Type="http://schemas.openxmlformats.org/officeDocument/2006/relationships/customXml" Target="../ink/ink2019.xml"/><Relationship Id="rId3" Type="http://schemas.openxmlformats.org/officeDocument/2006/relationships/image" Target="../media/image1797.png"/><Relationship Id="rId214" Type="http://schemas.openxmlformats.org/officeDocument/2006/relationships/customXml" Target="../ink/ink1928.xml"/><Relationship Id="rId235" Type="http://schemas.openxmlformats.org/officeDocument/2006/relationships/image" Target="../media/image1913.png"/><Relationship Id="rId256" Type="http://schemas.openxmlformats.org/officeDocument/2006/relationships/customXml" Target="../ink/ink1949.xml"/><Relationship Id="rId277" Type="http://schemas.openxmlformats.org/officeDocument/2006/relationships/image" Target="../media/image1934.png"/><Relationship Id="rId298" Type="http://schemas.openxmlformats.org/officeDocument/2006/relationships/customXml" Target="../ink/ink1970.xml"/><Relationship Id="rId400" Type="http://schemas.openxmlformats.org/officeDocument/2006/relationships/customXml" Target="../ink/ink2021.xml"/><Relationship Id="rId116" Type="http://schemas.openxmlformats.org/officeDocument/2006/relationships/customXml" Target="../ink/ink1879.xml"/><Relationship Id="rId137" Type="http://schemas.openxmlformats.org/officeDocument/2006/relationships/image" Target="../media/image1864.png"/><Relationship Id="rId158" Type="http://schemas.openxmlformats.org/officeDocument/2006/relationships/customXml" Target="../ink/ink1900.xml"/><Relationship Id="rId302" Type="http://schemas.openxmlformats.org/officeDocument/2006/relationships/customXml" Target="../ink/ink1972.xml"/><Relationship Id="rId323" Type="http://schemas.openxmlformats.org/officeDocument/2006/relationships/image" Target="../media/image1957.png"/><Relationship Id="rId344" Type="http://schemas.openxmlformats.org/officeDocument/2006/relationships/customXml" Target="../ink/ink1993.xml"/><Relationship Id="rId20" Type="http://schemas.openxmlformats.org/officeDocument/2006/relationships/customXml" Target="../ink/ink1831.xml"/><Relationship Id="rId41" Type="http://schemas.openxmlformats.org/officeDocument/2006/relationships/image" Target="../media/image1816.png"/><Relationship Id="rId62" Type="http://schemas.openxmlformats.org/officeDocument/2006/relationships/customXml" Target="../ink/ink1852.xml"/><Relationship Id="rId83" Type="http://schemas.openxmlformats.org/officeDocument/2006/relationships/image" Target="../media/image1837.png"/><Relationship Id="rId179" Type="http://schemas.openxmlformats.org/officeDocument/2006/relationships/image" Target="../media/image1885.png"/><Relationship Id="rId365" Type="http://schemas.openxmlformats.org/officeDocument/2006/relationships/image" Target="../media/image1978.png"/><Relationship Id="rId386" Type="http://schemas.openxmlformats.org/officeDocument/2006/relationships/customXml" Target="../ink/ink2014.xml"/><Relationship Id="rId190" Type="http://schemas.openxmlformats.org/officeDocument/2006/relationships/customXml" Target="../ink/ink1916.xml"/><Relationship Id="rId204" Type="http://schemas.openxmlformats.org/officeDocument/2006/relationships/customXml" Target="../ink/ink1923.xml"/><Relationship Id="rId225" Type="http://schemas.openxmlformats.org/officeDocument/2006/relationships/image" Target="../media/image1908.png"/><Relationship Id="rId246" Type="http://schemas.openxmlformats.org/officeDocument/2006/relationships/customXml" Target="../ink/ink1944.xml"/><Relationship Id="rId267" Type="http://schemas.openxmlformats.org/officeDocument/2006/relationships/image" Target="../media/image1929.png"/><Relationship Id="rId288" Type="http://schemas.openxmlformats.org/officeDocument/2006/relationships/customXml" Target="../ink/ink1965.xml"/><Relationship Id="rId106" Type="http://schemas.openxmlformats.org/officeDocument/2006/relationships/customXml" Target="../ink/ink1874.xml"/><Relationship Id="rId127" Type="http://schemas.openxmlformats.org/officeDocument/2006/relationships/image" Target="../media/image1859.png"/><Relationship Id="rId313" Type="http://schemas.openxmlformats.org/officeDocument/2006/relationships/image" Target="../media/image1952.png"/><Relationship Id="rId10" Type="http://schemas.openxmlformats.org/officeDocument/2006/relationships/customXml" Target="../ink/ink1826.xml"/><Relationship Id="rId31" Type="http://schemas.openxmlformats.org/officeDocument/2006/relationships/image" Target="../media/image1811.png"/><Relationship Id="rId52" Type="http://schemas.openxmlformats.org/officeDocument/2006/relationships/customXml" Target="../ink/ink1847.xml"/><Relationship Id="rId73" Type="http://schemas.openxmlformats.org/officeDocument/2006/relationships/image" Target="../media/image1832.png"/><Relationship Id="rId94" Type="http://schemas.openxmlformats.org/officeDocument/2006/relationships/customXml" Target="../ink/ink1868.xml"/><Relationship Id="rId148" Type="http://schemas.openxmlformats.org/officeDocument/2006/relationships/customXml" Target="../ink/ink1895.xml"/><Relationship Id="rId169" Type="http://schemas.openxmlformats.org/officeDocument/2006/relationships/image" Target="../media/image1880.png"/><Relationship Id="rId334" Type="http://schemas.openxmlformats.org/officeDocument/2006/relationships/customXml" Target="../ink/ink1988.xml"/><Relationship Id="rId355" Type="http://schemas.openxmlformats.org/officeDocument/2006/relationships/image" Target="../media/image1973.png"/><Relationship Id="rId376" Type="http://schemas.openxmlformats.org/officeDocument/2006/relationships/customXml" Target="../ink/ink2009.xml"/><Relationship Id="rId397" Type="http://schemas.openxmlformats.org/officeDocument/2006/relationships/image" Target="../media/image1994.png"/><Relationship Id="rId4" Type="http://schemas.openxmlformats.org/officeDocument/2006/relationships/customXml" Target="../ink/ink1823.xml"/><Relationship Id="rId180" Type="http://schemas.openxmlformats.org/officeDocument/2006/relationships/customXml" Target="../ink/ink1911.xml"/><Relationship Id="rId215" Type="http://schemas.openxmlformats.org/officeDocument/2006/relationships/image" Target="../media/image1903.png"/><Relationship Id="rId236" Type="http://schemas.openxmlformats.org/officeDocument/2006/relationships/customXml" Target="../ink/ink1939.xml"/><Relationship Id="rId257" Type="http://schemas.openxmlformats.org/officeDocument/2006/relationships/image" Target="../media/image1924.png"/><Relationship Id="rId278" Type="http://schemas.openxmlformats.org/officeDocument/2006/relationships/customXml" Target="../ink/ink1960.xml"/><Relationship Id="rId401" Type="http://schemas.openxmlformats.org/officeDocument/2006/relationships/image" Target="../media/image1996.png"/><Relationship Id="rId303" Type="http://schemas.openxmlformats.org/officeDocument/2006/relationships/image" Target="../media/image1947.png"/><Relationship Id="rId42" Type="http://schemas.openxmlformats.org/officeDocument/2006/relationships/customXml" Target="../ink/ink1842.xml"/><Relationship Id="rId84" Type="http://schemas.openxmlformats.org/officeDocument/2006/relationships/customXml" Target="../ink/ink1863.xml"/><Relationship Id="rId138" Type="http://schemas.openxmlformats.org/officeDocument/2006/relationships/customXml" Target="../ink/ink1890.xml"/><Relationship Id="rId345" Type="http://schemas.openxmlformats.org/officeDocument/2006/relationships/image" Target="../media/image1968.png"/><Relationship Id="rId387" Type="http://schemas.openxmlformats.org/officeDocument/2006/relationships/image" Target="../media/image1989.png"/><Relationship Id="rId191" Type="http://schemas.openxmlformats.org/officeDocument/2006/relationships/image" Target="../media/image1891.png"/><Relationship Id="rId205" Type="http://schemas.openxmlformats.org/officeDocument/2006/relationships/image" Target="../media/image1898.png"/><Relationship Id="rId247" Type="http://schemas.openxmlformats.org/officeDocument/2006/relationships/image" Target="../media/image1919.png"/><Relationship Id="rId107" Type="http://schemas.openxmlformats.org/officeDocument/2006/relationships/image" Target="../media/image1849.png"/><Relationship Id="rId289" Type="http://schemas.openxmlformats.org/officeDocument/2006/relationships/image" Target="../media/image1940.png"/><Relationship Id="rId11" Type="http://schemas.openxmlformats.org/officeDocument/2006/relationships/image" Target="../media/image1801.png"/><Relationship Id="rId53" Type="http://schemas.openxmlformats.org/officeDocument/2006/relationships/image" Target="../media/image1822.png"/><Relationship Id="rId149" Type="http://schemas.openxmlformats.org/officeDocument/2006/relationships/image" Target="../media/image1870.png"/><Relationship Id="rId314" Type="http://schemas.openxmlformats.org/officeDocument/2006/relationships/customXml" Target="../ink/ink1978.xml"/><Relationship Id="rId356" Type="http://schemas.openxmlformats.org/officeDocument/2006/relationships/customXml" Target="../ink/ink1999.xml"/><Relationship Id="rId398" Type="http://schemas.openxmlformats.org/officeDocument/2006/relationships/customXml" Target="../ink/ink2020.xml"/><Relationship Id="rId95" Type="http://schemas.openxmlformats.org/officeDocument/2006/relationships/image" Target="../media/image1843.png"/><Relationship Id="rId160" Type="http://schemas.openxmlformats.org/officeDocument/2006/relationships/customXml" Target="../ink/ink1901.xml"/><Relationship Id="rId216" Type="http://schemas.openxmlformats.org/officeDocument/2006/relationships/customXml" Target="../ink/ink1929.xml"/><Relationship Id="rId258" Type="http://schemas.openxmlformats.org/officeDocument/2006/relationships/customXml" Target="../ink/ink1950.xml"/><Relationship Id="rId22" Type="http://schemas.openxmlformats.org/officeDocument/2006/relationships/customXml" Target="../ink/ink1832.xml"/><Relationship Id="rId64" Type="http://schemas.openxmlformats.org/officeDocument/2006/relationships/customXml" Target="../ink/ink1853.xml"/><Relationship Id="rId118" Type="http://schemas.openxmlformats.org/officeDocument/2006/relationships/customXml" Target="../ink/ink1880.xml"/><Relationship Id="rId325" Type="http://schemas.openxmlformats.org/officeDocument/2006/relationships/image" Target="../media/image1958.png"/><Relationship Id="rId367" Type="http://schemas.openxmlformats.org/officeDocument/2006/relationships/image" Target="../media/image1979.png"/><Relationship Id="rId171" Type="http://schemas.openxmlformats.org/officeDocument/2006/relationships/image" Target="../media/image1881.png"/><Relationship Id="rId227" Type="http://schemas.openxmlformats.org/officeDocument/2006/relationships/image" Target="../media/image1909.png"/><Relationship Id="rId269" Type="http://schemas.openxmlformats.org/officeDocument/2006/relationships/image" Target="../media/image1930.png"/><Relationship Id="rId33" Type="http://schemas.openxmlformats.org/officeDocument/2006/relationships/image" Target="../media/image1812.png"/><Relationship Id="rId129" Type="http://schemas.openxmlformats.org/officeDocument/2006/relationships/image" Target="../media/image1860.png"/><Relationship Id="rId280" Type="http://schemas.openxmlformats.org/officeDocument/2006/relationships/customXml" Target="../ink/ink1961.xml"/><Relationship Id="rId336" Type="http://schemas.openxmlformats.org/officeDocument/2006/relationships/customXml" Target="../ink/ink1989.xml"/><Relationship Id="rId75" Type="http://schemas.openxmlformats.org/officeDocument/2006/relationships/image" Target="../media/image1833.png"/><Relationship Id="rId140" Type="http://schemas.openxmlformats.org/officeDocument/2006/relationships/customXml" Target="../ink/ink1891.xml"/><Relationship Id="rId182" Type="http://schemas.openxmlformats.org/officeDocument/2006/relationships/customXml" Target="../ink/ink1912.xml"/><Relationship Id="rId378" Type="http://schemas.openxmlformats.org/officeDocument/2006/relationships/customXml" Target="../ink/ink2010.xml"/><Relationship Id="rId403" Type="http://schemas.openxmlformats.org/officeDocument/2006/relationships/image" Target="../media/image1997.png"/><Relationship Id="rId6" Type="http://schemas.openxmlformats.org/officeDocument/2006/relationships/customXml" Target="../ink/ink1824.xml"/><Relationship Id="rId238" Type="http://schemas.openxmlformats.org/officeDocument/2006/relationships/customXml" Target="../ink/ink1940.xml"/><Relationship Id="rId291" Type="http://schemas.openxmlformats.org/officeDocument/2006/relationships/image" Target="../media/image1941.png"/><Relationship Id="rId305" Type="http://schemas.openxmlformats.org/officeDocument/2006/relationships/image" Target="../media/image1948.png"/><Relationship Id="rId347" Type="http://schemas.openxmlformats.org/officeDocument/2006/relationships/image" Target="../media/image1969.png"/><Relationship Id="rId44" Type="http://schemas.openxmlformats.org/officeDocument/2006/relationships/customXml" Target="../ink/ink1843.xml"/><Relationship Id="rId86" Type="http://schemas.openxmlformats.org/officeDocument/2006/relationships/customXml" Target="../ink/ink1864.xml"/><Relationship Id="rId151" Type="http://schemas.openxmlformats.org/officeDocument/2006/relationships/image" Target="../media/image1871.png"/><Relationship Id="rId389" Type="http://schemas.openxmlformats.org/officeDocument/2006/relationships/image" Target="../media/image1990.png"/><Relationship Id="rId193" Type="http://schemas.openxmlformats.org/officeDocument/2006/relationships/image" Target="../media/image1892.png"/><Relationship Id="rId207" Type="http://schemas.openxmlformats.org/officeDocument/2006/relationships/image" Target="../media/image1899.png"/><Relationship Id="rId249" Type="http://schemas.openxmlformats.org/officeDocument/2006/relationships/image" Target="../media/image1920.png"/><Relationship Id="rId13" Type="http://schemas.openxmlformats.org/officeDocument/2006/relationships/image" Target="../media/image1802.png"/><Relationship Id="rId109" Type="http://schemas.openxmlformats.org/officeDocument/2006/relationships/image" Target="../media/image1850.png"/><Relationship Id="rId260" Type="http://schemas.openxmlformats.org/officeDocument/2006/relationships/customXml" Target="../ink/ink1951.xml"/><Relationship Id="rId316" Type="http://schemas.openxmlformats.org/officeDocument/2006/relationships/customXml" Target="../ink/ink1979.xml"/><Relationship Id="rId55" Type="http://schemas.openxmlformats.org/officeDocument/2006/relationships/image" Target="../media/image1823.png"/><Relationship Id="rId97" Type="http://schemas.openxmlformats.org/officeDocument/2006/relationships/image" Target="../media/image1844.png"/><Relationship Id="rId120" Type="http://schemas.openxmlformats.org/officeDocument/2006/relationships/customXml" Target="../ink/ink1881.xml"/><Relationship Id="rId358" Type="http://schemas.openxmlformats.org/officeDocument/2006/relationships/customXml" Target="../ink/ink2000.xml"/><Relationship Id="rId162" Type="http://schemas.openxmlformats.org/officeDocument/2006/relationships/customXml" Target="../ink/ink1902.xml"/><Relationship Id="rId218" Type="http://schemas.openxmlformats.org/officeDocument/2006/relationships/customXml" Target="../ink/ink1930.xml"/><Relationship Id="rId271" Type="http://schemas.openxmlformats.org/officeDocument/2006/relationships/image" Target="../media/image1931.png"/><Relationship Id="rId24" Type="http://schemas.openxmlformats.org/officeDocument/2006/relationships/customXml" Target="../ink/ink1833.xml"/><Relationship Id="rId66" Type="http://schemas.openxmlformats.org/officeDocument/2006/relationships/customXml" Target="../ink/ink1854.xml"/><Relationship Id="rId131" Type="http://schemas.openxmlformats.org/officeDocument/2006/relationships/image" Target="../media/image1861.png"/><Relationship Id="rId327" Type="http://schemas.openxmlformats.org/officeDocument/2006/relationships/image" Target="../media/image1959.png"/><Relationship Id="rId369" Type="http://schemas.openxmlformats.org/officeDocument/2006/relationships/image" Target="../media/image1980.png"/><Relationship Id="rId173" Type="http://schemas.openxmlformats.org/officeDocument/2006/relationships/image" Target="../media/image1882.png"/><Relationship Id="rId229" Type="http://schemas.openxmlformats.org/officeDocument/2006/relationships/image" Target="../media/image1910.png"/><Relationship Id="rId380" Type="http://schemas.openxmlformats.org/officeDocument/2006/relationships/customXml" Target="../ink/ink2011.xml"/><Relationship Id="rId240" Type="http://schemas.openxmlformats.org/officeDocument/2006/relationships/customXml" Target="../ink/ink1941.xml"/><Relationship Id="rId35" Type="http://schemas.openxmlformats.org/officeDocument/2006/relationships/image" Target="../media/image1813.png"/><Relationship Id="rId77" Type="http://schemas.openxmlformats.org/officeDocument/2006/relationships/image" Target="../media/image1834.png"/><Relationship Id="rId100" Type="http://schemas.openxmlformats.org/officeDocument/2006/relationships/customXml" Target="../ink/ink1871.xml"/><Relationship Id="rId282" Type="http://schemas.openxmlformats.org/officeDocument/2006/relationships/customXml" Target="../ink/ink1962.xml"/><Relationship Id="rId338" Type="http://schemas.openxmlformats.org/officeDocument/2006/relationships/customXml" Target="../ink/ink1990.xml"/><Relationship Id="rId8" Type="http://schemas.openxmlformats.org/officeDocument/2006/relationships/customXml" Target="../ink/ink1825.xml"/><Relationship Id="rId142" Type="http://schemas.openxmlformats.org/officeDocument/2006/relationships/customXml" Target="../ink/ink1892.xml"/><Relationship Id="rId184" Type="http://schemas.openxmlformats.org/officeDocument/2006/relationships/customXml" Target="../ink/ink1913.xml"/><Relationship Id="rId391" Type="http://schemas.openxmlformats.org/officeDocument/2006/relationships/image" Target="../media/image1991.png"/><Relationship Id="rId405" Type="http://schemas.openxmlformats.org/officeDocument/2006/relationships/image" Target="../media/image1998.png"/><Relationship Id="rId251" Type="http://schemas.openxmlformats.org/officeDocument/2006/relationships/image" Target="../media/image1921.png"/><Relationship Id="rId46" Type="http://schemas.openxmlformats.org/officeDocument/2006/relationships/customXml" Target="../ink/ink1844.xml"/><Relationship Id="rId293" Type="http://schemas.openxmlformats.org/officeDocument/2006/relationships/image" Target="../media/image1942.png"/><Relationship Id="rId307" Type="http://schemas.openxmlformats.org/officeDocument/2006/relationships/image" Target="../media/image1949.png"/><Relationship Id="rId349" Type="http://schemas.openxmlformats.org/officeDocument/2006/relationships/image" Target="../media/image1970.png"/><Relationship Id="rId88" Type="http://schemas.openxmlformats.org/officeDocument/2006/relationships/customXml" Target="../ink/ink1865.xml"/><Relationship Id="rId111" Type="http://schemas.openxmlformats.org/officeDocument/2006/relationships/image" Target="../media/image1851.png"/><Relationship Id="rId153" Type="http://schemas.openxmlformats.org/officeDocument/2006/relationships/image" Target="../media/image1872.png"/><Relationship Id="rId195" Type="http://schemas.openxmlformats.org/officeDocument/2006/relationships/image" Target="../media/image1893.png"/><Relationship Id="rId209" Type="http://schemas.openxmlformats.org/officeDocument/2006/relationships/image" Target="../media/image1900.png"/><Relationship Id="rId360" Type="http://schemas.openxmlformats.org/officeDocument/2006/relationships/customXml" Target="../ink/ink2001.xml"/><Relationship Id="rId220" Type="http://schemas.openxmlformats.org/officeDocument/2006/relationships/customXml" Target="../ink/ink1931.xml"/><Relationship Id="rId15" Type="http://schemas.openxmlformats.org/officeDocument/2006/relationships/image" Target="../media/image1803.png"/><Relationship Id="rId57" Type="http://schemas.openxmlformats.org/officeDocument/2006/relationships/image" Target="../media/image1824.png"/><Relationship Id="rId262" Type="http://schemas.openxmlformats.org/officeDocument/2006/relationships/customXml" Target="../ink/ink1952.xml"/><Relationship Id="rId318" Type="http://schemas.openxmlformats.org/officeDocument/2006/relationships/customXml" Target="../ink/ink1980.xml"/><Relationship Id="rId99" Type="http://schemas.openxmlformats.org/officeDocument/2006/relationships/image" Target="../media/image1845.png"/><Relationship Id="rId122" Type="http://schemas.openxmlformats.org/officeDocument/2006/relationships/customXml" Target="../ink/ink1882.xml"/><Relationship Id="rId164" Type="http://schemas.openxmlformats.org/officeDocument/2006/relationships/customXml" Target="../ink/ink1903.xml"/><Relationship Id="rId371" Type="http://schemas.openxmlformats.org/officeDocument/2006/relationships/image" Target="../media/image1981.png"/><Relationship Id="rId26" Type="http://schemas.openxmlformats.org/officeDocument/2006/relationships/customXml" Target="../ink/ink1834.xml"/><Relationship Id="rId231" Type="http://schemas.openxmlformats.org/officeDocument/2006/relationships/image" Target="../media/image1911.png"/><Relationship Id="rId273" Type="http://schemas.openxmlformats.org/officeDocument/2006/relationships/image" Target="../media/image1932.png"/><Relationship Id="rId329" Type="http://schemas.openxmlformats.org/officeDocument/2006/relationships/image" Target="../media/image1960.png"/><Relationship Id="rId68" Type="http://schemas.openxmlformats.org/officeDocument/2006/relationships/customXml" Target="../ink/ink1855.xml"/><Relationship Id="rId133" Type="http://schemas.openxmlformats.org/officeDocument/2006/relationships/image" Target="../media/image1862.png"/><Relationship Id="rId175" Type="http://schemas.openxmlformats.org/officeDocument/2006/relationships/image" Target="../media/image1883.png"/><Relationship Id="rId340" Type="http://schemas.openxmlformats.org/officeDocument/2006/relationships/customXml" Target="../ink/ink1991.xml"/><Relationship Id="rId200" Type="http://schemas.openxmlformats.org/officeDocument/2006/relationships/customXml" Target="../ink/ink1921.xml"/><Relationship Id="rId382" Type="http://schemas.openxmlformats.org/officeDocument/2006/relationships/customXml" Target="../ink/ink2012.xml"/><Relationship Id="rId242" Type="http://schemas.openxmlformats.org/officeDocument/2006/relationships/customXml" Target="../ink/ink1942.xml"/><Relationship Id="rId284" Type="http://schemas.openxmlformats.org/officeDocument/2006/relationships/customXml" Target="../ink/ink1963.xml"/><Relationship Id="rId37" Type="http://schemas.openxmlformats.org/officeDocument/2006/relationships/image" Target="../media/image1814.png"/><Relationship Id="rId79" Type="http://schemas.openxmlformats.org/officeDocument/2006/relationships/image" Target="../media/image1835.png"/><Relationship Id="rId102" Type="http://schemas.openxmlformats.org/officeDocument/2006/relationships/customXml" Target="../ink/ink1872.xml"/><Relationship Id="rId144" Type="http://schemas.openxmlformats.org/officeDocument/2006/relationships/customXml" Target="../ink/ink1893.xml"/><Relationship Id="rId90" Type="http://schemas.openxmlformats.org/officeDocument/2006/relationships/customXml" Target="../ink/ink1866.xml"/><Relationship Id="rId186" Type="http://schemas.openxmlformats.org/officeDocument/2006/relationships/customXml" Target="../ink/ink1914.xml"/><Relationship Id="rId351" Type="http://schemas.openxmlformats.org/officeDocument/2006/relationships/image" Target="../media/image1971.png"/><Relationship Id="rId393" Type="http://schemas.openxmlformats.org/officeDocument/2006/relationships/image" Target="../media/image1992.png"/><Relationship Id="rId407" Type="http://schemas.openxmlformats.org/officeDocument/2006/relationships/image" Target="../media/image1999.png"/><Relationship Id="rId211" Type="http://schemas.openxmlformats.org/officeDocument/2006/relationships/image" Target="../media/image1901.png"/><Relationship Id="rId253" Type="http://schemas.openxmlformats.org/officeDocument/2006/relationships/image" Target="../media/image1922.png"/><Relationship Id="rId295" Type="http://schemas.openxmlformats.org/officeDocument/2006/relationships/image" Target="../media/image1943.png"/><Relationship Id="rId309" Type="http://schemas.openxmlformats.org/officeDocument/2006/relationships/image" Target="../media/image1950.png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58.png"/><Relationship Id="rId299" Type="http://schemas.openxmlformats.org/officeDocument/2006/relationships/image" Target="../media/image2149.png"/><Relationship Id="rId21" Type="http://schemas.openxmlformats.org/officeDocument/2006/relationships/image" Target="../media/image2010.png"/><Relationship Id="rId63" Type="http://schemas.openxmlformats.org/officeDocument/2006/relationships/image" Target="../media/image2031.png"/><Relationship Id="rId159" Type="http://schemas.openxmlformats.org/officeDocument/2006/relationships/image" Target="../media/image2079.png"/><Relationship Id="rId324" Type="http://schemas.openxmlformats.org/officeDocument/2006/relationships/customXml" Target="../ink/ink2187.xml"/><Relationship Id="rId366" Type="http://schemas.openxmlformats.org/officeDocument/2006/relationships/customXml" Target="../ink/ink2208.xml"/><Relationship Id="rId170" Type="http://schemas.openxmlformats.org/officeDocument/2006/relationships/customXml" Target="../ink/ink2110.xml"/><Relationship Id="rId226" Type="http://schemas.openxmlformats.org/officeDocument/2006/relationships/customXml" Target="../ink/ink2138.xml"/><Relationship Id="rId268" Type="http://schemas.openxmlformats.org/officeDocument/2006/relationships/customXml" Target="../ink/ink2159.xml"/><Relationship Id="rId32" Type="http://schemas.openxmlformats.org/officeDocument/2006/relationships/customXml" Target="../ink/ink2041.xml"/><Relationship Id="rId74" Type="http://schemas.openxmlformats.org/officeDocument/2006/relationships/customXml" Target="../ink/ink2062.xml"/><Relationship Id="rId128" Type="http://schemas.openxmlformats.org/officeDocument/2006/relationships/customXml" Target="../ink/ink2089.xml"/><Relationship Id="rId335" Type="http://schemas.openxmlformats.org/officeDocument/2006/relationships/image" Target="../media/image2167.png"/><Relationship Id="rId377" Type="http://schemas.openxmlformats.org/officeDocument/2006/relationships/image" Target="../media/image2188.png"/><Relationship Id="rId5" Type="http://schemas.openxmlformats.org/officeDocument/2006/relationships/image" Target="../media/image2002.png"/><Relationship Id="rId181" Type="http://schemas.openxmlformats.org/officeDocument/2006/relationships/image" Target="../media/image2090.png"/><Relationship Id="rId237" Type="http://schemas.openxmlformats.org/officeDocument/2006/relationships/image" Target="../media/image2118.png"/><Relationship Id="rId279" Type="http://schemas.openxmlformats.org/officeDocument/2006/relationships/image" Target="../media/image2139.png"/><Relationship Id="rId43" Type="http://schemas.openxmlformats.org/officeDocument/2006/relationships/image" Target="../media/image2021.png"/><Relationship Id="rId139" Type="http://schemas.openxmlformats.org/officeDocument/2006/relationships/image" Target="../media/image2069.png"/><Relationship Id="rId290" Type="http://schemas.openxmlformats.org/officeDocument/2006/relationships/customXml" Target="../ink/ink2170.xml"/><Relationship Id="rId304" Type="http://schemas.openxmlformats.org/officeDocument/2006/relationships/customXml" Target="../ink/ink2177.xml"/><Relationship Id="rId346" Type="http://schemas.openxmlformats.org/officeDocument/2006/relationships/customXml" Target="../ink/ink2198.xml"/><Relationship Id="rId388" Type="http://schemas.openxmlformats.org/officeDocument/2006/relationships/customXml" Target="../ink/ink2219.xml"/><Relationship Id="rId85" Type="http://schemas.openxmlformats.org/officeDocument/2006/relationships/image" Target="../media/image2042.png"/><Relationship Id="rId150" Type="http://schemas.openxmlformats.org/officeDocument/2006/relationships/customXml" Target="../ink/ink2100.xml"/><Relationship Id="rId192" Type="http://schemas.openxmlformats.org/officeDocument/2006/relationships/customXml" Target="../ink/ink2121.xml"/><Relationship Id="rId206" Type="http://schemas.openxmlformats.org/officeDocument/2006/relationships/customXml" Target="../ink/ink2128.xml"/><Relationship Id="rId248" Type="http://schemas.openxmlformats.org/officeDocument/2006/relationships/customXml" Target="../ink/ink2149.xml"/><Relationship Id="rId12" Type="http://schemas.openxmlformats.org/officeDocument/2006/relationships/customXml" Target="../ink/ink2031.xml"/><Relationship Id="rId108" Type="http://schemas.openxmlformats.org/officeDocument/2006/relationships/customXml" Target="../ink/ink2079.xml"/><Relationship Id="rId315" Type="http://schemas.openxmlformats.org/officeDocument/2006/relationships/image" Target="../media/image2157.png"/><Relationship Id="rId357" Type="http://schemas.openxmlformats.org/officeDocument/2006/relationships/image" Target="../media/image2178.png"/><Relationship Id="rId54" Type="http://schemas.openxmlformats.org/officeDocument/2006/relationships/customXml" Target="../ink/ink2052.xml"/><Relationship Id="rId96" Type="http://schemas.openxmlformats.org/officeDocument/2006/relationships/customXml" Target="../ink/ink2073.xml"/><Relationship Id="rId161" Type="http://schemas.openxmlformats.org/officeDocument/2006/relationships/image" Target="../media/image2080.png"/><Relationship Id="rId217" Type="http://schemas.openxmlformats.org/officeDocument/2006/relationships/image" Target="../media/image2108.png"/><Relationship Id="rId399" Type="http://schemas.openxmlformats.org/officeDocument/2006/relationships/image" Target="../media/image2199.png"/><Relationship Id="rId259" Type="http://schemas.openxmlformats.org/officeDocument/2006/relationships/image" Target="../media/image2129.png"/><Relationship Id="rId23" Type="http://schemas.openxmlformats.org/officeDocument/2006/relationships/image" Target="../media/image2011.png"/><Relationship Id="rId119" Type="http://schemas.openxmlformats.org/officeDocument/2006/relationships/image" Target="../media/image2059.png"/><Relationship Id="rId270" Type="http://schemas.openxmlformats.org/officeDocument/2006/relationships/customXml" Target="../ink/ink2160.xml"/><Relationship Id="rId326" Type="http://schemas.openxmlformats.org/officeDocument/2006/relationships/customXml" Target="../ink/ink2188.xml"/><Relationship Id="rId65" Type="http://schemas.openxmlformats.org/officeDocument/2006/relationships/image" Target="../media/image2032.png"/><Relationship Id="rId130" Type="http://schemas.openxmlformats.org/officeDocument/2006/relationships/customXml" Target="../ink/ink2090.xml"/><Relationship Id="rId368" Type="http://schemas.openxmlformats.org/officeDocument/2006/relationships/customXml" Target="../ink/ink2209.xml"/><Relationship Id="rId172" Type="http://schemas.openxmlformats.org/officeDocument/2006/relationships/customXml" Target="../ink/ink2111.xml"/><Relationship Id="rId228" Type="http://schemas.openxmlformats.org/officeDocument/2006/relationships/customXml" Target="../ink/ink2139.xml"/><Relationship Id="rId281" Type="http://schemas.openxmlformats.org/officeDocument/2006/relationships/image" Target="../media/image2140.png"/><Relationship Id="rId337" Type="http://schemas.openxmlformats.org/officeDocument/2006/relationships/image" Target="../media/image2168.png"/><Relationship Id="rId34" Type="http://schemas.openxmlformats.org/officeDocument/2006/relationships/customXml" Target="../ink/ink2042.xml"/><Relationship Id="rId76" Type="http://schemas.openxmlformats.org/officeDocument/2006/relationships/customXml" Target="../ink/ink2063.xml"/><Relationship Id="rId141" Type="http://schemas.openxmlformats.org/officeDocument/2006/relationships/image" Target="../media/image2070.png"/><Relationship Id="rId379" Type="http://schemas.openxmlformats.org/officeDocument/2006/relationships/image" Target="../media/image2189.png"/><Relationship Id="rId7" Type="http://schemas.openxmlformats.org/officeDocument/2006/relationships/image" Target="../media/image2003.png"/><Relationship Id="rId183" Type="http://schemas.openxmlformats.org/officeDocument/2006/relationships/image" Target="../media/image2091.png"/><Relationship Id="rId239" Type="http://schemas.openxmlformats.org/officeDocument/2006/relationships/image" Target="../media/image2119.png"/><Relationship Id="rId390" Type="http://schemas.openxmlformats.org/officeDocument/2006/relationships/customXml" Target="../ink/ink2220.xml"/><Relationship Id="rId250" Type="http://schemas.openxmlformats.org/officeDocument/2006/relationships/customXml" Target="../ink/ink2150.xml"/><Relationship Id="rId292" Type="http://schemas.openxmlformats.org/officeDocument/2006/relationships/customXml" Target="../ink/ink2171.xml"/><Relationship Id="rId306" Type="http://schemas.openxmlformats.org/officeDocument/2006/relationships/customXml" Target="../ink/ink2178.xml"/><Relationship Id="rId45" Type="http://schemas.openxmlformats.org/officeDocument/2006/relationships/image" Target="../media/image2022.png"/><Relationship Id="rId87" Type="http://schemas.openxmlformats.org/officeDocument/2006/relationships/image" Target="../media/image2043.png"/><Relationship Id="rId110" Type="http://schemas.openxmlformats.org/officeDocument/2006/relationships/customXml" Target="../ink/ink2080.xml"/><Relationship Id="rId348" Type="http://schemas.openxmlformats.org/officeDocument/2006/relationships/customXml" Target="../ink/ink2199.xml"/><Relationship Id="rId152" Type="http://schemas.openxmlformats.org/officeDocument/2006/relationships/customXml" Target="../ink/ink2101.xml"/><Relationship Id="rId194" Type="http://schemas.openxmlformats.org/officeDocument/2006/relationships/customXml" Target="../ink/ink2122.xml"/><Relationship Id="rId208" Type="http://schemas.openxmlformats.org/officeDocument/2006/relationships/customXml" Target="../ink/ink2129.xml"/><Relationship Id="rId261" Type="http://schemas.openxmlformats.org/officeDocument/2006/relationships/image" Target="../media/image2130.png"/><Relationship Id="rId14" Type="http://schemas.openxmlformats.org/officeDocument/2006/relationships/customXml" Target="../ink/ink2032.xml"/><Relationship Id="rId56" Type="http://schemas.openxmlformats.org/officeDocument/2006/relationships/customXml" Target="../ink/ink2053.xml"/><Relationship Id="rId317" Type="http://schemas.openxmlformats.org/officeDocument/2006/relationships/image" Target="../media/image2158.png"/><Relationship Id="rId359" Type="http://schemas.openxmlformats.org/officeDocument/2006/relationships/image" Target="../media/image2179.png"/><Relationship Id="rId98" Type="http://schemas.openxmlformats.org/officeDocument/2006/relationships/customXml" Target="../ink/ink2074.xml"/><Relationship Id="rId121" Type="http://schemas.openxmlformats.org/officeDocument/2006/relationships/image" Target="../media/image2060.png"/><Relationship Id="rId163" Type="http://schemas.openxmlformats.org/officeDocument/2006/relationships/image" Target="../media/image2081.png"/><Relationship Id="rId219" Type="http://schemas.openxmlformats.org/officeDocument/2006/relationships/image" Target="../media/image2109.png"/><Relationship Id="rId370" Type="http://schemas.openxmlformats.org/officeDocument/2006/relationships/customXml" Target="../ink/ink2210.xml"/><Relationship Id="rId230" Type="http://schemas.openxmlformats.org/officeDocument/2006/relationships/customXml" Target="../ink/ink2140.xml"/><Relationship Id="rId25" Type="http://schemas.openxmlformats.org/officeDocument/2006/relationships/image" Target="../media/image2012.png"/><Relationship Id="rId67" Type="http://schemas.openxmlformats.org/officeDocument/2006/relationships/image" Target="../media/image2033.png"/><Relationship Id="rId272" Type="http://schemas.openxmlformats.org/officeDocument/2006/relationships/customXml" Target="../ink/ink2161.xml"/><Relationship Id="rId328" Type="http://schemas.openxmlformats.org/officeDocument/2006/relationships/customXml" Target="../ink/ink2189.xml"/><Relationship Id="rId132" Type="http://schemas.openxmlformats.org/officeDocument/2006/relationships/customXml" Target="../ink/ink2091.xml"/><Relationship Id="rId174" Type="http://schemas.openxmlformats.org/officeDocument/2006/relationships/customXml" Target="../ink/ink2112.xml"/><Relationship Id="rId381" Type="http://schemas.openxmlformats.org/officeDocument/2006/relationships/image" Target="../media/image2190.png"/><Relationship Id="rId241" Type="http://schemas.openxmlformats.org/officeDocument/2006/relationships/image" Target="../media/image2120.png"/><Relationship Id="rId36" Type="http://schemas.openxmlformats.org/officeDocument/2006/relationships/customXml" Target="../ink/ink2043.xml"/><Relationship Id="rId283" Type="http://schemas.openxmlformats.org/officeDocument/2006/relationships/image" Target="../media/image2141.png"/><Relationship Id="rId339" Type="http://schemas.openxmlformats.org/officeDocument/2006/relationships/image" Target="../media/image2169.png"/><Relationship Id="rId78" Type="http://schemas.openxmlformats.org/officeDocument/2006/relationships/customXml" Target="../ink/ink2064.xml"/><Relationship Id="rId101" Type="http://schemas.openxmlformats.org/officeDocument/2006/relationships/image" Target="../media/image2050.png"/><Relationship Id="rId143" Type="http://schemas.openxmlformats.org/officeDocument/2006/relationships/image" Target="../media/image2071.png"/><Relationship Id="rId185" Type="http://schemas.openxmlformats.org/officeDocument/2006/relationships/image" Target="../media/image2092.png"/><Relationship Id="rId350" Type="http://schemas.openxmlformats.org/officeDocument/2006/relationships/customXml" Target="../ink/ink2200.xml"/><Relationship Id="rId9" Type="http://schemas.openxmlformats.org/officeDocument/2006/relationships/image" Target="../media/image2004.png"/><Relationship Id="rId210" Type="http://schemas.openxmlformats.org/officeDocument/2006/relationships/customXml" Target="../ink/ink2130.xml"/><Relationship Id="rId392" Type="http://schemas.openxmlformats.org/officeDocument/2006/relationships/customXml" Target="../ink/ink2221.xml"/><Relationship Id="rId252" Type="http://schemas.openxmlformats.org/officeDocument/2006/relationships/customXml" Target="../ink/ink2151.xml"/><Relationship Id="rId294" Type="http://schemas.openxmlformats.org/officeDocument/2006/relationships/customXml" Target="../ink/ink2172.xml"/><Relationship Id="rId308" Type="http://schemas.openxmlformats.org/officeDocument/2006/relationships/customXml" Target="../ink/ink2179.xml"/><Relationship Id="rId47" Type="http://schemas.openxmlformats.org/officeDocument/2006/relationships/image" Target="../media/image2023.png"/><Relationship Id="rId89" Type="http://schemas.openxmlformats.org/officeDocument/2006/relationships/image" Target="../media/image2044.png"/><Relationship Id="rId112" Type="http://schemas.openxmlformats.org/officeDocument/2006/relationships/customXml" Target="../ink/ink2081.xml"/><Relationship Id="rId154" Type="http://schemas.openxmlformats.org/officeDocument/2006/relationships/customXml" Target="../ink/ink2102.xml"/><Relationship Id="rId361" Type="http://schemas.openxmlformats.org/officeDocument/2006/relationships/image" Target="../media/image2180.png"/><Relationship Id="rId196" Type="http://schemas.openxmlformats.org/officeDocument/2006/relationships/customXml" Target="../ink/ink2123.xml"/><Relationship Id="rId16" Type="http://schemas.openxmlformats.org/officeDocument/2006/relationships/customXml" Target="../ink/ink2033.xml"/><Relationship Id="rId221" Type="http://schemas.openxmlformats.org/officeDocument/2006/relationships/image" Target="../media/image2110.png"/><Relationship Id="rId263" Type="http://schemas.openxmlformats.org/officeDocument/2006/relationships/image" Target="../media/image2131.png"/><Relationship Id="rId319" Type="http://schemas.openxmlformats.org/officeDocument/2006/relationships/image" Target="../media/image2159.png"/><Relationship Id="rId58" Type="http://schemas.openxmlformats.org/officeDocument/2006/relationships/customXml" Target="../ink/ink2054.xml"/><Relationship Id="rId123" Type="http://schemas.openxmlformats.org/officeDocument/2006/relationships/image" Target="../media/image2061.png"/><Relationship Id="rId330" Type="http://schemas.openxmlformats.org/officeDocument/2006/relationships/customXml" Target="../ink/ink2190.xml"/><Relationship Id="rId90" Type="http://schemas.openxmlformats.org/officeDocument/2006/relationships/customXml" Target="../ink/ink2070.xml"/><Relationship Id="rId165" Type="http://schemas.openxmlformats.org/officeDocument/2006/relationships/image" Target="../media/image2082.png"/><Relationship Id="rId186" Type="http://schemas.openxmlformats.org/officeDocument/2006/relationships/customXml" Target="../ink/ink2118.xml"/><Relationship Id="rId351" Type="http://schemas.openxmlformats.org/officeDocument/2006/relationships/image" Target="../media/image2175.png"/><Relationship Id="rId372" Type="http://schemas.openxmlformats.org/officeDocument/2006/relationships/customXml" Target="../ink/ink2211.xml"/><Relationship Id="rId393" Type="http://schemas.openxmlformats.org/officeDocument/2006/relationships/image" Target="../media/image2196.png"/><Relationship Id="rId211" Type="http://schemas.openxmlformats.org/officeDocument/2006/relationships/image" Target="../media/image2105.png"/><Relationship Id="rId232" Type="http://schemas.openxmlformats.org/officeDocument/2006/relationships/customXml" Target="../ink/ink2141.xml"/><Relationship Id="rId253" Type="http://schemas.openxmlformats.org/officeDocument/2006/relationships/image" Target="../media/image2126.png"/><Relationship Id="rId274" Type="http://schemas.openxmlformats.org/officeDocument/2006/relationships/customXml" Target="../ink/ink2162.xml"/><Relationship Id="rId295" Type="http://schemas.openxmlformats.org/officeDocument/2006/relationships/image" Target="../media/image2147.png"/><Relationship Id="rId309" Type="http://schemas.openxmlformats.org/officeDocument/2006/relationships/image" Target="../media/image2154.png"/><Relationship Id="rId27" Type="http://schemas.openxmlformats.org/officeDocument/2006/relationships/image" Target="../media/image2013.png"/><Relationship Id="rId48" Type="http://schemas.openxmlformats.org/officeDocument/2006/relationships/customXml" Target="../ink/ink2049.xml"/><Relationship Id="rId69" Type="http://schemas.openxmlformats.org/officeDocument/2006/relationships/image" Target="../media/image2034.png"/><Relationship Id="rId113" Type="http://schemas.openxmlformats.org/officeDocument/2006/relationships/image" Target="../media/image2056.png"/><Relationship Id="rId134" Type="http://schemas.openxmlformats.org/officeDocument/2006/relationships/customXml" Target="../ink/ink2092.xml"/><Relationship Id="rId320" Type="http://schemas.openxmlformats.org/officeDocument/2006/relationships/customXml" Target="../ink/ink2185.xml"/><Relationship Id="rId80" Type="http://schemas.openxmlformats.org/officeDocument/2006/relationships/customXml" Target="../ink/ink2065.xml"/><Relationship Id="rId155" Type="http://schemas.openxmlformats.org/officeDocument/2006/relationships/image" Target="../media/image2077.png"/><Relationship Id="rId176" Type="http://schemas.openxmlformats.org/officeDocument/2006/relationships/customXml" Target="../ink/ink2113.xml"/><Relationship Id="rId197" Type="http://schemas.openxmlformats.org/officeDocument/2006/relationships/image" Target="../media/image2098.png"/><Relationship Id="rId341" Type="http://schemas.openxmlformats.org/officeDocument/2006/relationships/image" Target="../media/image2170.png"/><Relationship Id="rId362" Type="http://schemas.openxmlformats.org/officeDocument/2006/relationships/customXml" Target="../ink/ink2206.xml"/><Relationship Id="rId383" Type="http://schemas.openxmlformats.org/officeDocument/2006/relationships/image" Target="../media/image2191.png"/><Relationship Id="rId201" Type="http://schemas.openxmlformats.org/officeDocument/2006/relationships/image" Target="../media/image2100.png"/><Relationship Id="rId222" Type="http://schemas.openxmlformats.org/officeDocument/2006/relationships/customXml" Target="../ink/ink2136.xml"/><Relationship Id="rId243" Type="http://schemas.openxmlformats.org/officeDocument/2006/relationships/image" Target="../media/image2121.png"/><Relationship Id="rId264" Type="http://schemas.openxmlformats.org/officeDocument/2006/relationships/customXml" Target="../ink/ink2157.xml"/><Relationship Id="rId285" Type="http://schemas.openxmlformats.org/officeDocument/2006/relationships/image" Target="../media/image2142.png"/><Relationship Id="rId17" Type="http://schemas.openxmlformats.org/officeDocument/2006/relationships/image" Target="../media/image2008.png"/><Relationship Id="rId38" Type="http://schemas.openxmlformats.org/officeDocument/2006/relationships/customXml" Target="../ink/ink2044.xml"/><Relationship Id="rId59" Type="http://schemas.openxmlformats.org/officeDocument/2006/relationships/image" Target="../media/image2029.png"/><Relationship Id="rId103" Type="http://schemas.openxmlformats.org/officeDocument/2006/relationships/image" Target="../media/image2051.png"/><Relationship Id="rId124" Type="http://schemas.openxmlformats.org/officeDocument/2006/relationships/customXml" Target="../ink/ink2087.xml"/><Relationship Id="rId310" Type="http://schemas.openxmlformats.org/officeDocument/2006/relationships/customXml" Target="../ink/ink2180.xml"/><Relationship Id="rId70" Type="http://schemas.openxmlformats.org/officeDocument/2006/relationships/customXml" Target="../ink/ink2060.xml"/><Relationship Id="rId91" Type="http://schemas.openxmlformats.org/officeDocument/2006/relationships/image" Target="../media/image2045.png"/><Relationship Id="rId145" Type="http://schemas.openxmlformats.org/officeDocument/2006/relationships/image" Target="../media/image2072.png"/><Relationship Id="rId166" Type="http://schemas.openxmlformats.org/officeDocument/2006/relationships/customXml" Target="../ink/ink2108.xml"/><Relationship Id="rId187" Type="http://schemas.openxmlformats.org/officeDocument/2006/relationships/image" Target="../media/image2093.png"/><Relationship Id="rId331" Type="http://schemas.openxmlformats.org/officeDocument/2006/relationships/image" Target="../media/image2165.png"/><Relationship Id="rId352" Type="http://schemas.openxmlformats.org/officeDocument/2006/relationships/customXml" Target="../ink/ink2201.xml"/><Relationship Id="rId373" Type="http://schemas.openxmlformats.org/officeDocument/2006/relationships/image" Target="../media/image2186.png"/><Relationship Id="rId394" Type="http://schemas.openxmlformats.org/officeDocument/2006/relationships/customXml" Target="../ink/ink2222.xml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131.xml"/><Relationship Id="rId233" Type="http://schemas.openxmlformats.org/officeDocument/2006/relationships/image" Target="../media/image2116.png"/><Relationship Id="rId254" Type="http://schemas.openxmlformats.org/officeDocument/2006/relationships/customXml" Target="../ink/ink2152.xml"/><Relationship Id="rId28" Type="http://schemas.openxmlformats.org/officeDocument/2006/relationships/customXml" Target="../ink/ink2039.xml"/><Relationship Id="rId49" Type="http://schemas.openxmlformats.org/officeDocument/2006/relationships/image" Target="../media/image2024.png"/><Relationship Id="rId114" Type="http://schemas.openxmlformats.org/officeDocument/2006/relationships/customXml" Target="../ink/ink2082.xml"/><Relationship Id="rId275" Type="http://schemas.openxmlformats.org/officeDocument/2006/relationships/image" Target="../media/image2137.png"/><Relationship Id="rId296" Type="http://schemas.openxmlformats.org/officeDocument/2006/relationships/customXml" Target="../ink/ink2173.xml"/><Relationship Id="rId300" Type="http://schemas.openxmlformats.org/officeDocument/2006/relationships/customXml" Target="../ink/ink2175.xml"/><Relationship Id="rId60" Type="http://schemas.openxmlformats.org/officeDocument/2006/relationships/customXml" Target="../ink/ink2055.xml"/><Relationship Id="rId81" Type="http://schemas.openxmlformats.org/officeDocument/2006/relationships/image" Target="../media/image2040.png"/><Relationship Id="rId135" Type="http://schemas.openxmlformats.org/officeDocument/2006/relationships/image" Target="../media/image2067.png"/><Relationship Id="rId156" Type="http://schemas.openxmlformats.org/officeDocument/2006/relationships/customXml" Target="../ink/ink2103.xml"/><Relationship Id="rId177" Type="http://schemas.openxmlformats.org/officeDocument/2006/relationships/image" Target="../media/image2088.png"/><Relationship Id="rId198" Type="http://schemas.openxmlformats.org/officeDocument/2006/relationships/customXml" Target="../ink/ink2124.xml"/><Relationship Id="rId321" Type="http://schemas.openxmlformats.org/officeDocument/2006/relationships/image" Target="../media/image2160.png"/><Relationship Id="rId342" Type="http://schemas.openxmlformats.org/officeDocument/2006/relationships/customXml" Target="../ink/ink2196.xml"/><Relationship Id="rId363" Type="http://schemas.openxmlformats.org/officeDocument/2006/relationships/image" Target="../media/image2181.png"/><Relationship Id="rId384" Type="http://schemas.openxmlformats.org/officeDocument/2006/relationships/customXml" Target="../ink/ink2217.xml"/><Relationship Id="rId202" Type="http://schemas.openxmlformats.org/officeDocument/2006/relationships/customXml" Target="../ink/ink2126.xml"/><Relationship Id="rId223" Type="http://schemas.openxmlformats.org/officeDocument/2006/relationships/image" Target="../media/image2111.png"/><Relationship Id="rId244" Type="http://schemas.openxmlformats.org/officeDocument/2006/relationships/customXml" Target="../ink/ink2147.xml"/><Relationship Id="rId18" Type="http://schemas.openxmlformats.org/officeDocument/2006/relationships/customXml" Target="../ink/ink2034.xml"/><Relationship Id="rId39" Type="http://schemas.openxmlformats.org/officeDocument/2006/relationships/image" Target="../media/image2019.png"/><Relationship Id="rId265" Type="http://schemas.openxmlformats.org/officeDocument/2006/relationships/image" Target="../media/image2132.png"/><Relationship Id="rId286" Type="http://schemas.openxmlformats.org/officeDocument/2006/relationships/customXml" Target="../ink/ink2168.xml"/><Relationship Id="rId50" Type="http://schemas.openxmlformats.org/officeDocument/2006/relationships/customXml" Target="../ink/ink2050.xml"/><Relationship Id="rId104" Type="http://schemas.openxmlformats.org/officeDocument/2006/relationships/customXml" Target="../ink/ink2077.xml"/><Relationship Id="rId125" Type="http://schemas.openxmlformats.org/officeDocument/2006/relationships/image" Target="../media/image2062.png"/><Relationship Id="rId146" Type="http://schemas.openxmlformats.org/officeDocument/2006/relationships/customXml" Target="../ink/ink2098.xml"/><Relationship Id="rId167" Type="http://schemas.openxmlformats.org/officeDocument/2006/relationships/image" Target="../media/image2083.png"/><Relationship Id="rId188" Type="http://schemas.openxmlformats.org/officeDocument/2006/relationships/customXml" Target="../ink/ink2119.xml"/><Relationship Id="rId311" Type="http://schemas.openxmlformats.org/officeDocument/2006/relationships/image" Target="../media/image2155.png"/><Relationship Id="rId332" Type="http://schemas.openxmlformats.org/officeDocument/2006/relationships/customXml" Target="../ink/ink2191.xml"/><Relationship Id="rId353" Type="http://schemas.openxmlformats.org/officeDocument/2006/relationships/image" Target="../media/image2176.png"/><Relationship Id="rId374" Type="http://schemas.openxmlformats.org/officeDocument/2006/relationships/customXml" Target="../ink/ink2212.xml"/><Relationship Id="rId395" Type="http://schemas.openxmlformats.org/officeDocument/2006/relationships/image" Target="../media/image2197.png"/><Relationship Id="rId71" Type="http://schemas.openxmlformats.org/officeDocument/2006/relationships/image" Target="../media/image2035.png"/><Relationship Id="rId92" Type="http://schemas.openxmlformats.org/officeDocument/2006/relationships/customXml" Target="../ink/ink2071.xml"/><Relationship Id="rId213" Type="http://schemas.openxmlformats.org/officeDocument/2006/relationships/image" Target="../media/image2106.png"/><Relationship Id="rId234" Type="http://schemas.openxmlformats.org/officeDocument/2006/relationships/customXml" Target="../ink/ink2142.xml"/><Relationship Id="rId2" Type="http://schemas.openxmlformats.org/officeDocument/2006/relationships/customXml" Target="../ink/ink2026.xml"/><Relationship Id="rId29" Type="http://schemas.openxmlformats.org/officeDocument/2006/relationships/image" Target="../media/image2014.png"/><Relationship Id="rId255" Type="http://schemas.openxmlformats.org/officeDocument/2006/relationships/image" Target="../media/image2127.png"/><Relationship Id="rId276" Type="http://schemas.openxmlformats.org/officeDocument/2006/relationships/customXml" Target="../ink/ink2163.xml"/><Relationship Id="rId297" Type="http://schemas.openxmlformats.org/officeDocument/2006/relationships/image" Target="../media/image2148.png"/><Relationship Id="rId40" Type="http://schemas.openxmlformats.org/officeDocument/2006/relationships/customXml" Target="../ink/ink2045.xml"/><Relationship Id="rId115" Type="http://schemas.openxmlformats.org/officeDocument/2006/relationships/image" Target="../media/image2057.png"/><Relationship Id="rId136" Type="http://schemas.openxmlformats.org/officeDocument/2006/relationships/customXml" Target="../ink/ink2093.xml"/><Relationship Id="rId157" Type="http://schemas.openxmlformats.org/officeDocument/2006/relationships/image" Target="../media/image2078.png"/><Relationship Id="rId178" Type="http://schemas.openxmlformats.org/officeDocument/2006/relationships/customXml" Target="../ink/ink2114.xml"/><Relationship Id="rId301" Type="http://schemas.openxmlformats.org/officeDocument/2006/relationships/image" Target="../media/image2150.png"/><Relationship Id="rId322" Type="http://schemas.openxmlformats.org/officeDocument/2006/relationships/customXml" Target="../ink/ink2186.xml"/><Relationship Id="rId343" Type="http://schemas.openxmlformats.org/officeDocument/2006/relationships/image" Target="../media/image2171.png"/><Relationship Id="rId364" Type="http://schemas.openxmlformats.org/officeDocument/2006/relationships/customXml" Target="../ink/ink2207.xml"/><Relationship Id="rId61" Type="http://schemas.openxmlformats.org/officeDocument/2006/relationships/image" Target="../media/image2030.png"/><Relationship Id="rId82" Type="http://schemas.openxmlformats.org/officeDocument/2006/relationships/customXml" Target="../ink/ink2066.xml"/><Relationship Id="rId199" Type="http://schemas.openxmlformats.org/officeDocument/2006/relationships/image" Target="../media/image2099.png"/><Relationship Id="rId203" Type="http://schemas.openxmlformats.org/officeDocument/2006/relationships/image" Target="../media/image2101.png"/><Relationship Id="rId385" Type="http://schemas.openxmlformats.org/officeDocument/2006/relationships/image" Target="../media/image2192.png"/><Relationship Id="rId19" Type="http://schemas.openxmlformats.org/officeDocument/2006/relationships/image" Target="../media/image2009.png"/><Relationship Id="rId224" Type="http://schemas.openxmlformats.org/officeDocument/2006/relationships/customXml" Target="../ink/ink2137.xml"/><Relationship Id="rId245" Type="http://schemas.openxmlformats.org/officeDocument/2006/relationships/image" Target="../media/image2122.png"/><Relationship Id="rId266" Type="http://schemas.openxmlformats.org/officeDocument/2006/relationships/customXml" Target="../ink/ink2158.xml"/><Relationship Id="rId287" Type="http://schemas.openxmlformats.org/officeDocument/2006/relationships/image" Target="../media/image2143.png"/><Relationship Id="rId30" Type="http://schemas.openxmlformats.org/officeDocument/2006/relationships/customXml" Target="../ink/ink2040.xml"/><Relationship Id="rId105" Type="http://schemas.openxmlformats.org/officeDocument/2006/relationships/image" Target="../media/image2052.png"/><Relationship Id="rId126" Type="http://schemas.openxmlformats.org/officeDocument/2006/relationships/customXml" Target="../ink/ink2088.xml"/><Relationship Id="rId147" Type="http://schemas.openxmlformats.org/officeDocument/2006/relationships/image" Target="../media/image2073.png"/><Relationship Id="rId168" Type="http://schemas.openxmlformats.org/officeDocument/2006/relationships/customXml" Target="../ink/ink2109.xml"/><Relationship Id="rId312" Type="http://schemas.openxmlformats.org/officeDocument/2006/relationships/customXml" Target="../ink/ink2181.xml"/><Relationship Id="rId333" Type="http://schemas.openxmlformats.org/officeDocument/2006/relationships/image" Target="../media/image2166.png"/><Relationship Id="rId354" Type="http://schemas.openxmlformats.org/officeDocument/2006/relationships/customXml" Target="../ink/ink2202.xml"/><Relationship Id="rId51" Type="http://schemas.openxmlformats.org/officeDocument/2006/relationships/image" Target="../media/image2025.png"/><Relationship Id="rId72" Type="http://schemas.openxmlformats.org/officeDocument/2006/relationships/customXml" Target="../ink/ink2061.xml"/><Relationship Id="rId93" Type="http://schemas.openxmlformats.org/officeDocument/2006/relationships/image" Target="../media/image2046.png"/><Relationship Id="rId189" Type="http://schemas.openxmlformats.org/officeDocument/2006/relationships/image" Target="../media/image2094.png"/><Relationship Id="rId375" Type="http://schemas.openxmlformats.org/officeDocument/2006/relationships/image" Target="../media/image2187.png"/><Relationship Id="rId396" Type="http://schemas.openxmlformats.org/officeDocument/2006/relationships/customXml" Target="../ink/ink2223.xml"/><Relationship Id="rId3" Type="http://schemas.openxmlformats.org/officeDocument/2006/relationships/image" Target="../media/image2001.png"/><Relationship Id="rId214" Type="http://schemas.openxmlformats.org/officeDocument/2006/relationships/customXml" Target="../ink/ink2132.xml"/><Relationship Id="rId235" Type="http://schemas.openxmlformats.org/officeDocument/2006/relationships/image" Target="../media/image2117.png"/><Relationship Id="rId256" Type="http://schemas.openxmlformats.org/officeDocument/2006/relationships/customXml" Target="../ink/ink2153.xml"/><Relationship Id="rId277" Type="http://schemas.openxmlformats.org/officeDocument/2006/relationships/image" Target="../media/image2138.png"/><Relationship Id="rId298" Type="http://schemas.openxmlformats.org/officeDocument/2006/relationships/customXml" Target="../ink/ink2174.xml"/><Relationship Id="rId400" Type="http://schemas.openxmlformats.org/officeDocument/2006/relationships/customXml" Target="../ink/ink2225.xml"/><Relationship Id="rId116" Type="http://schemas.openxmlformats.org/officeDocument/2006/relationships/customXml" Target="../ink/ink2083.xml"/><Relationship Id="rId137" Type="http://schemas.openxmlformats.org/officeDocument/2006/relationships/image" Target="../media/image2068.png"/><Relationship Id="rId158" Type="http://schemas.openxmlformats.org/officeDocument/2006/relationships/customXml" Target="../ink/ink2104.xml"/><Relationship Id="rId302" Type="http://schemas.openxmlformats.org/officeDocument/2006/relationships/customXml" Target="../ink/ink2176.xml"/><Relationship Id="rId323" Type="http://schemas.openxmlformats.org/officeDocument/2006/relationships/image" Target="../media/image2161.png"/><Relationship Id="rId344" Type="http://schemas.openxmlformats.org/officeDocument/2006/relationships/customXml" Target="../ink/ink2197.xml"/><Relationship Id="rId20" Type="http://schemas.openxmlformats.org/officeDocument/2006/relationships/customXml" Target="../ink/ink2035.xml"/><Relationship Id="rId41" Type="http://schemas.openxmlformats.org/officeDocument/2006/relationships/image" Target="../media/image2020.png"/><Relationship Id="rId62" Type="http://schemas.openxmlformats.org/officeDocument/2006/relationships/customXml" Target="../ink/ink2056.xml"/><Relationship Id="rId83" Type="http://schemas.openxmlformats.org/officeDocument/2006/relationships/image" Target="../media/image2041.png"/><Relationship Id="rId179" Type="http://schemas.openxmlformats.org/officeDocument/2006/relationships/image" Target="../media/image2089.png"/><Relationship Id="rId365" Type="http://schemas.openxmlformats.org/officeDocument/2006/relationships/image" Target="../media/image2182.png"/><Relationship Id="rId386" Type="http://schemas.openxmlformats.org/officeDocument/2006/relationships/customXml" Target="../ink/ink2218.xml"/><Relationship Id="rId190" Type="http://schemas.openxmlformats.org/officeDocument/2006/relationships/customXml" Target="../ink/ink2120.xml"/><Relationship Id="rId204" Type="http://schemas.openxmlformats.org/officeDocument/2006/relationships/customXml" Target="../ink/ink2127.xml"/><Relationship Id="rId225" Type="http://schemas.openxmlformats.org/officeDocument/2006/relationships/image" Target="../media/image2112.png"/><Relationship Id="rId246" Type="http://schemas.openxmlformats.org/officeDocument/2006/relationships/customXml" Target="../ink/ink2148.xml"/><Relationship Id="rId267" Type="http://schemas.openxmlformats.org/officeDocument/2006/relationships/image" Target="../media/image2133.png"/><Relationship Id="rId288" Type="http://schemas.openxmlformats.org/officeDocument/2006/relationships/customXml" Target="../ink/ink2169.xml"/><Relationship Id="rId106" Type="http://schemas.openxmlformats.org/officeDocument/2006/relationships/customXml" Target="../ink/ink2078.xml"/><Relationship Id="rId127" Type="http://schemas.openxmlformats.org/officeDocument/2006/relationships/image" Target="../media/image2063.png"/><Relationship Id="rId313" Type="http://schemas.openxmlformats.org/officeDocument/2006/relationships/image" Target="../media/image2156.png"/><Relationship Id="rId10" Type="http://schemas.openxmlformats.org/officeDocument/2006/relationships/customXml" Target="../ink/ink2030.xml"/><Relationship Id="rId31" Type="http://schemas.openxmlformats.org/officeDocument/2006/relationships/image" Target="../media/image2015.png"/><Relationship Id="rId52" Type="http://schemas.openxmlformats.org/officeDocument/2006/relationships/customXml" Target="../ink/ink2051.xml"/><Relationship Id="rId73" Type="http://schemas.openxmlformats.org/officeDocument/2006/relationships/image" Target="../media/image2036.png"/><Relationship Id="rId94" Type="http://schemas.openxmlformats.org/officeDocument/2006/relationships/customXml" Target="../ink/ink2072.xml"/><Relationship Id="rId148" Type="http://schemas.openxmlformats.org/officeDocument/2006/relationships/customXml" Target="../ink/ink2099.xml"/><Relationship Id="rId169" Type="http://schemas.openxmlformats.org/officeDocument/2006/relationships/image" Target="../media/image2084.png"/><Relationship Id="rId334" Type="http://schemas.openxmlformats.org/officeDocument/2006/relationships/customXml" Target="../ink/ink2192.xml"/><Relationship Id="rId355" Type="http://schemas.openxmlformats.org/officeDocument/2006/relationships/image" Target="../media/image2177.png"/><Relationship Id="rId376" Type="http://schemas.openxmlformats.org/officeDocument/2006/relationships/customXml" Target="../ink/ink2213.xml"/><Relationship Id="rId397" Type="http://schemas.openxmlformats.org/officeDocument/2006/relationships/image" Target="../media/image2198.png"/><Relationship Id="rId4" Type="http://schemas.openxmlformats.org/officeDocument/2006/relationships/customXml" Target="../ink/ink2027.xml"/><Relationship Id="rId180" Type="http://schemas.openxmlformats.org/officeDocument/2006/relationships/customXml" Target="../ink/ink2115.xml"/><Relationship Id="rId215" Type="http://schemas.openxmlformats.org/officeDocument/2006/relationships/image" Target="../media/image2107.png"/><Relationship Id="rId236" Type="http://schemas.openxmlformats.org/officeDocument/2006/relationships/customXml" Target="../ink/ink2143.xml"/><Relationship Id="rId257" Type="http://schemas.openxmlformats.org/officeDocument/2006/relationships/image" Target="../media/image2128.png"/><Relationship Id="rId278" Type="http://schemas.openxmlformats.org/officeDocument/2006/relationships/customXml" Target="../ink/ink2164.xml"/><Relationship Id="rId401" Type="http://schemas.openxmlformats.org/officeDocument/2006/relationships/image" Target="../media/image2200.png"/><Relationship Id="rId303" Type="http://schemas.openxmlformats.org/officeDocument/2006/relationships/image" Target="../media/image2151.png"/><Relationship Id="rId42" Type="http://schemas.openxmlformats.org/officeDocument/2006/relationships/customXml" Target="../ink/ink2046.xml"/><Relationship Id="rId84" Type="http://schemas.openxmlformats.org/officeDocument/2006/relationships/customXml" Target="../ink/ink2067.xml"/><Relationship Id="rId138" Type="http://schemas.openxmlformats.org/officeDocument/2006/relationships/customXml" Target="../ink/ink2094.xml"/><Relationship Id="rId345" Type="http://schemas.openxmlformats.org/officeDocument/2006/relationships/image" Target="../media/image2172.png"/><Relationship Id="rId387" Type="http://schemas.openxmlformats.org/officeDocument/2006/relationships/image" Target="../media/image2193.png"/><Relationship Id="rId191" Type="http://schemas.openxmlformats.org/officeDocument/2006/relationships/image" Target="../media/image2095.png"/><Relationship Id="rId205" Type="http://schemas.openxmlformats.org/officeDocument/2006/relationships/image" Target="../media/image2102.png"/><Relationship Id="rId247" Type="http://schemas.openxmlformats.org/officeDocument/2006/relationships/image" Target="../media/image2123.png"/><Relationship Id="rId107" Type="http://schemas.openxmlformats.org/officeDocument/2006/relationships/image" Target="../media/image2053.png"/><Relationship Id="rId289" Type="http://schemas.openxmlformats.org/officeDocument/2006/relationships/image" Target="../media/image2144.png"/><Relationship Id="rId11" Type="http://schemas.openxmlformats.org/officeDocument/2006/relationships/image" Target="../media/image2005.png"/><Relationship Id="rId53" Type="http://schemas.openxmlformats.org/officeDocument/2006/relationships/image" Target="../media/image2026.png"/><Relationship Id="rId149" Type="http://schemas.openxmlformats.org/officeDocument/2006/relationships/image" Target="../media/image2074.png"/><Relationship Id="rId314" Type="http://schemas.openxmlformats.org/officeDocument/2006/relationships/customXml" Target="../ink/ink2182.xml"/><Relationship Id="rId356" Type="http://schemas.openxmlformats.org/officeDocument/2006/relationships/customXml" Target="../ink/ink2203.xml"/><Relationship Id="rId398" Type="http://schemas.openxmlformats.org/officeDocument/2006/relationships/customXml" Target="../ink/ink2224.xml"/><Relationship Id="rId95" Type="http://schemas.openxmlformats.org/officeDocument/2006/relationships/image" Target="../media/image2047.png"/><Relationship Id="rId160" Type="http://schemas.openxmlformats.org/officeDocument/2006/relationships/customXml" Target="../ink/ink2105.xml"/><Relationship Id="rId216" Type="http://schemas.openxmlformats.org/officeDocument/2006/relationships/customXml" Target="../ink/ink2133.xml"/><Relationship Id="rId258" Type="http://schemas.openxmlformats.org/officeDocument/2006/relationships/customXml" Target="../ink/ink2154.xml"/><Relationship Id="rId22" Type="http://schemas.openxmlformats.org/officeDocument/2006/relationships/customXml" Target="../ink/ink2036.xml"/><Relationship Id="rId64" Type="http://schemas.openxmlformats.org/officeDocument/2006/relationships/customXml" Target="../ink/ink2057.xml"/><Relationship Id="rId118" Type="http://schemas.openxmlformats.org/officeDocument/2006/relationships/customXml" Target="../ink/ink2084.xml"/><Relationship Id="rId325" Type="http://schemas.openxmlformats.org/officeDocument/2006/relationships/image" Target="../media/image2162.png"/><Relationship Id="rId367" Type="http://schemas.openxmlformats.org/officeDocument/2006/relationships/image" Target="../media/image2183.png"/><Relationship Id="rId171" Type="http://schemas.openxmlformats.org/officeDocument/2006/relationships/image" Target="../media/image2085.png"/><Relationship Id="rId227" Type="http://schemas.openxmlformats.org/officeDocument/2006/relationships/image" Target="../media/image2113.png"/><Relationship Id="rId269" Type="http://schemas.openxmlformats.org/officeDocument/2006/relationships/image" Target="../media/image2134.png"/><Relationship Id="rId33" Type="http://schemas.openxmlformats.org/officeDocument/2006/relationships/image" Target="../media/image2016.png"/><Relationship Id="rId129" Type="http://schemas.openxmlformats.org/officeDocument/2006/relationships/image" Target="../media/image2064.png"/><Relationship Id="rId280" Type="http://schemas.openxmlformats.org/officeDocument/2006/relationships/customXml" Target="../ink/ink2165.xml"/><Relationship Id="rId336" Type="http://schemas.openxmlformats.org/officeDocument/2006/relationships/customXml" Target="../ink/ink2193.xml"/><Relationship Id="rId75" Type="http://schemas.openxmlformats.org/officeDocument/2006/relationships/image" Target="../media/image2037.png"/><Relationship Id="rId140" Type="http://schemas.openxmlformats.org/officeDocument/2006/relationships/customXml" Target="../ink/ink2095.xml"/><Relationship Id="rId182" Type="http://schemas.openxmlformats.org/officeDocument/2006/relationships/customXml" Target="../ink/ink2116.xml"/><Relationship Id="rId378" Type="http://schemas.openxmlformats.org/officeDocument/2006/relationships/customXml" Target="../ink/ink2214.xml"/><Relationship Id="rId6" Type="http://schemas.openxmlformats.org/officeDocument/2006/relationships/customXml" Target="../ink/ink2028.xml"/><Relationship Id="rId238" Type="http://schemas.openxmlformats.org/officeDocument/2006/relationships/customXml" Target="../ink/ink2144.xml"/><Relationship Id="rId291" Type="http://schemas.openxmlformats.org/officeDocument/2006/relationships/image" Target="../media/image2145.png"/><Relationship Id="rId305" Type="http://schemas.openxmlformats.org/officeDocument/2006/relationships/image" Target="../media/image2152.png"/><Relationship Id="rId347" Type="http://schemas.openxmlformats.org/officeDocument/2006/relationships/image" Target="../media/image2173.png"/><Relationship Id="rId44" Type="http://schemas.openxmlformats.org/officeDocument/2006/relationships/customXml" Target="../ink/ink2047.xml"/><Relationship Id="rId86" Type="http://schemas.openxmlformats.org/officeDocument/2006/relationships/customXml" Target="../ink/ink2068.xml"/><Relationship Id="rId151" Type="http://schemas.openxmlformats.org/officeDocument/2006/relationships/image" Target="../media/image2075.png"/><Relationship Id="rId389" Type="http://schemas.openxmlformats.org/officeDocument/2006/relationships/image" Target="../media/image2194.png"/><Relationship Id="rId193" Type="http://schemas.openxmlformats.org/officeDocument/2006/relationships/image" Target="../media/image2096.png"/><Relationship Id="rId207" Type="http://schemas.openxmlformats.org/officeDocument/2006/relationships/image" Target="../media/image2103.png"/><Relationship Id="rId249" Type="http://schemas.openxmlformats.org/officeDocument/2006/relationships/image" Target="../media/image2124.png"/><Relationship Id="rId13" Type="http://schemas.openxmlformats.org/officeDocument/2006/relationships/image" Target="../media/image2006.png"/><Relationship Id="rId109" Type="http://schemas.openxmlformats.org/officeDocument/2006/relationships/image" Target="../media/image2054.png"/><Relationship Id="rId260" Type="http://schemas.openxmlformats.org/officeDocument/2006/relationships/customXml" Target="../ink/ink2155.xml"/><Relationship Id="rId316" Type="http://schemas.openxmlformats.org/officeDocument/2006/relationships/customXml" Target="../ink/ink2183.xml"/><Relationship Id="rId55" Type="http://schemas.openxmlformats.org/officeDocument/2006/relationships/image" Target="../media/image2027.png"/><Relationship Id="rId97" Type="http://schemas.openxmlformats.org/officeDocument/2006/relationships/image" Target="../media/image2048.png"/><Relationship Id="rId120" Type="http://schemas.openxmlformats.org/officeDocument/2006/relationships/customXml" Target="../ink/ink2085.xml"/><Relationship Id="rId358" Type="http://schemas.openxmlformats.org/officeDocument/2006/relationships/customXml" Target="../ink/ink2204.xml"/><Relationship Id="rId162" Type="http://schemas.openxmlformats.org/officeDocument/2006/relationships/customXml" Target="../ink/ink2106.xml"/><Relationship Id="rId218" Type="http://schemas.openxmlformats.org/officeDocument/2006/relationships/customXml" Target="../ink/ink2134.xml"/><Relationship Id="rId271" Type="http://schemas.openxmlformats.org/officeDocument/2006/relationships/image" Target="../media/image2135.png"/><Relationship Id="rId24" Type="http://schemas.openxmlformats.org/officeDocument/2006/relationships/customXml" Target="../ink/ink2037.xml"/><Relationship Id="rId66" Type="http://schemas.openxmlformats.org/officeDocument/2006/relationships/customXml" Target="../ink/ink2058.xml"/><Relationship Id="rId131" Type="http://schemas.openxmlformats.org/officeDocument/2006/relationships/image" Target="../media/image2065.png"/><Relationship Id="rId327" Type="http://schemas.openxmlformats.org/officeDocument/2006/relationships/image" Target="../media/image2163.png"/><Relationship Id="rId369" Type="http://schemas.openxmlformats.org/officeDocument/2006/relationships/image" Target="../media/image2184.png"/><Relationship Id="rId173" Type="http://schemas.openxmlformats.org/officeDocument/2006/relationships/image" Target="../media/image2086.png"/><Relationship Id="rId229" Type="http://schemas.openxmlformats.org/officeDocument/2006/relationships/image" Target="../media/image2114.png"/><Relationship Id="rId380" Type="http://schemas.openxmlformats.org/officeDocument/2006/relationships/customXml" Target="../ink/ink2215.xml"/><Relationship Id="rId240" Type="http://schemas.openxmlformats.org/officeDocument/2006/relationships/customXml" Target="../ink/ink2145.xml"/><Relationship Id="rId35" Type="http://schemas.openxmlformats.org/officeDocument/2006/relationships/image" Target="../media/image2017.png"/><Relationship Id="rId77" Type="http://schemas.openxmlformats.org/officeDocument/2006/relationships/image" Target="../media/image2038.png"/><Relationship Id="rId100" Type="http://schemas.openxmlformats.org/officeDocument/2006/relationships/customXml" Target="../ink/ink2075.xml"/><Relationship Id="rId282" Type="http://schemas.openxmlformats.org/officeDocument/2006/relationships/customXml" Target="../ink/ink2166.xml"/><Relationship Id="rId338" Type="http://schemas.openxmlformats.org/officeDocument/2006/relationships/customXml" Target="../ink/ink2194.xml"/><Relationship Id="rId8" Type="http://schemas.openxmlformats.org/officeDocument/2006/relationships/customXml" Target="../ink/ink2029.xml"/><Relationship Id="rId142" Type="http://schemas.openxmlformats.org/officeDocument/2006/relationships/customXml" Target="../ink/ink2096.xml"/><Relationship Id="rId184" Type="http://schemas.openxmlformats.org/officeDocument/2006/relationships/customXml" Target="../ink/ink2117.xml"/><Relationship Id="rId391" Type="http://schemas.openxmlformats.org/officeDocument/2006/relationships/image" Target="../media/image2195.png"/><Relationship Id="rId251" Type="http://schemas.openxmlformats.org/officeDocument/2006/relationships/image" Target="../media/image2125.png"/><Relationship Id="rId46" Type="http://schemas.openxmlformats.org/officeDocument/2006/relationships/customXml" Target="../ink/ink2048.xml"/><Relationship Id="rId293" Type="http://schemas.openxmlformats.org/officeDocument/2006/relationships/image" Target="../media/image2146.png"/><Relationship Id="rId307" Type="http://schemas.openxmlformats.org/officeDocument/2006/relationships/image" Target="../media/image2153.png"/><Relationship Id="rId349" Type="http://schemas.openxmlformats.org/officeDocument/2006/relationships/image" Target="../media/image2174.png"/><Relationship Id="rId88" Type="http://schemas.openxmlformats.org/officeDocument/2006/relationships/customXml" Target="../ink/ink2069.xml"/><Relationship Id="rId111" Type="http://schemas.openxmlformats.org/officeDocument/2006/relationships/image" Target="../media/image2055.png"/><Relationship Id="rId153" Type="http://schemas.openxmlformats.org/officeDocument/2006/relationships/image" Target="../media/image2076.png"/><Relationship Id="rId195" Type="http://schemas.openxmlformats.org/officeDocument/2006/relationships/image" Target="../media/image2097.png"/><Relationship Id="rId209" Type="http://schemas.openxmlformats.org/officeDocument/2006/relationships/image" Target="../media/image2104.png"/><Relationship Id="rId360" Type="http://schemas.openxmlformats.org/officeDocument/2006/relationships/customXml" Target="../ink/ink2205.xml"/><Relationship Id="rId220" Type="http://schemas.openxmlformats.org/officeDocument/2006/relationships/customXml" Target="../ink/ink2135.xml"/><Relationship Id="rId15" Type="http://schemas.openxmlformats.org/officeDocument/2006/relationships/image" Target="../media/image2007.png"/><Relationship Id="rId57" Type="http://schemas.openxmlformats.org/officeDocument/2006/relationships/image" Target="../media/image2028.png"/><Relationship Id="rId262" Type="http://schemas.openxmlformats.org/officeDocument/2006/relationships/customXml" Target="../ink/ink2156.xml"/><Relationship Id="rId318" Type="http://schemas.openxmlformats.org/officeDocument/2006/relationships/customXml" Target="../ink/ink2184.xml"/><Relationship Id="rId99" Type="http://schemas.openxmlformats.org/officeDocument/2006/relationships/image" Target="../media/image2049.png"/><Relationship Id="rId122" Type="http://schemas.openxmlformats.org/officeDocument/2006/relationships/customXml" Target="../ink/ink2086.xml"/><Relationship Id="rId164" Type="http://schemas.openxmlformats.org/officeDocument/2006/relationships/customXml" Target="../ink/ink2107.xml"/><Relationship Id="rId371" Type="http://schemas.openxmlformats.org/officeDocument/2006/relationships/image" Target="../media/image2185.png"/><Relationship Id="rId26" Type="http://schemas.openxmlformats.org/officeDocument/2006/relationships/customXml" Target="../ink/ink2038.xml"/><Relationship Id="rId231" Type="http://schemas.openxmlformats.org/officeDocument/2006/relationships/image" Target="../media/image2115.png"/><Relationship Id="rId273" Type="http://schemas.openxmlformats.org/officeDocument/2006/relationships/image" Target="../media/image2136.png"/><Relationship Id="rId329" Type="http://schemas.openxmlformats.org/officeDocument/2006/relationships/image" Target="../media/image2164.png"/><Relationship Id="rId68" Type="http://schemas.openxmlformats.org/officeDocument/2006/relationships/customXml" Target="../ink/ink2059.xml"/><Relationship Id="rId133" Type="http://schemas.openxmlformats.org/officeDocument/2006/relationships/image" Target="../media/image2066.png"/><Relationship Id="rId175" Type="http://schemas.openxmlformats.org/officeDocument/2006/relationships/image" Target="../media/image2087.png"/><Relationship Id="rId340" Type="http://schemas.openxmlformats.org/officeDocument/2006/relationships/customXml" Target="../ink/ink2195.xml"/><Relationship Id="rId200" Type="http://schemas.openxmlformats.org/officeDocument/2006/relationships/customXml" Target="../ink/ink2125.xml"/><Relationship Id="rId382" Type="http://schemas.openxmlformats.org/officeDocument/2006/relationships/customXml" Target="../ink/ink2216.xml"/><Relationship Id="rId242" Type="http://schemas.openxmlformats.org/officeDocument/2006/relationships/customXml" Target="../ink/ink2146.xml"/><Relationship Id="rId284" Type="http://schemas.openxmlformats.org/officeDocument/2006/relationships/customXml" Target="../ink/ink2167.xml"/><Relationship Id="rId37" Type="http://schemas.openxmlformats.org/officeDocument/2006/relationships/image" Target="../media/image2018.png"/><Relationship Id="rId79" Type="http://schemas.openxmlformats.org/officeDocument/2006/relationships/image" Target="../media/image2039.png"/><Relationship Id="rId102" Type="http://schemas.openxmlformats.org/officeDocument/2006/relationships/customXml" Target="../ink/ink2076.xml"/><Relationship Id="rId144" Type="http://schemas.openxmlformats.org/officeDocument/2006/relationships/customXml" Target="../ink/ink2097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14.png"/><Relationship Id="rId21" Type="http://schemas.openxmlformats.org/officeDocument/2006/relationships/image" Target="../media/image267.png"/><Relationship Id="rId42" Type="http://schemas.openxmlformats.org/officeDocument/2006/relationships/customXml" Target="../ink/ink279.xml"/><Relationship Id="rId63" Type="http://schemas.openxmlformats.org/officeDocument/2006/relationships/image" Target="../media/image288.png"/><Relationship Id="rId84" Type="http://schemas.openxmlformats.org/officeDocument/2006/relationships/image" Target="../media/image298.png"/><Relationship Id="rId138" Type="http://schemas.openxmlformats.org/officeDocument/2006/relationships/image" Target="../media/image324.png"/><Relationship Id="rId159" Type="http://schemas.openxmlformats.org/officeDocument/2006/relationships/customXml" Target="../ink/ink339.xml"/><Relationship Id="rId170" Type="http://schemas.openxmlformats.org/officeDocument/2006/relationships/image" Target="../media/image340.png"/><Relationship Id="rId191" Type="http://schemas.openxmlformats.org/officeDocument/2006/relationships/customXml" Target="../ink/ink355.xml"/><Relationship Id="rId205" Type="http://schemas.openxmlformats.org/officeDocument/2006/relationships/customXml" Target="../ink/ink362.xml"/><Relationship Id="rId226" Type="http://schemas.openxmlformats.org/officeDocument/2006/relationships/image" Target="../media/image367.png"/><Relationship Id="rId107" Type="http://schemas.openxmlformats.org/officeDocument/2006/relationships/customXml" Target="../ink/ink312.xml"/><Relationship Id="rId11" Type="http://schemas.openxmlformats.org/officeDocument/2006/relationships/image" Target="../media/image3.emf"/><Relationship Id="rId32" Type="http://schemas.openxmlformats.org/officeDocument/2006/relationships/customXml" Target="../ink/ink274.xml"/><Relationship Id="rId53" Type="http://schemas.openxmlformats.org/officeDocument/2006/relationships/image" Target="../media/image283.png"/><Relationship Id="rId74" Type="http://schemas.openxmlformats.org/officeDocument/2006/relationships/customXml" Target="../ink/ink295.xml"/><Relationship Id="rId128" Type="http://schemas.openxmlformats.org/officeDocument/2006/relationships/customXml" Target="../ink/ink323.xml"/><Relationship Id="rId149" Type="http://schemas.openxmlformats.org/officeDocument/2006/relationships/customXml" Target="../ink/ink334.xml"/><Relationship Id="rId5" Type="http://schemas.openxmlformats.org/officeDocument/2006/relationships/tags" Target="../tags/tag5.xml"/><Relationship Id="rId95" Type="http://schemas.openxmlformats.org/officeDocument/2006/relationships/customXml" Target="../ink/ink306.xml"/><Relationship Id="rId160" Type="http://schemas.openxmlformats.org/officeDocument/2006/relationships/image" Target="../media/image335.png"/><Relationship Id="rId181" Type="http://schemas.openxmlformats.org/officeDocument/2006/relationships/customXml" Target="../ink/ink350.xml"/><Relationship Id="rId216" Type="http://schemas.openxmlformats.org/officeDocument/2006/relationships/image" Target="../media/image362.png"/><Relationship Id="rId22" Type="http://schemas.openxmlformats.org/officeDocument/2006/relationships/customXml" Target="../ink/ink269.xml"/><Relationship Id="rId43" Type="http://schemas.openxmlformats.org/officeDocument/2006/relationships/image" Target="../media/image278.png"/><Relationship Id="rId64" Type="http://schemas.openxmlformats.org/officeDocument/2006/relationships/customXml" Target="../ink/ink290.xml"/><Relationship Id="rId118" Type="http://schemas.openxmlformats.org/officeDocument/2006/relationships/customXml" Target="../ink/ink318.xml"/><Relationship Id="rId139" Type="http://schemas.openxmlformats.org/officeDocument/2006/relationships/customXml" Target="../ink/ink329.xml"/><Relationship Id="rId85" Type="http://schemas.openxmlformats.org/officeDocument/2006/relationships/customXml" Target="../ink/ink301.xml"/><Relationship Id="rId150" Type="http://schemas.openxmlformats.org/officeDocument/2006/relationships/image" Target="../media/image330.png"/><Relationship Id="rId171" Type="http://schemas.openxmlformats.org/officeDocument/2006/relationships/customXml" Target="../ink/ink345.xml"/><Relationship Id="rId192" Type="http://schemas.openxmlformats.org/officeDocument/2006/relationships/image" Target="../media/image351.png"/><Relationship Id="rId206" Type="http://schemas.openxmlformats.org/officeDocument/2006/relationships/customXml" Target="../ink/ink363.xml"/><Relationship Id="rId227" Type="http://schemas.openxmlformats.org/officeDocument/2006/relationships/customXml" Target="../ink/ink374.xml"/><Relationship Id="rId12" Type="http://schemas.openxmlformats.org/officeDocument/2006/relationships/image" Target="../media/image4.emf"/><Relationship Id="rId33" Type="http://schemas.openxmlformats.org/officeDocument/2006/relationships/image" Target="../media/image273.png"/><Relationship Id="rId108" Type="http://schemas.openxmlformats.org/officeDocument/2006/relationships/image" Target="../media/image310.png"/><Relationship Id="rId129" Type="http://schemas.openxmlformats.org/officeDocument/2006/relationships/image" Target="../media/image320.png"/><Relationship Id="rId54" Type="http://schemas.openxmlformats.org/officeDocument/2006/relationships/customXml" Target="../ink/ink285.xml"/><Relationship Id="rId75" Type="http://schemas.openxmlformats.org/officeDocument/2006/relationships/image" Target="../media/image294.png"/><Relationship Id="rId96" Type="http://schemas.openxmlformats.org/officeDocument/2006/relationships/image" Target="../media/image304.png"/><Relationship Id="rId140" Type="http://schemas.openxmlformats.org/officeDocument/2006/relationships/image" Target="../media/image325.png"/><Relationship Id="rId161" Type="http://schemas.openxmlformats.org/officeDocument/2006/relationships/customXml" Target="../ink/ink340.xml"/><Relationship Id="rId182" Type="http://schemas.openxmlformats.org/officeDocument/2006/relationships/image" Target="../media/image346.png"/><Relationship Id="rId217" Type="http://schemas.openxmlformats.org/officeDocument/2006/relationships/customXml" Target="../ink/ink369.xml"/><Relationship Id="rId6" Type="http://schemas.openxmlformats.org/officeDocument/2006/relationships/tags" Target="../tags/tag6.xml"/><Relationship Id="rId23" Type="http://schemas.openxmlformats.org/officeDocument/2006/relationships/image" Target="../media/image268.png"/><Relationship Id="rId119" Type="http://schemas.openxmlformats.org/officeDocument/2006/relationships/image" Target="../media/image315.png"/><Relationship Id="rId44" Type="http://schemas.openxmlformats.org/officeDocument/2006/relationships/customXml" Target="../ink/ink280.xml"/><Relationship Id="rId65" Type="http://schemas.openxmlformats.org/officeDocument/2006/relationships/image" Target="../media/image289.png"/><Relationship Id="rId86" Type="http://schemas.openxmlformats.org/officeDocument/2006/relationships/image" Target="../media/image299.png"/><Relationship Id="rId130" Type="http://schemas.openxmlformats.org/officeDocument/2006/relationships/customXml" Target="../ink/ink324.xml"/><Relationship Id="rId151" Type="http://schemas.openxmlformats.org/officeDocument/2006/relationships/customXml" Target="../ink/ink335.xml"/><Relationship Id="rId172" Type="http://schemas.openxmlformats.org/officeDocument/2006/relationships/image" Target="../media/image341.png"/><Relationship Id="rId193" Type="http://schemas.openxmlformats.org/officeDocument/2006/relationships/customXml" Target="../ink/ink356.xml"/><Relationship Id="rId207" Type="http://schemas.openxmlformats.org/officeDocument/2006/relationships/image" Target="../media/image358.png"/><Relationship Id="rId228" Type="http://schemas.openxmlformats.org/officeDocument/2006/relationships/image" Target="../media/image368.png"/><Relationship Id="rId13" Type="http://schemas.openxmlformats.org/officeDocument/2006/relationships/image" Target="../media/image5.emf"/><Relationship Id="rId109" Type="http://schemas.openxmlformats.org/officeDocument/2006/relationships/customXml" Target="../ink/ink313.xml"/><Relationship Id="rId34" Type="http://schemas.openxmlformats.org/officeDocument/2006/relationships/customXml" Target="../ink/ink275.xml"/><Relationship Id="rId55" Type="http://schemas.openxmlformats.org/officeDocument/2006/relationships/image" Target="../media/image284.png"/><Relationship Id="rId76" Type="http://schemas.openxmlformats.org/officeDocument/2006/relationships/customXml" Target="../ink/ink296.xml"/><Relationship Id="rId97" Type="http://schemas.openxmlformats.org/officeDocument/2006/relationships/customXml" Target="../ink/ink307.xml"/><Relationship Id="rId120" Type="http://schemas.openxmlformats.org/officeDocument/2006/relationships/customXml" Target="../ink/ink319.xml"/><Relationship Id="rId141" Type="http://schemas.openxmlformats.org/officeDocument/2006/relationships/customXml" Target="../ink/ink330.xml"/><Relationship Id="rId7" Type="http://schemas.openxmlformats.org/officeDocument/2006/relationships/tags" Target="../tags/tag7.xml"/><Relationship Id="rId162" Type="http://schemas.openxmlformats.org/officeDocument/2006/relationships/image" Target="../media/image336.png"/><Relationship Id="rId183" Type="http://schemas.openxmlformats.org/officeDocument/2006/relationships/customXml" Target="../ink/ink351.xml"/><Relationship Id="rId218" Type="http://schemas.openxmlformats.org/officeDocument/2006/relationships/image" Target="../media/image363.png"/><Relationship Id="rId24" Type="http://schemas.openxmlformats.org/officeDocument/2006/relationships/customXml" Target="../ink/ink270.xml"/><Relationship Id="rId45" Type="http://schemas.openxmlformats.org/officeDocument/2006/relationships/image" Target="../media/image279.png"/><Relationship Id="rId66" Type="http://schemas.openxmlformats.org/officeDocument/2006/relationships/customXml" Target="../ink/ink291.xml"/><Relationship Id="rId87" Type="http://schemas.openxmlformats.org/officeDocument/2006/relationships/customXml" Target="../ink/ink302.xml"/><Relationship Id="rId110" Type="http://schemas.openxmlformats.org/officeDocument/2006/relationships/image" Target="../media/image311.png"/><Relationship Id="rId131" Type="http://schemas.openxmlformats.org/officeDocument/2006/relationships/customXml" Target="../ink/ink325.xml"/><Relationship Id="rId152" Type="http://schemas.openxmlformats.org/officeDocument/2006/relationships/image" Target="../media/image331.png"/><Relationship Id="rId173" Type="http://schemas.openxmlformats.org/officeDocument/2006/relationships/customXml" Target="../ink/ink346.xml"/><Relationship Id="rId194" Type="http://schemas.openxmlformats.org/officeDocument/2006/relationships/image" Target="../media/image352.png"/><Relationship Id="rId208" Type="http://schemas.openxmlformats.org/officeDocument/2006/relationships/customXml" Target="../ink/ink364.xml"/><Relationship Id="rId229" Type="http://schemas.openxmlformats.org/officeDocument/2006/relationships/customXml" Target="../ink/ink375.xml"/><Relationship Id="rId14" Type="http://schemas.openxmlformats.org/officeDocument/2006/relationships/image" Target="../media/image6.emf"/><Relationship Id="rId35" Type="http://schemas.openxmlformats.org/officeDocument/2006/relationships/image" Target="../media/image274.png"/><Relationship Id="rId56" Type="http://schemas.openxmlformats.org/officeDocument/2006/relationships/customXml" Target="../ink/ink286.xml"/><Relationship Id="rId77" Type="http://schemas.openxmlformats.org/officeDocument/2006/relationships/customXml" Target="../ink/ink297.xml"/><Relationship Id="rId100" Type="http://schemas.openxmlformats.org/officeDocument/2006/relationships/image" Target="../media/image306.png"/><Relationship Id="rId8" Type="http://schemas.openxmlformats.org/officeDocument/2006/relationships/slideLayout" Target="../slideLayouts/slideLayout2.xml"/><Relationship Id="rId98" Type="http://schemas.openxmlformats.org/officeDocument/2006/relationships/image" Target="../media/image305.png"/><Relationship Id="rId121" Type="http://schemas.openxmlformats.org/officeDocument/2006/relationships/image" Target="../media/image316.png"/><Relationship Id="rId142" Type="http://schemas.openxmlformats.org/officeDocument/2006/relationships/image" Target="../media/image326.png"/><Relationship Id="rId163" Type="http://schemas.openxmlformats.org/officeDocument/2006/relationships/customXml" Target="../ink/ink341.xml"/><Relationship Id="rId184" Type="http://schemas.openxmlformats.org/officeDocument/2006/relationships/image" Target="../media/image347.png"/><Relationship Id="rId219" Type="http://schemas.openxmlformats.org/officeDocument/2006/relationships/customXml" Target="../ink/ink370.xml"/><Relationship Id="rId230" Type="http://schemas.openxmlformats.org/officeDocument/2006/relationships/image" Target="../media/image369.png"/><Relationship Id="rId25" Type="http://schemas.openxmlformats.org/officeDocument/2006/relationships/image" Target="../media/image269.png"/><Relationship Id="rId46" Type="http://schemas.openxmlformats.org/officeDocument/2006/relationships/customXml" Target="../ink/ink281.xml"/><Relationship Id="rId67" Type="http://schemas.openxmlformats.org/officeDocument/2006/relationships/image" Target="../media/image290.png"/><Relationship Id="rId116" Type="http://schemas.openxmlformats.org/officeDocument/2006/relationships/customXml" Target="../ink/ink317.xml"/><Relationship Id="rId137" Type="http://schemas.openxmlformats.org/officeDocument/2006/relationships/customXml" Target="../ink/ink328.xml"/><Relationship Id="rId158" Type="http://schemas.openxmlformats.org/officeDocument/2006/relationships/image" Target="../media/image334.png"/><Relationship Id="rId20" Type="http://schemas.openxmlformats.org/officeDocument/2006/relationships/customXml" Target="../ink/ink268.xml"/><Relationship Id="rId41" Type="http://schemas.openxmlformats.org/officeDocument/2006/relationships/image" Target="../media/image277.png"/><Relationship Id="rId62" Type="http://schemas.openxmlformats.org/officeDocument/2006/relationships/customXml" Target="../ink/ink289.xml"/><Relationship Id="rId83" Type="http://schemas.openxmlformats.org/officeDocument/2006/relationships/customXml" Target="../ink/ink300.xml"/><Relationship Id="rId88" Type="http://schemas.openxmlformats.org/officeDocument/2006/relationships/image" Target="../media/image300.png"/><Relationship Id="rId111" Type="http://schemas.openxmlformats.org/officeDocument/2006/relationships/customXml" Target="../ink/ink314.xml"/><Relationship Id="rId132" Type="http://schemas.openxmlformats.org/officeDocument/2006/relationships/image" Target="../media/image321.png"/><Relationship Id="rId153" Type="http://schemas.openxmlformats.org/officeDocument/2006/relationships/customXml" Target="../ink/ink336.xml"/><Relationship Id="rId174" Type="http://schemas.openxmlformats.org/officeDocument/2006/relationships/image" Target="../media/image342.png"/><Relationship Id="rId179" Type="http://schemas.openxmlformats.org/officeDocument/2006/relationships/customXml" Target="../ink/ink349.xml"/><Relationship Id="rId195" Type="http://schemas.openxmlformats.org/officeDocument/2006/relationships/customXml" Target="../ink/ink357.xml"/><Relationship Id="rId209" Type="http://schemas.openxmlformats.org/officeDocument/2006/relationships/customXml" Target="../ink/ink365.xml"/><Relationship Id="rId190" Type="http://schemas.openxmlformats.org/officeDocument/2006/relationships/image" Target="../media/image350.png"/><Relationship Id="rId204" Type="http://schemas.openxmlformats.org/officeDocument/2006/relationships/image" Target="../media/image357.png"/><Relationship Id="rId220" Type="http://schemas.openxmlformats.org/officeDocument/2006/relationships/image" Target="../media/image364.png"/><Relationship Id="rId225" Type="http://schemas.openxmlformats.org/officeDocument/2006/relationships/customXml" Target="../ink/ink373.xml"/><Relationship Id="rId15" Type="http://schemas.openxmlformats.org/officeDocument/2006/relationships/image" Target="../media/image7.emf"/><Relationship Id="rId36" Type="http://schemas.openxmlformats.org/officeDocument/2006/relationships/customXml" Target="../ink/ink276.xml"/><Relationship Id="rId57" Type="http://schemas.openxmlformats.org/officeDocument/2006/relationships/image" Target="../media/image285.png"/><Relationship Id="rId106" Type="http://schemas.openxmlformats.org/officeDocument/2006/relationships/image" Target="../media/image309.png"/><Relationship Id="rId127" Type="http://schemas.openxmlformats.org/officeDocument/2006/relationships/image" Target="../media/image319.png"/><Relationship Id="rId10" Type="http://schemas.openxmlformats.org/officeDocument/2006/relationships/image" Target="../media/image2.emf"/><Relationship Id="rId31" Type="http://schemas.openxmlformats.org/officeDocument/2006/relationships/image" Target="../media/image272.png"/><Relationship Id="rId52" Type="http://schemas.openxmlformats.org/officeDocument/2006/relationships/customXml" Target="../ink/ink284.xml"/><Relationship Id="rId73" Type="http://schemas.openxmlformats.org/officeDocument/2006/relationships/image" Target="../media/image293.png"/><Relationship Id="rId78" Type="http://schemas.openxmlformats.org/officeDocument/2006/relationships/image" Target="../media/image295.png"/><Relationship Id="rId94" Type="http://schemas.openxmlformats.org/officeDocument/2006/relationships/image" Target="../media/image303.png"/><Relationship Id="rId99" Type="http://schemas.openxmlformats.org/officeDocument/2006/relationships/customXml" Target="../ink/ink308.xml"/><Relationship Id="rId101" Type="http://schemas.openxmlformats.org/officeDocument/2006/relationships/customXml" Target="../ink/ink309.xml"/><Relationship Id="rId122" Type="http://schemas.openxmlformats.org/officeDocument/2006/relationships/customXml" Target="../ink/ink320.xml"/><Relationship Id="rId143" Type="http://schemas.openxmlformats.org/officeDocument/2006/relationships/customXml" Target="../ink/ink331.xml"/><Relationship Id="rId148" Type="http://schemas.openxmlformats.org/officeDocument/2006/relationships/image" Target="../media/image329.png"/><Relationship Id="rId164" Type="http://schemas.openxmlformats.org/officeDocument/2006/relationships/image" Target="../media/image337.png"/><Relationship Id="rId169" Type="http://schemas.openxmlformats.org/officeDocument/2006/relationships/customXml" Target="../ink/ink344.xml"/><Relationship Id="rId185" Type="http://schemas.openxmlformats.org/officeDocument/2006/relationships/customXml" Target="../ink/ink352.xml"/><Relationship Id="rId4" Type="http://schemas.openxmlformats.org/officeDocument/2006/relationships/tags" Target="../tags/tag4.xml"/><Relationship Id="rId9" Type="http://schemas.openxmlformats.org/officeDocument/2006/relationships/image" Target="../media/image1.emf"/><Relationship Id="rId180" Type="http://schemas.openxmlformats.org/officeDocument/2006/relationships/image" Target="../media/image345.png"/><Relationship Id="rId210" Type="http://schemas.openxmlformats.org/officeDocument/2006/relationships/image" Target="../media/image359.png"/><Relationship Id="rId215" Type="http://schemas.openxmlformats.org/officeDocument/2006/relationships/customXml" Target="../ink/ink368.xml"/><Relationship Id="rId26" Type="http://schemas.openxmlformats.org/officeDocument/2006/relationships/customXml" Target="../ink/ink271.xml"/><Relationship Id="rId231" Type="http://schemas.openxmlformats.org/officeDocument/2006/relationships/customXml" Target="../ink/ink376.xml"/><Relationship Id="rId47" Type="http://schemas.openxmlformats.org/officeDocument/2006/relationships/image" Target="../media/image280.png"/><Relationship Id="rId68" Type="http://schemas.openxmlformats.org/officeDocument/2006/relationships/customXml" Target="../ink/ink292.xml"/><Relationship Id="rId89" Type="http://schemas.openxmlformats.org/officeDocument/2006/relationships/customXml" Target="../ink/ink303.xml"/><Relationship Id="rId112" Type="http://schemas.openxmlformats.org/officeDocument/2006/relationships/customXml" Target="../ink/ink315.xml"/><Relationship Id="rId133" Type="http://schemas.openxmlformats.org/officeDocument/2006/relationships/customXml" Target="../ink/ink326.xml"/><Relationship Id="rId154" Type="http://schemas.openxmlformats.org/officeDocument/2006/relationships/image" Target="../media/image332.png"/><Relationship Id="rId175" Type="http://schemas.openxmlformats.org/officeDocument/2006/relationships/customXml" Target="../ink/ink347.xml"/><Relationship Id="rId196" Type="http://schemas.openxmlformats.org/officeDocument/2006/relationships/image" Target="../media/image353.png"/><Relationship Id="rId200" Type="http://schemas.openxmlformats.org/officeDocument/2006/relationships/image" Target="../media/image355.png"/><Relationship Id="rId16" Type="http://schemas.openxmlformats.org/officeDocument/2006/relationships/customXml" Target="../ink/ink266.xml"/><Relationship Id="rId221" Type="http://schemas.openxmlformats.org/officeDocument/2006/relationships/customXml" Target="../ink/ink371.xml"/><Relationship Id="rId37" Type="http://schemas.openxmlformats.org/officeDocument/2006/relationships/image" Target="../media/image275.png"/><Relationship Id="rId58" Type="http://schemas.openxmlformats.org/officeDocument/2006/relationships/customXml" Target="../ink/ink287.xml"/><Relationship Id="rId79" Type="http://schemas.openxmlformats.org/officeDocument/2006/relationships/customXml" Target="../ink/ink298.xml"/><Relationship Id="rId102" Type="http://schemas.openxmlformats.org/officeDocument/2006/relationships/image" Target="../media/image307.png"/><Relationship Id="rId123" Type="http://schemas.openxmlformats.org/officeDocument/2006/relationships/image" Target="../media/image317.png"/><Relationship Id="rId144" Type="http://schemas.openxmlformats.org/officeDocument/2006/relationships/image" Target="../media/image327.png"/><Relationship Id="rId90" Type="http://schemas.openxmlformats.org/officeDocument/2006/relationships/image" Target="../media/image301.png"/><Relationship Id="rId165" Type="http://schemas.openxmlformats.org/officeDocument/2006/relationships/customXml" Target="../ink/ink342.xml"/><Relationship Id="rId186" Type="http://schemas.openxmlformats.org/officeDocument/2006/relationships/image" Target="../media/image348.png"/><Relationship Id="rId211" Type="http://schemas.openxmlformats.org/officeDocument/2006/relationships/customXml" Target="../ink/ink366.xml"/><Relationship Id="rId232" Type="http://schemas.openxmlformats.org/officeDocument/2006/relationships/image" Target="../media/image370.png"/><Relationship Id="rId27" Type="http://schemas.openxmlformats.org/officeDocument/2006/relationships/image" Target="../media/image270.png"/><Relationship Id="rId48" Type="http://schemas.openxmlformats.org/officeDocument/2006/relationships/customXml" Target="../ink/ink282.xml"/><Relationship Id="rId69" Type="http://schemas.openxmlformats.org/officeDocument/2006/relationships/image" Target="../media/image291.png"/><Relationship Id="rId113" Type="http://schemas.openxmlformats.org/officeDocument/2006/relationships/image" Target="../media/image312.png"/><Relationship Id="rId134" Type="http://schemas.openxmlformats.org/officeDocument/2006/relationships/image" Target="../media/image322.png"/><Relationship Id="rId80" Type="http://schemas.openxmlformats.org/officeDocument/2006/relationships/image" Target="../media/image296.png"/><Relationship Id="rId155" Type="http://schemas.openxmlformats.org/officeDocument/2006/relationships/customXml" Target="../ink/ink337.xml"/><Relationship Id="rId176" Type="http://schemas.openxmlformats.org/officeDocument/2006/relationships/image" Target="../media/image343.png"/><Relationship Id="rId197" Type="http://schemas.openxmlformats.org/officeDocument/2006/relationships/customXml" Target="../ink/ink358.xml"/><Relationship Id="rId201" Type="http://schemas.openxmlformats.org/officeDocument/2006/relationships/customXml" Target="../ink/ink360.xml"/><Relationship Id="rId222" Type="http://schemas.openxmlformats.org/officeDocument/2006/relationships/image" Target="../media/image365.png"/><Relationship Id="rId17" Type="http://schemas.openxmlformats.org/officeDocument/2006/relationships/image" Target="../media/image265.png"/><Relationship Id="rId38" Type="http://schemas.openxmlformats.org/officeDocument/2006/relationships/customXml" Target="../ink/ink277.xml"/><Relationship Id="rId59" Type="http://schemas.openxmlformats.org/officeDocument/2006/relationships/image" Target="../media/image286.png"/><Relationship Id="rId103" Type="http://schemas.openxmlformats.org/officeDocument/2006/relationships/customXml" Target="../ink/ink310.xml"/><Relationship Id="rId124" Type="http://schemas.openxmlformats.org/officeDocument/2006/relationships/customXml" Target="../ink/ink321.xml"/><Relationship Id="rId70" Type="http://schemas.openxmlformats.org/officeDocument/2006/relationships/customXml" Target="../ink/ink293.xml"/><Relationship Id="rId91" Type="http://schemas.openxmlformats.org/officeDocument/2006/relationships/customXml" Target="../ink/ink304.xml"/><Relationship Id="rId145" Type="http://schemas.openxmlformats.org/officeDocument/2006/relationships/customXml" Target="../ink/ink332.xml"/><Relationship Id="rId166" Type="http://schemas.openxmlformats.org/officeDocument/2006/relationships/image" Target="../media/image338.png"/><Relationship Id="rId187" Type="http://schemas.openxmlformats.org/officeDocument/2006/relationships/customXml" Target="../ink/ink353.xml"/><Relationship Id="rId1" Type="http://schemas.openxmlformats.org/officeDocument/2006/relationships/tags" Target="../tags/tag1.xml"/><Relationship Id="rId212" Type="http://schemas.openxmlformats.org/officeDocument/2006/relationships/image" Target="../media/image360.png"/><Relationship Id="rId28" Type="http://schemas.openxmlformats.org/officeDocument/2006/relationships/customXml" Target="../ink/ink272.xml"/><Relationship Id="rId49" Type="http://schemas.openxmlformats.org/officeDocument/2006/relationships/image" Target="../media/image281.png"/><Relationship Id="rId114" Type="http://schemas.openxmlformats.org/officeDocument/2006/relationships/customXml" Target="../ink/ink316.xml"/><Relationship Id="rId60" Type="http://schemas.openxmlformats.org/officeDocument/2006/relationships/customXml" Target="../ink/ink288.xml"/><Relationship Id="rId81" Type="http://schemas.openxmlformats.org/officeDocument/2006/relationships/customXml" Target="../ink/ink299.xml"/><Relationship Id="rId135" Type="http://schemas.openxmlformats.org/officeDocument/2006/relationships/customXml" Target="../ink/ink327.xml"/><Relationship Id="rId156" Type="http://schemas.openxmlformats.org/officeDocument/2006/relationships/image" Target="../media/image333.png"/><Relationship Id="rId177" Type="http://schemas.openxmlformats.org/officeDocument/2006/relationships/customXml" Target="../ink/ink348.xml"/><Relationship Id="rId198" Type="http://schemas.openxmlformats.org/officeDocument/2006/relationships/image" Target="../media/image354.png"/><Relationship Id="rId202" Type="http://schemas.openxmlformats.org/officeDocument/2006/relationships/image" Target="../media/image356.png"/><Relationship Id="rId223" Type="http://schemas.openxmlformats.org/officeDocument/2006/relationships/customXml" Target="../ink/ink372.xml"/><Relationship Id="rId18" Type="http://schemas.openxmlformats.org/officeDocument/2006/relationships/customXml" Target="../ink/ink267.xml"/><Relationship Id="rId39" Type="http://schemas.openxmlformats.org/officeDocument/2006/relationships/image" Target="../media/image276.png"/><Relationship Id="rId50" Type="http://schemas.openxmlformats.org/officeDocument/2006/relationships/customXml" Target="../ink/ink283.xml"/><Relationship Id="rId104" Type="http://schemas.openxmlformats.org/officeDocument/2006/relationships/image" Target="../media/image308.png"/><Relationship Id="rId125" Type="http://schemas.openxmlformats.org/officeDocument/2006/relationships/image" Target="../media/image318.png"/><Relationship Id="rId146" Type="http://schemas.openxmlformats.org/officeDocument/2006/relationships/image" Target="../media/image328.png"/><Relationship Id="rId167" Type="http://schemas.openxmlformats.org/officeDocument/2006/relationships/customXml" Target="../ink/ink343.xml"/><Relationship Id="rId188" Type="http://schemas.openxmlformats.org/officeDocument/2006/relationships/image" Target="../media/image349.png"/><Relationship Id="rId71" Type="http://schemas.openxmlformats.org/officeDocument/2006/relationships/image" Target="../media/image292.png"/><Relationship Id="rId92" Type="http://schemas.openxmlformats.org/officeDocument/2006/relationships/image" Target="../media/image302.png"/><Relationship Id="rId213" Type="http://schemas.openxmlformats.org/officeDocument/2006/relationships/customXml" Target="../ink/ink367.xml"/><Relationship Id="rId2" Type="http://schemas.openxmlformats.org/officeDocument/2006/relationships/tags" Target="../tags/tag2.xml"/><Relationship Id="rId29" Type="http://schemas.openxmlformats.org/officeDocument/2006/relationships/image" Target="../media/image271.png"/><Relationship Id="rId40" Type="http://schemas.openxmlformats.org/officeDocument/2006/relationships/customXml" Target="../ink/ink278.xml"/><Relationship Id="rId115" Type="http://schemas.openxmlformats.org/officeDocument/2006/relationships/image" Target="../media/image313.png"/><Relationship Id="rId136" Type="http://schemas.openxmlformats.org/officeDocument/2006/relationships/image" Target="../media/image323.png"/><Relationship Id="rId157" Type="http://schemas.openxmlformats.org/officeDocument/2006/relationships/customXml" Target="../ink/ink338.xml"/><Relationship Id="rId178" Type="http://schemas.openxmlformats.org/officeDocument/2006/relationships/image" Target="../media/image344.png"/><Relationship Id="rId61" Type="http://schemas.openxmlformats.org/officeDocument/2006/relationships/image" Target="../media/image287.png"/><Relationship Id="rId82" Type="http://schemas.openxmlformats.org/officeDocument/2006/relationships/image" Target="../media/image297.png"/><Relationship Id="rId199" Type="http://schemas.openxmlformats.org/officeDocument/2006/relationships/customXml" Target="../ink/ink359.xml"/><Relationship Id="rId203" Type="http://schemas.openxmlformats.org/officeDocument/2006/relationships/customXml" Target="../ink/ink361.xml"/><Relationship Id="rId19" Type="http://schemas.openxmlformats.org/officeDocument/2006/relationships/image" Target="../media/image266.png"/><Relationship Id="rId224" Type="http://schemas.openxmlformats.org/officeDocument/2006/relationships/image" Target="../media/image366.png"/><Relationship Id="rId30" Type="http://schemas.openxmlformats.org/officeDocument/2006/relationships/customXml" Target="../ink/ink273.xml"/><Relationship Id="rId105" Type="http://schemas.openxmlformats.org/officeDocument/2006/relationships/customXml" Target="../ink/ink311.xml"/><Relationship Id="rId126" Type="http://schemas.openxmlformats.org/officeDocument/2006/relationships/customXml" Target="../ink/ink322.xml"/><Relationship Id="rId147" Type="http://schemas.openxmlformats.org/officeDocument/2006/relationships/customXml" Target="../ink/ink333.xml"/><Relationship Id="rId168" Type="http://schemas.openxmlformats.org/officeDocument/2006/relationships/image" Target="../media/image339.png"/><Relationship Id="rId51" Type="http://schemas.openxmlformats.org/officeDocument/2006/relationships/image" Target="../media/image282.png"/><Relationship Id="rId72" Type="http://schemas.openxmlformats.org/officeDocument/2006/relationships/customXml" Target="../ink/ink294.xml"/><Relationship Id="rId93" Type="http://schemas.openxmlformats.org/officeDocument/2006/relationships/customXml" Target="../ink/ink305.xml"/><Relationship Id="rId189" Type="http://schemas.openxmlformats.org/officeDocument/2006/relationships/customXml" Target="../ink/ink354.xml"/><Relationship Id="rId3" Type="http://schemas.openxmlformats.org/officeDocument/2006/relationships/tags" Target="../tags/tag3.xml"/><Relationship Id="rId214" Type="http://schemas.openxmlformats.org/officeDocument/2006/relationships/image" Target="../media/image361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282.xml"/><Relationship Id="rId21" Type="http://schemas.openxmlformats.org/officeDocument/2006/relationships/image" Target="../media/image2210.png"/><Relationship Id="rId42" Type="http://schemas.openxmlformats.org/officeDocument/2006/relationships/image" Target="../media/image2222.png"/><Relationship Id="rId63" Type="http://schemas.openxmlformats.org/officeDocument/2006/relationships/customXml" Target="../ink/ink2255.xml"/><Relationship Id="rId84" Type="http://schemas.openxmlformats.org/officeDocument/2006/relationships/image" Target="../media/image2243.png"/><Relationship Id="rId138" Type="http://schemas.openxmlformats.org/officeDocument/2006/relationships/image" Target="../media/image2270.png"/><Relationship Id="rId159" Type="http://schemas.openxmlformats.org/officeDocument/2006/relationships/image" Target="../media/image2280.png"/><Relationship Id="rId107" Type="http://schemas.openxmlformats.org/officeDocument/2006/relationships/customXml" Target="../ink/ink2277.xml"/><Relationship Id="rId11" Type="http://schemas.openxmlformats.org/officeDocument/2006/relationships/image" Target="../media/image2205.png"/><Relationship Id="rId32" Type="http://schemas.openxmlformats.org/officeDocument/2006/relationships/customXml" Target="../ink/ink2241.xml"/><Relationship Id="rId53" Type="http://schemas.openxmlformats.org/officeDocument/2006/relationships/customXml" Target="../ink/ink2250.xml"/><Relationship Id="rId74" Type="http://schemas.openxmlformats.org/officeDocument/2006/relationships/image" Target="../media/image2238.png"/><Relationship Id="rId128" Type="http://schemas.openxmlformats.org/officeDocument/2006/relationships/image" Target="../media/image2265.png"/><Relationship Id="rId149" Type="http://schemas.openxmlformats.org/officeDocument/2006/relationships/image" Target="../media/image2275.png"/><Relationship Id="rId5" Type="http://schemas.openxmlformats.org/officeDocument/2006/relationships/image" Target="../media/image2202.png"/><Relationship Id="rId95" Type="http://schemas.openxmlformats.org/officeDocument/2006/relationships/customXml" Target="../ink/ink2271.xml"/><Relationship Id="rId22" Type="http://schemas.openxmlformats.org/officeDocument/2006/relationships/customXml" Target="../ink/ink2236.xml"/><Relationship Id="rId43" Type="http://schemas.openxmlformats.org/officeDocument/2006/relationships/customXml" Target="../ink/ink2245.xml"/><Relationship Id="rId64" Type="http://schemas.openxmlformats.org/officeDocument/2006/relationships/image" Target="../media/image2233.png"/><Relationship Id="rId118" Type="http://schemas.openxmlformats.org/officeDocument/2006/relationships/image" Target="../media/image2260.png"/><Relationship Id="rId139" Type="http://schemas.openxmlformats.org/officeDocument/2006/relationships/customXml" Target="../ink/ink2293.xml"/><Relationship Id="rId80" Type="http://schemas.openxmlformats.org/officeDocument/2006/relationships/image" Target="../media/image2241.png"/><Relationship Id="rId85" Type="http://schemas.openxmlformats.org/officeDocument/2006/relationships/customXml" Target="../ink/ink2266.xml"/><Relationship Id="rId150" Type="http://schemas.openxmlformats.org/officeDocument/2006/relationships/customXml" Target="../ink/ink2299.xml"/><Relationship Id="rId155" Type="http://schemas.openxmlformats.org/officeDocument/2006/relationships/image" Target="../media/image2278.png"/><Relationship Id="rId12" Type="http://schemas.openxmlformats.org/officeDocument/2006/relationships/customXml" Target="../ink/ink2231.xml"/><Relationship Id="rId17" Type="http://schemas.openxmlformats.org/officeDocument/2006/relationships/image" Target="../media/image2208.png"/><Relationship Id="rId33" Type="http://schemas.openxmlformats.org/officeDocument/2006/relationships/image" Target="../media/image2216.png"/><Relationship Id="rId38" Type="http://schemas.openxmlformats.org/officeDocument/2006/relationships/image" Target="../media/image2220.png"/><Relationship Id="rId59" Type="http://schemas.openxmlformats.org/officeDocument/2006/relationships/customXml" Target="../ink/ink2253.xml"/><Relationship Id="rId103" Type="http://schemas.openxmlformats.org/officeDocument/2006/relationships/customXml" Target="../ink/ink2275.xml"/><Relationship Id="rId108" Type="http://schemas.openxmlformats.org/officeDocument/2006/relationships/image" Target="../media/image2255.png"/><Relationship Id="rId124" Type="http://schemas.openxmlformats.org/officeDocument/2006/relationships/image" Target="../media/image2263.png"/><Relationship Id="rId129" Type="http://schemas.openxmlformats.org/officeDocument/2006/relationships/customXml" Target="../ink/ink2288.xml"/><Relationship Id="rId54" Type="http://schemas.openxmlformats.org/officeDocument/2006/relationships/image" Target="../media/image2228.png"/><Relationship Id="rId70" Type="http://schemas.openxmlformats.org/officeDocument/2006/relationships/image" Target="../media/image2236.png"/><Relationship Id="rId75" Type="http://schemas.openxmlformats.org/officeDocument/2006/relationships/customXml" Target="../ink/ink2261.xml"/><Relationship Id="rId91" Type="http://schemas.openxmlformats.org/officeDocument/2006/relationships/customXml" Target="../ink/ink2269.xml"/><Relationship Id="rId96" Type="http://schemas.openxmlformats.org/officeDocument/2006/relationships/image" Target="../media/image2249.png"/><Relationship Id="rId140" Type="http://schemas.openxmlformats.org/officeDocument/2006/relationships/image" Target="../media/image2271.png"/><Relationship Id="rId145" Type="http://schemas.openxmlformats.org/officeDocument/2006/relationships/image" Target="../media/image227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28.xml"/><Relationship Id="rId23" Type="http://schemas.openxmlformats.org/officeDocument/2006/relationships/image" Target="../media/image2211.png"/><Relationship Id="rId28" Type="http://schemas.openxmlformats.org/officeDocument/2006/relationships/customXml" Target="../ink/ink2239.xml"/><Relationship Id="rId49" Type="http://schemas.openxmlformats.org/officeDocument/2006/relationships/customXml" Target="../ink/ink2248.xml"/><Relationship Id="rId114" Type="http://schemas.openxmlformats.org/officeDocument/2006/relationships/image" Target="../media/image2258.png"/><Relationship Id="rId119" Type="http://schemas.openxmlformats.org/officeDocument/2006/relationships/customXml" Target="../ink/ink2283.xml"/><Relationship Id="rId44" Type="http://schemas.openxmlformats.org/officeDocument/2006/relationships/image" Target="../media/image2223.png"/><Relationship Id="rId60" Type="http://schemas.openxmlformats.org/officeDocument/2006/relationships/image" Target="../media/image2231.png"/><Relationship Id="rId65" Type="http://schemas.openxmlformats.org/officeDocument/2006/relationships/customXml" Target="../ink/ink2256.xml"/><Relationship Id="rId81" Type="http://schemas.openxmlformats.org/officeDocument/2006/relationships/customXml" Target="../ink/ink2264.xml"/><Relationship Id="rId86" Type="http://schemas.openxmlformats.org/officeDocument/2006/relationships/image" Target="../media/image2244.png"/><Relationship Id="rId130" Type="http://schemas.openxmlformats.org/officeDocument/2006/relationships/image" Target="../media/image2266.png"/><Relationship Id="rId135" Type="http://schemas.openxmlformats.org/officeDocument/2006/relationships/customXml" Target="../ink/ink2291.xml"/><Relationship Id="rId151" Type="http://schemas.openxmlformats.org/officeDocument/2006/relationships/image" Target="../media/image2276.png"/><Relationship Id="rId156" Type="http://schemas.openxmlformats.org/officeDocument/2006/relationships/customXml" Target="../ink/ink2302.xml"/><Relationship Id="rId13" Type="http://schemas.openxmlformats.org/officeDocument/2006/relationships/image" Target="../media/image2206.png"/><Relationship Id="rId18" Type="http://schemas.openxmlformats.org/officeDocument/2006/relationships/customXml" Target="../ink/ink2234.xml"/><Relationship Id="rId39" Type="http://schemas.openxmlformats.org/officeDocument/2006/relationships/customXml" Target="../ink/ink2243.xml"/><Relationship Id="rId109" Type="http://schemas.openxmlformats.org/officeDocument/2006/relationships/customXml" Target="../ink/ink2278.xml"/><Relationship Id="rId34" Type="http://schemas.openxmlformats.org/officeDocument/2006/relationships/customXml" Target="../ink/ink2242.xml"/><Relationship Id="rId50" Type="http://schemas.openxmlformats.org/officeDocument/2006/relationships/image" Target="../media/image2226.png"/><Relationship Id="rId55" Type="http://schemas.openxmlformats.org/officeDocument/2006/relationships/customXml" Target="../ink/ink2251.xml"/><Relationship Id="rId76" Type="http://schemas.openxmlformats.org/officeDocument/2006/relationships/image" Target="../media/image2239.png"/><Relationship Id="rId97" Type="http://schemas.openxmlformats.org/officeDocument/2006/relationships/customXml" Target="../ink/ink2272.xml"/><Relationship Id="rId104" Type="http://schemas.openxmlformats.org/officeDocument/2006/relationships/image" Target="../media/image2253.png"/><Relationship Id="rId120" Type="http://schemas.openxmlformats.org/officeDocument/2006/relationships/image" Target="../media/image2261.png"/><Relationship Id="rId125" Type="http://schemas.openxmlformats.org/officeDocument/2006/relationships/customXml" Target="../ink/ink2286.xml"/><Relationship Id="rId141" Type="http://schemas.openxmlformats.org/officeDocument/2006/relationships/customXml" Target="../ink/ink2294.xml"/><Relationship Id="rId146" Type="http://schemas.openxmlformats.org/officeDocument/2006/relationships/customXml" Target="../ink/ink2297.xml"/><Relationship Id="rId7" Type="http://schemas.openxmlformats.org/officeDocument/2006/relationships/image" Target="../media/image2203.png"/><Relationship Id="rId71" Type="http://schemas.openxmlformats.org/officeDocument/2006/relationships/customXml" Target="../ink/ink2259.xml"/><Relationship Id="rId92" Type="http://schemas.openxmlformats.org/officeDocument/2006/relationships/image" Target="../media/image2247.png"/><Relationship Id="rId2" Type="http://schemas.openxmlformats.org/officeDocument/2006/relationships/customXml" Target="../ink/ink2226.xml"/><Relationship Id="rId29" Type="http://schemas.openxmlformats.org/officeDocument/2006/relationships/image" Target="../media/image2214.png"/><Relationship Id="rId24" Type="http://schemas.openxmlformats.org/officeDocument/2006/relationships/customXml" Target="../ink/ink2237.xml"/><Relationship Id="rId40" Type="http://schemas.openxmlformats.org/officeDocument/2006/relationships/image" Target="../media/image2221.png"/><Relationship Id="rId45" Type="http://schemas.openxmlformats.org/officeDocument/2006/relationships/customXml" Target="../ink/ink2246.xml"/><Relationship Id="rId66" Type="http://schemas.openxmlformats.org/officeDocument/2006/relationships/image" Target="../media/image2234.png"/><Relationship Id="rId87" Type="http://schemas.openxmlformats.org/officeDocument/2006/relationships/customXml" Target="../ink/ink2267.xml"/><Relationship Id="rId110" Type="http://schemas.openxmlformats.org/officeDocument/2006/relationships/image" Target="../media/image2256.png"/><Relationship Id="rId115" Type="http://schemas.openxmlformats.org/officeDocument/2006/relationships/customXml" Target="../ink/ink2281.xml"/><Relationship Id="rId131" Type="http://schemas.openxmlformats.org/officeDocument/2006/relationships/customXml" Target="../ink/ink2289.xml"/><Relationship Id="rId136" Type="http://schemas.openxmlformats.org/officeDocument/2006/relationships/image" Target="../media/image2269.png"/><Relationship Id="rId157" Type="http://schemas.openxmlformats.org/officeDocument/2006/relationships/image" Target="../media/image2279.png"/><Relationship Id="rId61" Type="http://schemas.openxmlformats.org/officeDocument/2006/relationships/customXml" Target="../ink/ink2254.xml"/><Relationship Id="rId82" Type="http://schemas.openxmlformats.org/officeDocument/2006/relationships/image" Target="../media/image2242.png"/><Relationship Id="rId152" Type="http://schemas.openxmlformats.org/officeDocument/2006/relationships/customXml" Target="../ink/ink2300.xml"/><Relationship Id="rId19" Type="http://schemas.openxmlformats.org/officeDocument/2006/relationships/image" Target="../media/image2209.png"/><Relationship Id="rId14" Type="http://schemas.openxmlformats.org/officeDocument/2006/relationships/customXml" Target="../ink/ink2232.xml"/><Relationship Id="rId30" Type="http://schemas.openxmlformats.org/officeDocument/2006/relationships/customXml" Target="../ink/ink2240.xml"/><Relationship Id="rId35" Type="http://schemas.openxmlformats.org/officeDocument/2006/relationships/image" Target="../media/image2217.png"/><Relationship Id="rId56" Type="http://schemas.openxmlformats.org/officeDocument/2006/relationships/image" Target="../media/image2229.png"/><Relationship Id="rId77" Type="http://schemas.openxmlformats.org/officeDocument/2006/relationships/customXml" Target="../ink/ink2262.xml"/><Relationship Id="rId100" Type="http://schemas.openxmlformats.org/officeDocument/2006/relationships/image" Target="../media/image2251.png"/><Relationship Id="rId105" Type="http://schemas.openxmlformats.org/officeDocument/2006/relationships/customXml" Target="../ink/ink2276.xml"/><Relationship Id="rId126" Type="http://schemas.openxmlformats.org/officeDocument/2006/relationships/image" Target="../media/image2264.png"/><Relationship Id="rId147" Type="http://schemas.openxmlformats.org/officeDocument/2006/relationships/image" Target="../media/image2274.png"/><Relationship Id="rId8" Type="http://schemas.openxmlformats.org/officeDocument/2006/relationships/customXml" Target="../ink/ink2229.xml"/><Relationship Id="rId51" Type="http://schemas.openxmlformats.org/officeDocument/2006/relationships/customXml" Target="../ink/ink2249.xml"/><Relationship Id="rId72" Type="http://schemas.openxmlformats.org/officeDocument/2006/relationships/image" Target="../media/image2237.png"/><Relationship Id="rId93" Type="http://schemas.openxmlformats.org/officeDocument/2006/relationships/customXml" Target="../ink/ink2270.xml"/><Relationship Id="rId98" Type="http://schemas.openxmlformats.org/officeDocument/2006/relationships/image" Target="../media/image2250.png"/><Relationship Id="rId121" Type="http://schemas.openxmlformats.org/officeDocument/2006/relationships/customXml" Target="../ink/ink2284.xml"/><Relationship Id="rId142" Type="http://schemas.openxmlformats.org/officeDocument/2006/relationships/image" Target="../media/image2272.png"/><Relationship Id="rId3" Type="http://schemas.openxmlformats.org/officeDocument/2006/relationships/image" Target="../media/image2201.png"/><Relationship Id="rId25" Type="http://schemas.openxmlformats.org/officeDocument/2006/relationships/image" Target="../media/image2212.png"/><Relationship Id="rId46" Type="http://schemas.openxmlformats.org/officeDocument/2006/relationships/image" Target="../media/image2224.png"/><Relationship Id="rId67" Type="http://schemas.openxmlformats.org/officeDocument/2006/relationships/customXml" Target="../ink/ink2257.xml"/><Relationship Id="rId116" Type="http://schemas.openxmlformats.org/officeDocument/2006/relationships/image" Target="../media/image2259.png"/><Relationship Id="rId137" Type="http://schemas.openxmlformats.org/officeDocument/2006/relationships/customXml" Target="../ink/ink2292.xml"/><Relationship Id="rId158" Type="http://schemas.openxmlformats.org/officeDocument/2006/relationships/customXml" Target="../ink/ink2303.xml"/><Relationship Id="rId20" Type="http://schemas.openxmlformats.org/officeDocument/2006/relationships/customXml" Target="../ink/ink2235.xml"/><Relationship Id="rId41" Type="http://schemas.openxmlformats.org/officeDocument/2006/relationships/customXml" Target="../ink/ink2244.xml"/><Relationship Id="rId62" Type="http://schemas.openxmlformats.org/officeDocument/2006/relationships/image" Target="../media/image2232.png"/><Relationship Id="rId83" Type="http://schemas.openxmlformats.org/officeDocument/2006/relationships/customXml" Target="../ink/ink2265.xml"/><Relationship Id="rId88" Type="http://schemas.openxmlformats.org/officeDocument/2006/relationships/image" Target="../media/image2245.png"/><Relationship Id="rId111" Type="http://schemas.openxmlformats.org/officeDocument/2006/relationships/customXml" Target="../ink/ink2279.xml"/><Relationship Id="rId132" Type="http://schemas.openxmlformats.org/officeDocument/2006/relationships/image" Target="../media/image2267.png"/><Relationship Id="rId153" Type="http://schemas.openxmlformats.org/officeDocument/2006/relationships/image" Target="../media/image2277.png"/><Relationship Id="rId15" Type="http://schemas.openxmlformats.org/officeDocument/2006/relationships/image" Target="../media/image2207.png"/><Relationship Id="rId36" Type="http://schemas.openxmlformats.org/officeDocument/2006/relationships/image" Target="../media/image2218.png"/><Relationship Id="rId57" Type="http://schemas.openxmlformats.org/officeDocument/2006/relationships/customXml" Target="../ink/ink2252.xml"/><Relationship Id="rId106" Type="http://schemas.openxmlformats.org/officeDocument/2006/relationships/image" Target="../media/image2254.png"/><Relationship Id="rId127" Type="http://schemas.openxmlformats.org/officeDocument/2006/relationships/customXml" Target="../ink/ink2287.xml"/><Relationship Id="rId10" Type="http://schemas.openxmlformats.org/officeDocument/2006/relationships/customXml" Target="../ink/ink2230.xml"/><Relationship Id="rId31" Type="http://schemas.openxmlformats.org/officeDocument/2006/relationships/image" Target="../media/image2215.png"/><Relationship Id="rId52" Type="http://schemas.openxmlformats.org/officeDocument/2006/relationships/image" Target="../media/image2227.png"/><Relationship Id="rId73" Type="http://schemas.openxmlformats.org/officeDocument/2006/relationships/customXml" Target="../ink/ink2260.xml"/><Relationship Id="rId78" Type="http://schemas.openxmlformats.org/officeDocument/2006/relationships/image" Target="../media/image2240.png"/><Relationship Id="rId94" Type="http://schemas.openxmlformats.org/officeDocument/2006/relationships/image" Target="../media/image2248.png"/><Relationship Id="rId99" Type="http://schemas.openxmlformats.org/officeDocument/2006/relationships/customXml" Target="../ink/ink2273.xml"/><Relationship Id="rId101" Type="http://schemas.openxmlformats.org/officeDocument/2006/relationships/customXml" Target="../ink/ink2274.xml"/><Relationship Id="rId122" Type="http://schemas.openxmlformats.org/officeDocument/2006/relationships/image" Target="../media/image2262.png"/><Relationship Id="rId143" Type="http://schemas.openxmlformats.org/officeDocument/2006/relationships/customXml" Target="../ink/ink2295.xml"/><Relationship Id="rId148" Type="http://schemas.openxmlformats.org/officeDocument/2006/relationships/customXml" Target="../ink/ink2298.xml"/><Relationship Id="rId4" Type="http://schemas.openxmlformats.org/officeDocument/2006/relationships/customXml" Target="../ink/ink2227.xml"/><Relationship Id="rId9" Type="http://schemas.openxmlformats.org/officeDocument/2006/relationships/image" Target="../media/image2204.png"/><Relationship Id="rId26" Type="http://schemas.openxmlformats.org/officeDocument/2006/relationships/customXml" Target="../ink/ink2238.xml"/><Relationship Id="rId47" Type="http://schemas.openxmlformats.org/officeDocument/2006/relationships/customXml" Target="../ink/ink2247.xml"/><Relationship Id="rId68" Type="http://schemas.openxmlformats.org/officeDocument/2006/relationships/image" Target="../media/image2235.png"/><Relationship Id="rId89" Type="http://schemas.openxmlformats.org/officeDocument/2006/relationships/customXml" Target="../ink/ink2268.xml"/><Relationship Id="rId112" Type="http://schemas.openxmlformats.org/officeDocument/2006/relationships/image" Target="../media/image2257.png"/><Relationship Id="rId133" Type="http://schemas.openxmlformats.org/officeDocument/2006/relationships/customXml" Target="../ink/ink2290.xml"/><Relationship Id="rId154" Type="http://schemas.openxmlformats.org/officeDocument/2006/relationships/customXml" Target="../ink/ink2301.xml"/><Relationship Id="rId16" Type="http://schemas.openxmlformats.org/officeDocument/2006/relationships/customXml" Target="../ink/ink2233.xml"/><Relationship Id="rId37" Type="http://schemas.openxmlformats.org/officeDocument/2006/relationships/image" Target="../media/image2219.png"/><Relationship Id="rId58" Type="http://schemas.openxmlformats.org/officeDocument/2006/relationships/image" Target="../media/image2230.png"/><Relationship Id="rId79" Type="http://schemas.openxmlformats.org/officeDocument/2006/relationships/customXml" Target="../ink/ink2263.xml"/><Relationship Id="rId102" Type="http://schemas.openxmlformats.org/officeDocument/2006/relationships/image" Target="../media/image2252.png"/><Relationship Id="rId123" Type="http://schemas.openxmlformats.org/officeDocument/2006/relationships/customXml" Target="../ink/ink2285.xml"/><Relationship Id="rId144" Type="http://schemas.openxmlformats.org/officeDocument/2006/relationships/customXml" Target="../ink/ink2296.xml"/><Relationship Id="rId90" Type="http://schemas.openxmlformats.org/officeDocument/2006/relationships/image" Target="../media/image2246.png"/><Relationship Id="rId27" Type="http://schemas.openxmlformats.org/officeDocument/2006/relationships/image" Target="../media/image2213.png"/><Relationship Id="rId48" Type="http://schemas.openxmlformats.org/officeDocument/2006/relationships/image" Target="../media/image2225.png"/><Relationship Id="rId69" Type="http://schemas.openxmlformats.org/officeDocument/2006/relationships/customXml" Target="../ink/ink2258.xml"/><Relationship Id="rId113" Type="http://schemas.openxmlformats.org/officeDocument/2006/relationships/customXml" Target="../ink/ink2280.xml"/><Relationship Id="rId134" Type="http://schemas.openxmlformats.org/officeDocument/2006/relationships/image" Target="../media/image2268.png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338.png"/><Relationship Id="rId21" Type="http://schemas.openxmlformats.org/officeDocument/2006/relationships/image" Target="../media/image2290.png"/><Relationship Id="rId63" Type="http://schemas.openxmlformats.org/officeDocument/2006/relationships/image" Target="../media/image2311.png"/><Relationship Id="rId159" Type="http://schemas.openxmlformats.org/officeDocument/2006/relationships/image" Target="../media/image2359.png"/><Relationship Id="rId170" Type="http://schemas.openxmlformats.org/officeDocument/2006/relationships/customXml" Target="../ink/ink2388.xml"/><Relationship Id="rId226" Type="http://schemas.openxmlformats.org/officeDocument/2006/relationships/customXml" Target="../ink/ink2416.xml"/><Relationship Id="rId268" Type="http://schemas.openxmlformats.org/officeDocument/2006/relationships/customXml" Target="../ink/ink2436.xml"/><Relationship Id="rId32" Type="http://schemas.openxmlformats.org/officeDocument/2006/relationships/customXml" Target="../ink/ink2319.xml"/><Relationship Id="rId74" Type="http://schemas.openxmlformats.org/officeDocument/2006/relationships/customXml" Target="../ink/ink2340.xml"/><Relationship Id="rId128" Type="http://schemas.openxmlformats.org/officeDocument/2006/relationships/customXml" Target="../ink/ink2367.xml"/><Relationship Id="rId5" Type="http://schemas.openxmlformats.org/officeDocument/2006/relationships/image" Target="../media/image2282.png"/><Relationship Id="rId181" Type="http://schemas.openxmlformats.org/officeDocument/2006/relationships/image" Target="../media/image2370.png"/><Relationship Id="rId237" Type="http://schemas.openxmlformats.org/officeDocument/2006/relationships/image" Target="../media/image2398.png"/><Relationship Id="rId279" Type="http://schemas.openxmlformats.org/officeDocument/2006/relationships/customXml" Target="../ink/ink2442.xml"/><Relationship Id="rId43" Type="http://schemas.openxmlformats.org/officeDocument/2006/relationships/image" Target="../media/image2301.png"/><Relationship Id="rId139" Type="http://schemas.openxmlformats.org/officeDocument/2006/relationships/image" Target="../media/image2349.png"/><Relationship Id="rId290" Type="http://schemas.openxmlformats.org/officeDocument/2006/relationships/image" Target="../media/image2424.png"/><Relationship Id="rId85" Type="http://schemas.openxmlformats.org/officeDocument/2006/relationships/image" Target="../media/image2322.png"/><Relationship Id="rId150" Type="http://schemas.openxmlformats.org/officeDocument/2006/relationships/customXml" Target="../ink/ink2378.xml"/><Relationship Id="rId192" Type="http://schemas.openxmlformats.org/officeDocument/2006/relationships/customXml" Target="../ink/ink2399.xml"/><Relationship Id="rId206" Type="http://schemas.openxmlformats.org/officeDocument/2006/relationships/customXml" Target="../ink/ink2406.xml"/><Relationship Id="rId248" Type="http://schemas.openxmlformats.org/officeDocument/2006/relationships/image" Target="../media/image2405.png"/><Relationship Id="rId269" Type="http://schemas.openxmlformats.org/officeDocument/2006/relationships/image" Target="../media/image2414.png"/><Relationship Id="rId12" Type="http://schemas.openxmlformats.org/officeDocument/2006/relationships/customXml" Target="../ink/ink2309.xml"/><Relationship Id="rId33" Type="http://schemas.openxmlformats.org/officeDocument/2006/relationships/image" Target="../media/image2296.png"/><Relationship Id="rId108" Type="http://schemas.openxmlformats.org/officeDocument/2006/relationships/customXml" Target="../ink/ink2357.xml"/><Relationship Id="rId129" Type="http://schemas.openxmlformats.org/officeDocument/2006/relationships/image" Target="../media/image2344.png"/><Relationship Id="rId280" Type="http://schemas.openxmlformats.org/officeDocument/2006/relationships/image" Target="../media/image2419.png"/><Relationship Id="rId54" Type="http://schemas.openxmlformats.org/officeDocument/2006/relationships/customXml" Target="../ink/ink2330.xml"/><Relationship Id="rId75" Type="http://schemas.openxmlformats.org/officeDocument/2006/relationships/image" Target="../media/image2317.png"/><Relationship Id="rId96" Type="http://schemas.openxmlformats.org/officeDocument/2006/relationships/customXml" Target="../ink/ink2351.xml"/><Relationship Id="rId140" Type="http://schemas.openxmlformats.org/officeDocument/2006/relationships/customXml" Target="../ink/ink2373.xml"/><Relationship Id="rId161" Type="http://schemas.openxmlformats.org/officeDocument/2006/relationships/image" Target="../media/image2360.png"/><Relationship Id="rId182" Type="http://schemas.openxmlformats.org/officeDocument/2006/relationships/customXml" Target="../ink/ink2394.xml"/><Relationship Id="rId217" Type="http://schemas.openxmlformats.org/officeDocument/2006/relationships/image" Target="../media/image2388.png"/><Relationship Id="rId6" Type="http://schemas.openxmlformats.org/officeDocument/2006/relationships/customXml" Target="../ink/ink2306.xml"/><Relationship Id="rId238" Type="http://schemas.openxmlformats.org/officeDocument/2006/relationships/customXml" Target="../ink/ink2422.xml"/><Relationship Id="rId259" Type="http://schemas.openxmlformats.org/officeDocument/2006/relationships/customXml" Target="../ink/ink2431.xml"/><Relationship Id="rId23" Type="http://schemas.openxmlformats.org/officeDocument/2006/relationships/image" Target="../media/image2291.png"/><Relationship Id="rId119" Type="http://schemas.openxmlformats.org/officeDocument/2006/relationships/image" Target="../media/image2339.png"/><Relationship Id="rId270" Type="http://schemas.openxmlformats.org/officeDocument/2006/relationships/customXml" Target="../ink/ink2437.xml"/><Relationship Id="rId44" Type="http://schemas.openxmlformats.org/officeDocument/2006/relationships/customXml" Target="../ink/ink2325.xml"/><Relationship Id="rId65" Type="http://schemas.openxmlformats.org/officeDocument/2006/relationships/image" Target="../media/image2312.png"/><Relationship Id="rId86" Type="http://schemas.openxmlformats.org/officeDocument/2006/relationships/customXml" Target="../ink/ink2346.xml"/><Relationship Id="rId130" Type="http://schemas.openxmlformats.org/officeDocument/2006/relationships/customXml" Target="../ink/ink2368.xml"/><Relationship Id="rId151" Type="http://schemas.openxmlformats.org/officeDocument/2006/relationships/image" Target="../media/image2355.png"/><Relationship Id="rId172" Type="http://schemas.openxmlformats.org/officeDocument/2006/relationships/customXml" Target="../ink/ink2389.xml"/><Relationship Id="rId193" Type="http://schemas.openxmlformats.org/officeDocument/2006/relationships/image" Target="../media/image2376.png"/><Relationship Id="rId207" Type="http://schemas.openxmlformats.org/officeDocument/2006/relationships/image" Target="../media/image2383.png"/><Relationship Id="rId228" Type="http://schemas.openxmlformats.org/officeDocument/2006/relationships/customXml" Target="../ink/ink2417.xml"/><Relationship Id="rId249" Type="http://schemas.openxmlformats.org/officeDocument/2006/relationships/customXml" Target="../ink/ink2426.xml"/><Relationship Id="rId13" Type="http://schemas.openxmlformats.org/officeDocument/2006/relationships/image" Target="../media/image2286.png"/><Relationship Id="rId109" Type="http://schemas.openxmlformats.org/officeDocument/2006/relationships/image" Target="../media/image2334.png"/><Relationship Id="rId260" Type="http://schemas.openxmlformats.org/officeDocument/2006/relationships/image" Target="../media/image2267.png"/><Relationship Id="rId281" Type="http://schemas.openxmlformats.org/officeDocument/2006/relationships/customXml" Target="../ink/ink2443.xml"/><Relationship Id="rId34" Type="http://schemas.openxmlformats.org/officeDocument/2006/relationships/customXml" Target="../ink/ink2320.xml"/><Relationship Id="rId55" Type="http://schemas.openxmlformats.org/officeDocument/2006/relationships/image" Target="../media/image2307.png"/><Relationship Id="rId76" Type="http://schemas.openxmlformats.org/officeDocument/2006/relationships/customXml" Target="../ink/ink2341.xml"/><Relationship Id="rId97" Type="http://schemas.openxmlformats.org/officeDocument/2006/relationships/image" Target="../media/image2328.png"/><Relationship Id="rId120" Type="http://schemas.openxmlformats.org/officeDocument/2006/relationships/customXml" Target="../ink/ink2363.xml"/><Relationship Id="rId141" Type="http://schemas.openxmlformats.org/officeDocument/2006/relationships/image" Target="../media/image2350.png"/><Relationship Id="rId7" Type="http://schemas.openxmlformats.org/officeDocument/2006/relationships/image" Target="../media/image2283.png"/><Relationship Id="rId162" Type="http://schemas.openxmlformats.org/officeDocument/2006/relationships/customXml" Target="../ink/ink2384.xml"/><Relationship Id="rId183" Type="http://schemas.openxmlformats.org/officeDocument/2006/relationships/image" Target="../media/image2371.png"/><Relationship Id="rId218" Type="http://schemas.openxmlformats.org/officeDocument/2006/relationships/customXml" Target="../ink/ink2412.xml"/><Relationship Id="rId239" Type="http://schemas.openxmlformats.org/officeDocument/2006/relationships/image" Target="../media/image2399.png"/><Relationship Id="rId250" Type="http://schemas.openxmlformats.org/officeDocument/2006/relationships/image" Target="../media/image2406.png"/><Relationship Id="rId271" Type="http://schemas.openxmlformats.org/officeDocument/2006/relationships/image" Target="../media/image2415.png"/><Relationship Id="rId24" Type="http://schemas.openxmlformats.org/officeDocument/2006/relationships/customXml" Target="../ink/ink2315.xml"/><Relationship Id="rId45" Type="http://schemas.openxmlformats.org/officeDocument/2006/relationships/image" Target="../media/image2302.png"/><Relationship Id="rId66" Type="http://schemas.openxmlformats.org/officeDocument/2006/relationships/customXml" Target="../ink/ink2336.xml"/><Relationship Id="rId87" Type="http://schemas.openxmlformats.org/officeDocument/2006/relationships/image" Target="../media/image2323.png"/><Relationship Id="rId110" Type="http://schemas.openxmlformats.org/officeDocument/2006/relationships/customXml" Target="../ink/ink2358.xml"/><Relationship Id="rId131" Type="http://schemas.openxmlformats.org/officeDocument/2006/relationships/image" Target="../media/image2345.png"/><Relationship Id="rId152" Type="http://schemas.openxmlformats.org/officeDocument/2006/relationships/customXml" Target="../ink/ink2379.xml"/><Relationship Id="rId173" Type="http://schemas.openxmlformats.org/officeDocument/2006/relationships/image" Target="../media/image2366.png"/><Relationship Id="rId194" Type="http://schemas.openxmlformats.org/officeDocument/2006/relationships/customXml" Target="../ink/ink2400.xml"/><Relationship Id="rId208" Type="http://schemas.openxmlformats.org/officeDocument/2006/relationships/customXml" Target="../ink/ink2407.xml"/><Relationship Id="rId229" Type="http://schemas.openxmlformats.org/officeDocument/2006/relationships/image" Target="../media/image2394.png"/><Relationship Id="rId240" Type="http://schemas.openxmlformats.org/officeDocument/2006/relationships/customXml" Target="../ink/ink2423.xml"/><Relationship Id="rId261" Type="http://schemas.openxmlformats.org/officeDocument/2006/relationships/customXml" Target="../ink/ink2432.xml"/><Relationship Id="rId14" Type="http://schemas.openxmlformats.org/officeDocument/2006/relationships/customXml" Target="../ink/ink2310.xml"/><Relationship Id="rId35" Type="http://schemas.openxmlformats.org/officeDocument/2006/relationships/image" Target="../media/image2297.png"/><Relationship Id="rId56" Type="http://schemas.openxmlformats.org/officeDocument/2006/relationships/customXml" Target="../ink/ink2331.xml"/><Relationship Id="rId77" Type="http://schemas.openxmlformats.org/officeDocument/2006/relationships/image" Target="../media/image2318.png"/><Relationship Id="rId100" Type="http://schemas.openxmlformats.org/officeDocument/2006/relationships/customXml" Target="../ink/ink2353.xml"/><Relationship Id="rId282" Type="http://schemas.openxmlformats.org/officeDocument/2006/relationships/image" Target="../media/image2420.png"/><Relationship Id="rId8" Type="http://schemas.openxmlformats.org/officeDocument/2006/relationships/customXml" Target="../ink/ink2307.xml"/><Relationship Id="rId98" Type="http://schemas.openxmlformats.org/officeDocument/2006/relationships/customXml" Target="../ink/ink2352.xml"/><Relationship Id="rId121" Type="http://schemas.openxmlformats.org/officeDocument/2006/relationships/image" Target="../media/image2340.png"/><Relationship Id="rId142" Type="http://schemas.openxmlformats.org/officeDocument/2006/relationships/customXml" Target="../ink/ink2374.xml"/><Relationship Id="rId163" Type="http://schemas.openxmlformats.org/officeDocument/2006/relationships/image" Target="../media/image2361.png"/><Relationship Id="rId184" Type="http://schemas.openxmlformats.org/officeDocument/2006/relationships/customXml" Target="../ink/ink2395.xml"/><Relationship Id="rId219" Type="http://schemas.openxmlformats.org/officeDocument/2006/relationships/image" Target="../media/image2389.png"/><Relationship Id="rId230" Type="http://schemas.openxmlformats.org/officeDocument/2006/relationships/customXml" Target="../ink/ink2418.xml"/><Relationship Id="rId251" Type="http://schemas.openxmlformats.org/officeDocument/2006/relationships/customXml" Target="../ink/ink2427.xml"/><Relationship Id="rId25" Type="http://schemas.openxmlformats.org/officeDocument/2006/relationships/image" Target="../media/image2292.png"/><Relationship Id="rId46" Type="http://schemas.openxmlformats.org/officeDocument/2006/relationships/customXml" Target="../ink/ink2326.xml"/><Relationship Id="rId67" Type="http://schemas.openxmlformats.org/officeDocument/2006/relationships/image" Target="../media/image2313.png"/><Relationship Id="rId272" Type="http://schemas.openxmlformats.org/officeDocument/2006/relationships/customXml" Target="../ink/ink2438.xml"/><Relationship Id="rId88" Type="http://schemas.openxmlformats.org/officeDocument/2006/relationships/customXml" Target="../ink/ink2347.xml"/><Relationship Id="rId111" Type="http://schemas.openxmlformats.org/officeDocument/2006/relationships/image" Target="../media/image2335.png"/><Relationship Id="rId132" Type="http://schemas.openxmlformats.org/officeDocument/2006/relationships/customXml" Target="../ink/ink2369.xml"/><Relationship Id="rId153" Type="http://schemas.openxmlformats.org/officeDocument/2006/relationships/image" Target="../media/image2356.png"/><Relationship Id="rId174" Type="http://schemas.openxmlformats.org/officeDocument/2006/relationships/customXml" Target="../ink/ink2390.xml"/><Relationship Id="rId195" Type="http://schemas.openxmlformats.org/officeDocument/2006/relationships/image" Target="../media/image2377.png"/><Relationship Id="rId209" Type="http://schemas.openxmlformats.org/officeDocument/2006/relationships/image" Target="../media/image2384.png"/><Relationship Id="rId220" Type="http://schemas.openxmlformats.org/officeDocument/2006/relationships/customXml" Target="../ink/ink2413.xml"/><Relationship Id="rId241" Type="http://schemas.openxmlformats.org/officeDocument/2006/relationships/image" Target="../media/image2400.png"/><Relationship Id="rId15" Type="http://schemas.openxmlformats.org/officeDocument/2006/relationships/image" Target="../media/image2287.png"/><Relationship Id="rId36" Type="http://schemas.openxmlformats.org/officeDocument/2006/relationships/customXml" Target="../ink/ink2321.xml"/><Relationship Id="rId57" Type="http://schemas.openxmlformats.org/officeDocument/2006/relationships/image" Target="../media/image2308.png"/><Relationship Id="rId262" Type="http://schemas.openxmlformats.org/officeDocument/2006/relationships/customXml" Target="../ink/ink2433.xml"/><Relationship Id="rId283" Type="http://schemas.openxmlformats.org/officeDocument/2006/relationships/customXml" Target="../ink/ink2444.xml"/><Relationship Id="rId78" Type="http://schemas.openxmlformats.org/officeDocument/2006/relationships/customXml" Target="../ink/ink2342.xml"/><Relationship Id="rId99" Type="http://schemas.openxmlformats.org/officeDocument/2006/relationships/image" Target="../media/image2329.png"/><Relationship Id="rId101" Type="http://schemas.openxmlformats.org/officeDocument/2006/relationships/image" Target="../media/image2330.png"/><Relationship Id="rId122" Type="http://schemas.openxmlformats.org/officeDocument/2006/relationships/customXml" Target="../ink/ink2364.xml"/><Relationship Id="rId143" Type="http://schemas.openxmlformats.org/officeDocument/2006/relationships/image" Target="../media/image2351.png"/><Relationship Id="rId164" Type="http://schemas.openxmlformats.org/officeDocument/2006/relationships/customXml" Target="../ink/ink2385.xml"/><Relationship Id="rId185" Type="http://schemas.openxmlformats.org/officeDocument/2006/relationships/image" Target="../media/image2372.png"/><Relationship Id="rId9" Type="http://schemas.openxmlformats.org/officeDocument/2006/relationships/image" Target="../media/image2284.png"/><Relationship Id="rId210" Type="http://schemas.openxmlformats.org/officeDocument/2006/relationships/customXml" Target="../ink/ink2408.xml"/><Relationship Id="rId26" Type="http://schemas.openxmlformats.org/officeDocument/2006/relationships/customXml" Target="../ink/ink2316.xml"/><Relationship Id="rId231" Type="http://schemas.openxmlformats.org/officeDocument/2006/relationships/image" Target="../media/image2395.png"/><Relationship Id="rId252" Type="http://schemas.openxmlformats.org/officeDocument/2006/relationships/image" Target="../media/image2407.png"/><Relationship Id="rId273" Type="http://schemas.openxmlformats.org/officeDocument/2006/relationships/customXml" Target="../ink/ink2439.xml"/><Relationship Id="rId47" Type="http://schemas.openxmlformats.org/officeDocument/2006/relationships/image" Target="../media/image2303.png"/><Relationship Id="rId68" Type="http://schemas.openxmlformats.org/officeDocument/2006/relationships/customXml" Target="../ink/ink2337.xml"/><Relationship Id="rId89" Type="http://schemas.openxmlformats.org/officeDocument/2006/relationships/image" Target="../media/image2324.png"/><Relationship Id="rId112" Type="http://schemas.openxmlformats.org/officeDocument/2006/relationships/customXml" Target="../ink/ink2359.xml"/><Relationship Id="rId133" Type="http://schemas.openxmlformats.org/officeDocument/2006/relationships/image" Target="../media/image2346.png"/><Relationship Id="rId154" Type="http://schemas.openxmlformats.org/officeDocument/2006/relationships/customXml" Target="../ink/ink2380.xml"/><Relationship Id="rId175" Type="http://schemas.openxmlformats.org/officeDocument/2006/relationships/image" Target="../media/image2367.png"/><Relationship Id="rId196" Type="http://schemas.openxmlformats.org/officeDocument/2006/relationships/customXml" Target="../ink/ink2401.xml"/><Relationship Id="rId200" Type="http://schemas.openxmlformats.org/officeDocument/2006/relationships/customXml" Target="../ink/ink2403.xml"/><Relationship Id="rId16" Type="http://schemas.openxmlformats.org/officeDocument/2006/relationships/customXml" Target="../ink/ink2311.xml"/><Relationship Id="rId221" Type="http://schemas.openxmlformats.org/officeDocument/2006/relationships/image" Target="../media/image2390.png"/><Relationship Id="rId242" Type="http://schemas.openxmlformats.org/officeDocument/2006/relationships/customXml" Target="../ink/ink2424.xml"/><Relationship Id="rId263" Type="http://schemas.openxmlformats.org/officeDocument/2006/relationships/image" Target="../media/image2411.png"/><Relationship Id="rId284" Type="http://schemas.openxmlformats.org/officeDocument/2006/relationships/image" Target="../media/image2421.png"/><Relationship Id="rId37" Type="http://schemas.openxmlformats.org/officeDocument/2006/relationships/image" Target="../media/image2298.png"/><Relationship Id="rId58" Type="http://schemas.openxmlformats.org/officeDocument/2006/relationships/customXml" Target="../ink/ink2332.xml"/><Relationship Id="rId79" Type="http://schemas.openxmlformats.org/officeDocument/2006/relationships/image" Target="../media/image2319.png"/><Relationship Id="rId102" Type="http://schemas.openxmlformats.org/officeDocument/2006/relationships/customXml" Target="../ink/ink2354.xml"/><Relationship Id="rId123" Type="http://schemas.openxmlformats.org/officeDocument/2006/relationships/image" Target="../media/image2341.png"/><Relationship Id="rId144" Type="http://schemas.openxmlformats.org/officeDocument/2006/relationships/customXml" Target="../ink/ink2375.xml"/><Relationship Id="rId90" Type="http://schemas.openxmlformats.org/officeDocument/2006/relationships/customXml" Target="../ink/ink2348.xml"/><Relationship Id="rId165" Type="http://schemas.openxmlformats.org/officeDocument/2006/relationships/image" Target="../media/image2362.png"/><Relationship Id="rId186" Type="http://schemas.openxmlformats.org/officeDocument/2006/relationships/customXml" Target="../ink/ink2396.xml"/><Relationship Id="rId211" Type="http://schemas.openxmlformats.org/officeDocument/2006/relationships/image" Target="../media/image2385.png"/><Relationship Id="rId232" Type="http://schemas.openxmlformats.org/officeDocument/2006/relationships/customXml" Target="../ink/ink2419.xml"/><Relationship Id="rId253" Type="http://schemas.openxmlformats.org/officeDocument/2006/relationships/customXml" Target="../ink/ink2428.xml"/><Relationship Id="rId274" Type="http://schemas.openxmlformats.org/officeDocument/2006/relationships/image" Target="../media/image2416.png"/><Relationship Id="rId27" Type="http://schemas.openxmlformats.org/officeDocument/2006/relationships/image" Target="../media/image2293.png"/><Relationship Id="rId48" Type="http://schemas.openxmlformats.org/officeDocument/2006/relationships/customXml" Target="../ink/ink2327.xml"/><Relationship Id="rId69" Type="http://schemas.openxmlformats.org/officeDocument/2006/relationships/image" Target="../media/image2314.png"/><Relationship Id="rId113" Type="http://schemas.openxmlformats.org/officeDocument/2006/relationships/image" Target="../media/image2336.png"/><Relationship Id="rId134" Type="http://schemas.openxmlformats.org/officeDocument/2006/relationships/customXml" Target="../ink/ink2370.xml"/><Relationship Id="rId80" Type="http://schemas.openxmlformats.org/officeDocument/2006/relationships/customXml" Target="../ink/ink2343.xml"/><Relationship Id="rId155" Type="http://schemas.openxmlformats.org/officeDocument/2006/relationships/image" Target="../media/image2357.png"/><Relationship Id="rId176" Type="http://schemas.openxmlformats.org/officeDocument/2006/relationships/customXml" Target="../ink/ink2391.xml"/><Relationship Id="rId197" Type="http://schemas.openxmlformats.org/officeDocument/2006/relationships/image" Target="../media/image2378.png"/><Relationship Id="rId201" Type="http://schemas.openxmlformats.org/officeDocument/2006/relationships/image" Target="../media/image2380.png"/><Relationship Id="rId222" Type="http://schemas.openxmlformats.org/officeDocument/2006/relationships/customXml" Target="../ink/ink2414.xml"/><Relationship Id="rId243" Type="http://schemas.openxmlformats.org/officeDocument/2006/relationships/image" Target="../media/image2401.png"/><Relationship Id="rId264" Type="http://schemas.openxmlformats.org/officeDocument/2006/relationships/customXml" Target="../ink/ink2434.xml"/><Relationship Id="rId285" Type="http://schemas.openxmlformats.org/officeDocument/2006/relationships/customXml" Target="../ink/ink2445.xml"/><Relationship Id="rId17" Type="http://schemas.openxmlformats.org/officeDocument/2006/relationships/image" Target="../media/image2288.png"/><Relationship Id="rId38" Type="http://schemas.openxmlformats.org/officeDocument/2006/relationships/customXml" Target="../ink/ink2322.xml"/><Relationship Id="rId59" Type="http://schemas.openxmlformats.org/officeDocument/2006/relationships/image" Target="../media/image2309.png"/><Relationship Id="rId103" Type="http://schemas.openxmlformats.org/officeDocument/2006/relationships/image" Target="../media/image2331.png"/><Relationship Id="rId124" Type="http://schemas.openxmlformats.org/officeDocument/2006/relationships/customXml" Target="../ink/ink2365.xml"/><Relationship Id="rId70" Type="http://schemas.openxmlformats.org/officeDocument/2006/relationships/customXml" Target="../ink/ink2338.xml"/><Relationship Id="rId91" Type="http://schemas.openxmlformats.org/officeDocument/2006/relationships/image" Target="../media/image2325.png"/><Relationship Id="rId145" Type="http://schemas.openxmlformats.org/officeDocument/2006/relationships/image" Target="../media/image2352.png"/><Relationship Id="rId166" Type="http://schemas.openxmlformats.org/officeDocument/2006/relationships/customXml" Target="../ink/ink2386.xml"/><Relationship Id="rId187" Type="http://schemas.openxmlformats.org/officeDocument/2006/relationships/image" Target="../media/image2373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409.xml"/><Relationship Id="rId233" Type="http://schemas.openxmlformats.org/officeDocument/2006/relationships/image" Target="../media/image2396.png"/><Relationship Id="rId254" Type="http://schemas.openxmlformats.org/officeDocument/2006/relationships/image" Target="../media/image2408.png"/><Relationship Id="rId28" Type="http://schemas.openxmlformats.org/officeDocument/2006/relationships/customXml" Target="../ink/ink2317.xml"/><Relationship Id="rId49" Type="http://schemas.openxmlformats.org/officeDocument/2006/relationships/image" Target="../media/image2304.png"/><Relationship Id="rId114" Type="http://schemas.openxmlformats.org/officeDocument/2006/relationships/customXml" Target="../ink/ink2360.xml"/><Relationship Id="rId275" Type="http://schemas.openxmlformats.org/officeDocument/2006/relationships/customXml" Target="../ink/ink2440.xml"/><Relationship Id="rId60" Type="http://schemas.openxmlformats.org/officeDocument/2006/relationships/customXml" Target="../ink/ink2333.xml"/><Relationship Id="rId81" Type="http://schemas.openxmlformats.org/officeDocument/2006/relationships/image" Target="../media/image2320.png"/><Relationship Id="rId135" Type="http://schemas.openxmlformats.org/officeDocument/2006/relationships/image" Target="../media/image2347.png"/><Relationship Id="rId156" Type="http://schemas.openxmlformats.org/officeDocument/2006/relationships/customXml" Target="../ink/ink2381.xml"/><Relationship Id="rId177" Type="http://schemas.openxmlformats.org/officeDocument/2006/relationships/image" Target="../media/image2368.png"/><Relationship Id="rId198" Type="http://schemas.openxmlformats.org/officeDocument/2006/relationships/customXml" Target="../ink/ink2402.xml"/><Relationship Id="rId202" Type="http://schemas.openxmlformats.org/officeDocument/2006/relationships/customXml" Target="../ink/ink2404.xml"/><Relationship Id="rId223" Type="http://schemas.openxmlformats.org/officeDocument/2006/relationships/image" Target="../media/image2391.png"/><Relationship Id="rId244" Type="http://schemas.openxmlformats.org/officeDocument/2006/relationships/image" Target="../media/image2402.png"/><Relationship Id="rId18" Type="http://schemas.openxmlformats.org/officeDocument/2006/relationships/customXml" Target="../ink/ink2312.xml"/><Relationship Id="rId39" Type="http://schemas.openxmlformats.org/officeDocument/2006/relationships/image" Target="../media/image2299.png"/><Relationship Id="rId265" Type="http://schemas.openxmlformats.org/officeDocument/2006/relationships/image" Target="../media/image2412.png"/><Relationship Id="rId286" Type="http://schemas.openxmlformats.org/officeDocument/2006/relationships/image" Target="../media/image2422.png"/><Relationship Id="rId50" Type="http://schemas.openxmlformats.org/officeDocument/2006/relationships/customXml" Target="../ink/ink2328.xml"/><Relationship Id="rId104" Type="http://schemas.openxmlformats.org/officeDocument/2006/relationships/customXml" Target="../ink/ink2355.xml"/><Relationship Id="rId125" Type="http://schemas.openxmlformats.org/officeDocument/2006/relationships/image" Target="../media/image2342.png"/><Relationship Id="rId146" Type="http://schemas.openxmlformats.org/officeDocument/2006/relationships/customXml" Target="../ink/ink2376.xml"/><Relationship Id="rId167" Type="http://schemas.openxmlformats.org/officeDocument/2006/relationships/image" Target="../media/image2363.png"/><Relationship Id="rId188" Type="http://schemas.openxmlformats.org/officeDocument/2006/relationships/customXml" Target="../ink/ink2397.xml"/><Relationship Id="rId71" Type="http://schemas.openxmlformats.org/officeDocument/2006/relationships/image" Target="../media/image2315.png"/><Relationship Id="rId92" Type="http://schemas.openxmlformats.org/officeDocument/2006/relationships/customXml" Target="../ink/ink2349.xml"/><Relationship Id="rId213" Type="http://schemas.openxmlformats.org/officeDocument/2006/relationships/image" Target="../media/image2386.png"/><Relationship Id="rId234" Type="http://schemas.openxmlformats.org/officeDocument/2006/relationships/customXml" Target="../ink/ink2420.xml"/><Relationship Id="rId2" Type="http://schemas.openxmlformats.org/officeDocument/2006/relationships/customXml" Target="../ink/ink2304.xml"/><Relationship Id="rId29" Type="http://schemas.openxmlformats.org/officeDocument/2006/relationships/image" Target="../media/image2294.png"/><Relationship Id="rId255" Type="http://schemas.openxmlformats.org/officeDocument/2006/relationships/customXml" Target="../ink/ink2429.xml"/><Relationship Id="rId276" Type="http://schemas.openxmlformats.org/officeDocument/2006/relationships/image" Target="../media/image2417.png"/><Relationship Id="rId40" Type="http://schemas.openxmlformats.org/officeDocument/2006/relationships/customXml" Target="../ink/ink2323.xml"/><Relationship Id="rId115" Type="http://schemas.openxmlformats.org/officeDocument/2006/relationships/image" Target="../media/image2337.png"/><Relationship Id="rId136" Type="http://schemas.openxmlformats.org/officeDocument/2006/relationships/customXml" Target="../ink/ink2371.xml"/><Relationship Id="rId157" Type="http://schemas.openxmlformats.org/officeDocument/2006/relationships/image" Target="../media/image2358.png"/><Relationship Id="rId178" Type="http://schemas.openxmlformats.org/officeDocument/2006/relationships/customXml" Target="../ink/ink2392.xml"/><Relationship Id="rId61" Type="http://schemas.openxmlformats.org/officeDocument/2006/relationships/image" Target="../media/image2310.png"/><Relationship Id="rId82" Type="http://schemas.openxmlformats.org/officeDocument/2006/relationships/customXml" Target="../ink/ink2344.xml"/><Relationship Id="rId199" Type="http://schemas.openxmlformats.org/officeDocument/2006/relationships/image" Target="../media/image2379.png"/><Relationship Id="rId203" Type="http://schemas.openxmlformats.org/officeDocument/2006/relationships/image" Target="../media/image2381.png"/><Relationship Id="rId19" Type="http://schemas.openxmlformats.org/officeDocument/2006/relationships/image" Target="../media/image2289.png"/><Relationship Id="rId224" Type="http://schemas.openxmlformats.org/officeDocument/2006/relationships/customXml" Target="../ink/ink2415.xml"/><Relationship Id="rId245" Type="http://schemas.openxmlformats.org/officeDocument/2006/relationships/image" Target="../media/image2403.png"/><Relationship Id="rId266" Type="http://schemas.openxmlformats.org/officeDocument/2006/relationships/customXml" Target="../ink/ink2435.xml"/><Relationship Id="rId287" Type="http://schemas.openxmlformats.org/officeDocument/2006/relationships/customXml" Target="../ink/ink2446.xml"/><Relationship Id="rId30" Type="http://schemas.openxmlformats.org/officeDocument/2006/relationships/customXml" Target="../ink/ink2318.xml"/><Relationship Id="rId105" Type="http://schemas.openxmlformats.org/officeDocument/2006/relationships/image" Target="../media/image2332.png"/><Relationship Id="rId126" Type="http://schemas.openxmlformats.org/officeDocument/2006/relationships/customXml" Target="../ink/ink2366.xml"/><Relationship Id="rId147" Type="http://schemas.openxmlformats.org/officeDocument/2006/relationships/image" Target="../media/image2353.png"/><Relationship Id="rId168" Type="http://schemas.openxmlformats.org/officeDocument/2006/relationships/customXml" Target="../ink/ink2387.xml"/><Relationship Id="rId51" Type="http://schemas.openxmlformats.org/officeDocument/2006/relationships/image" Target="../media/image2305.png"/><Relationship Id="rId72" Type="http://schemas.openxmlformats.org/officeDocument/2006/relationships/customXml" Target="../ink/ink2339.xml"/><Relationship Id="rId93" Type="http://schemas.openxmlformats.org/officeDocument/2006/relationships/image" Target="../media/image2326.png"/><Relationship Id="rId189" Type="http://schemas.openxmlformats.org/officeDocument/2006/relationships/image" Target="../media/image2374.png"/><Relationship Id="rId3" Type="http://schemas.openxmlformats.org/officeDocument/2006/relationships/image" Target="../media/image2281.png"/><Relationship Id="rId214" Type="http://schemas.openxmlformats.org/officeDocument/2006/relationships/customXml" Target="../ink/ink2410.xml"/><Relationship Id="rId235" Type="http://schemas.openxmlformats.org/officeDocument/2006/relationships/image" Target="../media/image2397.png"/><Relationship Id="rId256" Type="http://schemas.openxmlformats.org/officeDocument/2006/relationships/image" Target="../media/image2409.png"/><Relationship Id="rId277" Type="http://schemas.openxmlformats.org/officeDocument/2006/relationships/customXml" Target="../ink/ink2441.xml"/><Relationship Id="rId116" Type="http://schemas.openxmlformats.org/officeDocument/2006/relationships/customXml" Target="../ink/ink2361.xml"/><Relationship Id="rId137" Type="http://schemas.openxmlformats.org/officeDocument/2006/relationships/image" Target="../media/image2348.png"/><Relationship Id="rId158" Type="http://schemas.openxmlformats.org/officeDocument/2006/relationships/customXml" Target="../ink/ink2382.xml"/><Relationship Id="rId20" Type="http://schemas.openxmlformats.org/officeDocument/2006/relationships/customXml" Target="../ink/ink2313.xml"/><Relationship Id="rId41" Type="http://schemas.openxmlformats.org/officeDocument/2006/relationships/image" Target="../media/image2300.png"/><Relationship Id="rId62" Type="http://schemas.openxmlformats.org/officeDocument/2006/relationships/customXml" Target="../ink/ink2334.xml"/><Relationship Id="rId83" Type="http://schemas.openxmlformats.org/officeDocument/2006/relationships/image" Target="../media/image2321.png"/><Relationship Id="rId179" Type="http://schemas.openxmlformats.org/officeDocument/2006/relationships/image" Target="../media/image2369.png"/><Relationship Id="rId190" Type="http://schemas.openxmlformats.org/officeDocument/2006/relationships/customXml" Target="../ink/ink2398.xml"/><Relationship Id="rId204" Type="http://schemas.openxmlformats.org/officeDocument/2006/relationships/customXml" Target="../ink/ink2405.xml"/><Relationship Id="rId225" Type="http://schemas.openxmlformats.org/officeDocument/2006/relationships/image" Target="../media/image2392.png"/><Relationship Id="rId246" Type="http://schemas.openxmlformats.org/officeDocument/2006/relationships/image" Target="../media/image2404.png"/><Relationship Id="rId267" Type="http://schemas.openxmlformats.org/officeDocument/2006/relationships/image" Target="../media/image2413.png"/><Relationship Id="rId288" Type="http://schemas.openxmlformats.org/officeDocument/2006/relationships/image" Target="../media/image2423.png"/><Relationship Id="rId106" Type="http://schemas.openxmlformats.org/officeDocument/2006/relationships/customXml" Target="../ink/ink2356.xml"/><Relationship Id="rId127" Type="http://schemas.openxmlformats.org/officeDocument/2006/relationships/image" Target="../media/image2343.png"/><Relationship Id="rId10" Type="http://schemas.openxmlformats.org/officeDocument/2006/relationships/customXml" Target="../ink/ink2308.xml"/><Relationship Id="rId31" Type="http://schemas.openxmlformats.org/officeDocument/2006/relationships/image" Target="../media/image2295.png"/><Relationship Id="rId52" Type="http://schemas.openxmlformats.org/officeDocument/2006/relationships/customXml" Target="../ink/ink2329.xml"/><Relationship Id="rId73" Type="http://schemas.openxmlformats.org/officeDocument/2006/relationships/image" Target="../media/image2316.png"/><Relationship Id="rId94" Type="http://schemas.openxmlformats.org/officeDocument/2006/relationships/customXml" Target="../ink/ink2350.xml"/><Relationship Id="rId148" Type="http://schemas.openxmlformats.org/officeDocument/2006/relationships/customXml" Target="../ink/ink2377.xml"/><Relationship Id="rId169" Type="http://schemas.openxmlformats.org/officeDocument/2006/relationships/image" Target="../media/image2364.png"/><Relationship Id="rId4" Type="http://schemas.openxmlformats.org/officeDocument/2006/relationships/customXml" Target="../ink/ink2305.xml"/><Relationship Id="rId180" Type="http://schemas.openxmlformats.org/officeDocument/2006/relationships/customXml" Target="../ink/ink2393.xml"/><Relationship Id="rId215" Type="http://schemas.openxmlformats.org/officeDocument/2006/relationships/image" Target="../media/image2387.png"/><Relationship Id="rId236" Type="http://schemas.openxmlformats.org/officeDocument/2006/relationships/customXml" Target="../ink/ink2421.xml"/><Relationship Id="rId257" Type="http://schemas.openxmlformats.org/officeDocument/2006/relationships/customXml" Target="../ink/ink2430.xml"/><Relationship Id="rId278" Type="http://schemas.openxmlformats.org/officeDocument/2006/relationships/image" Target="../media/image2418.png"/><Relationship Id="rId42" Type="http://schemas.openxmlformats.org/officeDocument/2006/relationships/customXml" Target="../ink/ink2324.xml"/><Relationship Id="rId84" Type="http://schemas.openxmlformats.org/officeDocument/2006/relationships/customXml" Target="../ink/ink2345.xml"/><Relationship Id="rId138" Type="http://schemas.openxmlformats.org/officeDocument/2006/relationships/customXml" Target="../ink/ink2372.xml"/><Relationship Id="rId191" Type="http://schemas.openxmlformats.org/officeDocument/2006/relationships/image" Target="../media/image2375.png"/><Relationship Id="rId205" Type="http://schemas.openxmlformats.org/officeDocument/2006/relationships/image" Target="../media/image2382.png"/><Relationship Id="rId247" Type="http://schemas.openxmlformats.org/officeDocument/2006/relationships/customXml" Target="../ink/ink2425.xml"/><Relationship Id="rId107" Type="http://schemas.openxmlformats.org/officeDocument/2006/relationships/image" Target="../media/image2333.png"/><Relationship Id="rId289" Type="http://schemas.openxmlformats.org/officeDocument/2006/relationships/customXml" Target="../ink/ink2447.xml"/><Relationship Id="rId11" Type="http://schemas.openxmlformats.org/officeDocument/2006/relationships/image" Target="../media/image2285.png"/><Relationship Id="rId53" Type="http://schemas.openxmlformats.org/officeDocument/2006/relationships/image" Target="../media/image2306.png"/><Relationship Id="rId149" Type="http://schemas.openxmlformats.org/officeDocument/2006/relationships/image" Target="../media/image2354.png"/><Relationship Id="rId95" Type="http://schemas.openxmlformats.org/officeDocument/2006/relationships/image" Target="../media/image2327.png"/><Relationship Id="rId160" Type="http://schemas.openxmlformats.org/officeDocument/2006/relationships/customXml" Target="../ink/ink2383.xml"/><Relationship Id="rId216" Type="http://schemas.openxmlformats.org/officeDocument/2006/relationships/customXml" Target="../ink/ink2411.xml"/><Relationship Id="rId258" Type="http://schemas.openxmlformats.org/officeDocument/2006/relationships/image" Target="../media/image2410.png"/><Relationship Id="rId22" Type="http://schemas.openxmlformats.org/officeDocument/2006/relationships/customXml" Target="../ink/ink2314.xml"/><Relationship Id="rId64" Type="http://schemas.openxmlformats.org/officeDocument/2006/relationships/customXml" Target="../ink/ink2335.xml"/><Relationship Id="rId118" Type="http://schemas.openxmlformats.org/officeDocument/2006/relationships/customXml" Target="../ink/ink2362.xml"/><Relationship Id="rId171" Type="http://schemas.openxmlformats.org/officeDocument/2006/relationships/image" Target="../media/image2365.png"/><Relationship Id="rId227" Type="http://schemas.openxmlformats.org/officeDocument/2006/relationships/image" Target="../media/image2393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30.png"/><Relationship Id="rId18" Type="http://schemas.openxmlformats.org/officeDocument/2006/relationships/customXml" Target="../ink/ink2456.xml"/><Relationship Id="rId26" Type="http://schemas.openxmlformats.org/officeDocument/2006/relationships/customXml" Target="../ink/ink2460.xml"/><Relationship Id="rId21" Type="http://schemas.openxmlformats.org/officeDocument/2006/relationships/image" Target="../media/image2434.png"/><Relationship Id="rId34" Type="http://schemas.openxmlformats.org/officeDocument/2006/relationships/customXml" Target="../ink/ink2464.xml"/><Relationship Id="rId7" Type="http://schemas.openxmlformats.org/officeDocument/2006/relationships/image" Target="../media/image2427.png"/><Relationship Id="rId12" Type="http://schemas.openxmlformats.org/officeDocument/2006/relationships/customXml" Target="../ink/ink2453.xml"/><Relationship Id="rId17" Type="http://schemas.openxmlformats.org/officeDocument/2006/relationships/image" Target="../media/image2432.png"/><Relationship Id="rId25" Type="http://schemas.openxmlformats.org/officeDocument/2006/relationships/image" Target="../media/image2436.png"/><Relationship Id="rId33" Type="http://schemas.openxmlformats.org/officeDocument/2006/relationships/image" Target="../media/image2440.png"/><Relationship Id="rId38" Type="http://schemas.openxmlformats.org/officeDocument/2006/relationships/image" Target="../media/image2444.png"/><Relationship Id="rId2" Type="http://schemas.openxmlformats.org/officeDocument/2006/relationships/customXml" Target="../ink/ink2448.xml"/><Relationship Id="rId16" Type="http://schemas.openxmlformats.org/officeDocument/2006/relationships/customXml" Target="../ink/ink2455.xml"/><Relationship Id="rId20" Type="http://schemas.openxmlformats.org/officeDocument/2006/relationships/customXml" Target="../ink/ink2457.xml"/><Relationship Id="rId29" Type="http://schemas.openxmlformats.org/officeDocument/2006/relationships/image" Target="../media/image243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50.xml"/><Relationship Id="rId11" Type="http://schemas.openxmlformats.org/officeDocument/2006/relationships/image" Target="../media/image2429.png"/><Relationship Id="rId24" Type="http://schemas.openxmlformats.org/officeDocument/2006/relationships/customXml" Target="../ink/ink2459.xml"/><Relationship Id="rId32" Type="http://schemas.openxmlformats.org/officeDocument/2006/relationships/customXml" Target="../ink/ink2463.xml"/><Relationship Id="rId37" Type="http://schemas.openxmlformats.org/officeDocument/2006/relationships/image" Target="../media/image2443.png"/><Relationship Id="rId5" Type="http://schemas.openxmlformats.org/officeDocument/2006/relationships/image" Target="../media/image2426.png"/><Relationship Id="rId15" Type="http://schemas.openxmlformats.org/officeDocument/2006/relationships/image" Target="../media/image2431.png"/><Relationship Id="rId23" Type="http://schemas.openxmlformats.org/officeDocument/2006/relationships/image" Target="../media/image2435.png"/><Relationship Id="rId28" Type="http://schemas.openxmlformats.org/officeDocument/2006/relationships/customXml" Target="../ink/ink2461.xml"/><Relationship Id="rId36" Type="http://schemas.openxmlformats.org/officeDocument/2006/relationships/image" Target="../media/image2442.png"/><Relationship Id="rId10" Type="http://schemas.openxmlformats.org/officeDocument/2006/relationships/customXml" Target="../ink/ink2452.xml"/><Relationship Id="rId19" Type="http://schemas.openxmlformats.org/officeDocument/2006/relationships/image" Target="../media/image2433.png"/><Relationship Id="rId31" Type="http://schemas.openxmlformats.org/officeDocument/2006/relationships/image" Target="../media/image2439.png"/><Relationship Id="rId4" Type="http://schemas.openxmlformats.org/officeDocument/2006/relationships/customXml" Target="../ink/ink2449.xml"/><Relationship Id="rId9" Type="http://schemas.openxmlformats.org/officeDocument/2006/relationships/image" Target="../media/image2428.png"/><Relationship Id="rId14" Type="http://schemas.openxmlformats.org/officeDocument/2006/relationships/customXml" Target="../ink/ink2454.xml"/><Relationship Id="rId22" Type="http://schemas.openxmlformats.org/officeDocument/2006/relationships/customXml" Target="../ink/ink2458.xml"/><Relationship Id="rId27" Type="http://schemas.openxmlformats.org/officeDocument/2006/relationships/image" Target="../media/image2437.png"/><Relationship Id="rId30" Type="http://schemas.openxmlformats.org/officeDocument/2006/relationships/customXml" Target="../ink/ink2462.xml"/><Relationship Id="rId35" Type="http://schemas.openxmlformats.org/officeDocument/2006/relationships/image" Target="../media/image2441.png"/><Relationship Id="rId8" Type="http://schemas.openxmlformats.org/officeDocument/2006/relationships/customXml" Target="../ink/ink2451.xml"/><Relationship Id="rId3" Type="http://schemas.openxmlformats.org/officeDocument/2006/relationships/image" Target="../media/image2425.png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502.png"/><Relationship Id="rId671" Type="http://schemas.openxmlformats.org/officeDocument/2006/relationships/customXml" Target="../ink/ink2804.xml"/><Relationship Id="rId21" Type="http://schemas.openxmlformats.org/officeDocument/2006/relationships/image" Target="../media/image2454.png"/><Relationship Id="rId324" Type="http://schemas.openxmlformats.org/officeDocument/2006/relationships/customXml" Target="../ink/ink2629.xml"/><Relationship Id="rId531" Type="http://schemas.openxmlformats.org/officeDocument/2006/relationships/image" Target="../media/image2703.png"/><Relationship Id="rId629" Type="http://schemas.openxmlformats.org/officeDocument/2006/relationships/customXml" Target="../ink/ink2783.xml"/><Relationship Id="rId170" Type="http://schemas.openxmlformats.org/officeDocument/2006/relationships/customXml" Target="../ink/ink2552.xml"/><Relationship Id="rId268" Type="http://schemas.openxmlformats.org/officeDocument/2006/relationships/customXml" Target="../ink/ink2601.xml"/><Relationship Id="rId475" Type="http://schemas.openxmlformats.org/officeDocument/2006/relationships/customXml" Target="../ink/ink2705.xml"/><Relationship Id="rId32" Type="http://schemas.openxmlformats.org/officeDocument/2006/relationships/customXml" Target="../ink/ink2480.xml"/><Relationship Id="rId128" Type="http://schemas.openxmlformats.org/officeDocument/2006/relationships/customXml" Target="../ink/ink2528.xml"/><Relationship Id="rId335" Type="http://schemas.openxmlformats.org/officeDocument/2006/relationships/image" Target="../media/image2607.png"/><Relationship Id="rId542" Type="http://schemas.openxmlformats.org/officeDocument/2006/relationships/customXml" Target="../ink/ink2739.xml"/><Relationship Id="rId181" Type="http://schemas.openxmlformats.org/officeDocument/2006/relationships/image" Target="../media/image2531.png"/><Relationship Id="rId402" Type="http://schemas.openxmlformats.org/officeDocument/2006/relationships/customXml" Target="../ink/ink2668.xml"/><Relationship Id="rId279" Type="http://schemas.openxmlformats.org/officeDocument/2006/relationships/image" Target="../media/image2580.png"/><Relationship Id="rId486" Type="http://schemas.openxmlformats.org/officeDocument/2006/relationships/image" Target="../media/image2681.png"/><Relationship Id="rId43" Type="http://schemas.openxmlformats.org/officeDocument/2006/relationships/image" Target="../media/image2465.png"/><Relationship Id="rId139" Type="http://schemas.openxmlformats.org/officeDocument/2006/relationships/customXml" Target="../ink/ink2536.xml"/><Relationship Id="rId346" Type="http://schemas.openxmlformats.org/officeDocument/2006/relationships/customXml" Target="../ink/ink2640.xml"/><Relationship Id="rId553" Type="http://schemas.openxmlformats.org/officeDocument/2006/relationships/customXml" Target="../ink/ink2745.xml"/><Relationship Id="rId192" Type="http://schemas.openxmlformats.org/officeDocument/2006/relationships/customXml" Target="../ink/ink2563.xml"/><Relationship Id="rId206" Type="http://schemas.openxmlformats.org/officeDocument/2006/relationships/customXml" Target="../ink/ink2570.xml"/><Relationship Id="rId413" Type="http://schemas.openxmlformats.org/officeDocument/2006/relationships/image" Target="../media/image2015.png"/><Relationship Id="rId497" Type="http://schemas.openxmlformats.org/officeDocument/2006/relationships/image" Target="../media/image2686.png"/><Relationship Id="rId620" Type="http://schemas.openxmlformats.org/officeDocument/2006/relationships/image" Target="../media/image2747.png"/><Relationship Id="rId357" Type="http://schemas.openxmlformats.org/officeDocument/2006/relationships/image" Target="../media/image2618.png"/><Relationship Id="rId54" Type="http://schemas.openxmlformats.org/officeDocument/2006/relationships/customXml" Target="../ink/ink2491.xml"/><Relationship Id="rId217" Type="http://schemas.openxmlformats.org/officeDocument/2006/relationships/image" Target="../media/image2549.png"/><Relationship Id="rId564" Type="http://schemas.openxmlformats.org/officeDocument/2006/relationships/image" Target="../media/image2719.png"/><Relationship Id="rId424" Type="http://schemas.openxmlformats.org/officeDocument/2006/relationships/customXml" Target="../ink/ink2679.xml"/><Relationship Id="rId631" Type="http://schemas.openxmlformats.org/officeDocument/2006/relationships/customXml" Target="../ink/ink2784.xml"/><Relationship Id="rId270" Type="http://schemas.openxmlformats.org/officeDocument/2006/relationships/customXml" Target="../ink/ink2602.xml"/><Relationship Id="rId65" Type="http://schemas.openxmlformats.org/officeDocument/2006/relationships/image" Target="../media/image2476.png"/><Relationship Id="rId130" Type="http://schemas.openxmlformats.org/officeDocument/2006/relationships/customXml" Target="../ink/ink2529.xml"/><Relationship Id="rId368" Type="http://schemas.openxmlformats.org/officeDocument/2006/relationships/customXml" Target="../ink/ink2651.xml"/><Relationship Id="rId575" Type="http://schemas.openxmlformats.org/officeDocument/2006/relationships/customXml" Target="../ink/ink2756.xml"/><Relationship Id="rId228" Type="http://schemas.openxmlformats.org/officeDocument/2006/relationships/customXml" Target="../ink/ink2581.xml"/><Relationship Id="rId435" Type="http://schemas.openxmlformats.org/officeDocument/2006/relationships/image" Target="../media/image2656.png"/><Relationship Id="rId642" Type="http://schemas.openxmlformats.org/officeDocument/2006/relationships/image" Target="../media/image2758.png"/><Relationship Id="rId281" Type="http://schemas.openxmlformats.org/officeDocument/2006/relationships/image" Target="../media/image2581.png"/><Relationship Id="rId502" Type="http://schemas.openxmlformats.org/officeDocument/2006/relationships/customXml" Target="../ink/ink2719.xml"/><Relationship Id="rId76" Type="http://schemas.openxmlformats.org/officeDocument/2006/relationships/customXml" Target="../ink/ink2502.xml"/><Relationship Id="rId141" Type="http://schemas.openxmlformats.org/officeDocument/2006/relationships/image" Target="../media/image2511.png"/><Relationship Id="rId379" Type="http://schemas.openxmlformats.org/officeDocument/2006/relationships/image" Target="../media/image2629.png"/><Relationship Id="rId586" Type="http://schemas.openxmlformats.org/officeDocument/2006/relationships/image" Target="../media/image2730.png"/><Relationship Id="rId7" Type="http://schemas.openxmlformats.org/officeDocument/2006/relationships/image" Target="../media/image2447.png"/><Relationship Id="rId239" Type="http://schemas.openxmlformats.org/officeDocument/2006/relationships/image" Target="../media/image2560.png"/><Relationship Id="rId446" Type="http://schemas.openxmlformats.org/officeDocument/2006/relationships/customXml" Target="../ink/ink2690.xml"/><Relationship Id="rId653" Type="http://schemas.openxmlformats.org/officeDocument/2006/relationships/customXml" Target="../ink/ink2795.xml"/><Relationship Id="rId292" Type="http://schemas.openxmlformats.org/officeDocument/2006/relationships/customXml" Target="../ink/ink2613.xml"/><Relationship Id="rId306" Type="http://schemas.openxmlformats.org/officeDocument/2006/relationships/customXml" Target="../ink/ink2620.xml"/><Relationship Id="rId87" Type="http://schemas.openxmlformats.org/officeDocument/2006/relationships/image" Target="../media/image2487.png"/><Relationship Id="rId513" Type="http://schemas.openxmlformats.org/officeDocument/2006/relationships/image" Target="../media/image2694.png"/><Relationship Id="rId597" Type="http://schemas.openxmlformats.org/officeDocument/2006/relationships/customXml" Target="../ink/ink2767.xml"/><Relationship Id="rId152" Type="http://schemas.openxmlformats.org/officeDocument/2006/relationships/customXml" Target="../ink/ink2543.xml"/><Relationship Id="rId457" Type="http://schemas.openxmlformats.org/officeDocument/2006/relationships/customXml" Target="../ink/ink2696.xml"/><Relationship Id="rId664" Type="http://schemas.openxmlformats.org/officeDocument/2006/relationships/image" Target="../media/image2769.png"/><Relationship Id="rId14" Type="http://schemas.openxmlformats.org/officeDocument/2006/relationships/customXml" Target="../ink/ink2471.xml"/><Relationship Id="rId317" Type="http://schemas.openxmlformats.org/officeDocument/2006/relationships/image" Target="../media/image2598.png"/><Relationship Id="rId524" Type="http://schemas.openxmlformats.org/officeDocument/2006/relationships/customXml" Target="../ink/ink2730.xml"/><Relationship Id="rId98" Type="http://schemas.openxmlformats.org/officeDocument/2006/relationships/customXml" Target="../ink/ink2513.xml"/><Relationship Id="rId163" Type="http://schemas.openxmlformats.org/officeDocument/2006/relationships/image" Target="../media/image2522.png"/><Relationship Id="rId370" Type="http://schemas.openxmlformats.org/officeDocument/2006/relationships/customXml" Target="../ink/ink2652.xml"/><Relationship Id="rId230" Type="http://schemas.openxmlformats.org/officeDocument/2006/relationships/customXml" Target="../ink/ink2582.xml"/><Relationship Id="rId468" Type="http://schemas.openxmlformats.org/officeDocument/2006/relationships/image" Target="../media/image2672.png"/><Relationship Id="rId675" Type="http://schemas.openxmlformats.org/officeDocument/2006/relationships/customXml" Target="../ink/ink2806.xml"/><Relationship Id="rId25" Type="http://schemas.openxmlformats.org/officeDocument/2006/relationships/image" Target="../media/image2456.png"/><Relationship Id="rId328" Type="http://schemas.openxmlformats.org/officeDocument/2006/relationships/customXml" Target="../ink/ink2631.xml"/><Relationship Id="rId535" Type="http://schemas.openxmlformats.org/officeDocument/2006/relationships/image" Target="../media/image2705.png"/><Relationship Id="rId174" Type="http://schemas.openxmlformats.org/officeDocument/2006/relationships/customXml" Target="../ink/ink2554.xml"/><Relationship Id="rId381" Type="http://schemas.openxmlformats.org/officeDocument/2006/relationships/image" Target="../media/image2630.png"/><Relationship Id="rId602" Type="http://schemas.openxmlformats.org/officeDocument/2006/relationships/image" Target="../media/image2738.png"/><Relationship Id="rId241" Type="http://schemas.openxmlformats.org/officeDocument/2006/relationships/image" Target="../media/image2561.png"/><Relationship Id="rId479" Type="http://schemas.openxmlformats.org/officeDocument/2006/relationships/customXml" Target="../ink/ink2707.xml"/><Relationship Id="rId36" Type="http://schemas.openxmlformats.org/officeDocument/2006/relationships/customXml" Target="../ink/ink2482.xml"/><Relationship Id="rId339" Type="http://schemas.openxmlformats.org/officeDocument/2006/relationships/image" Target="../media/image2609.png"/><Relationship Id="rId546" Type="http://schemas.openxmlformats.org/officeDocument/2006/relationships/customXml" Target="../ink/ink2741.xml"/><Relationship Id="rId101" Type="http://schemas.openxmlformats.org/officeDocument/2006/relationships/image" Target="../media/image2494.png"/><Relationship Id="rId185" Type="http://schemas.openxmlformats.org/officeDocument/2006/relationships/image" Target="../media/image2533.png"/><Relationship Id="rId406" Type="http://schemas.openxmlformats.org/officeDocument/2006/relationships/customXml" Target="../ink/ink2670.xml"/><Relationship Id="rId392" Type="http://schemas.openxmlformats.org/officeDocument/2006/relationships/customXml" Target="../ink/ink2663.xml"/><Relationship Id="rId613" Type="http://schemas.openxmlformats.org/officeDocument/2006/relationships/customXml" Target="../ink/ink2775.xml"/><Relationship Id="rId252" Type="http://schemas.openxmlformats.org/officeDocument/2006/relationships/customXml" Target="../ink/ink2593.xml"/><Relationship Id="rId47" Type="http://schemas.openxmlformats.org/officeDocument/2006/relationships/image" Target="../media/image2467.png"/><Relationship Id="rId112" Type="http://schemas.openxmlformats.org/officeDocument/2006/relationships/customXml" Target="../ink/ink2520.xml"/><Relationship Id="rId557" Type="http://schemas.openxmlformats.org/officeDocument/2006/relationships/customXml" Target="../ink/ink2747.xml"/><Relationship Id="rId196" Type="http://schemas.openxmlformats.org/officeDocument/2006/relationships/customXml" Target="../ink/ink2565.xml"/><Relationship Id="rId417" Type="http://schemas.openxmlformats.org/officeDocument/2006/relationships/image" Target="../media/image2647.png"/><Relationship Id="rId624" Type="http://schemas.openxmlformats.org/officeDocument/2006/relationships/image" Target="../media/image2749.png"/><Relationship Id="rId263" Type="http://schemas.openxmlformats.org/officeDocument/2006/relationships/image" Target="../media/image2572.png"/><Relationship Id="rId470" Type="http://schemas.openxmlformats.org/officeDocument/2006/relationships/image" Target="../media/image2673.png"/><Relationship Id="rId58" Type="http://schemas.openxmlformats.org/officeDocument/2006/relationships/customXml" Target="../ink/ink2493.xml"/><Relationship Id="rId123" Type="http://schemas.openxmlformats.org/officeDocument/2006/relationships/image" Target="../media/image2505.png"/><Relationship Id="rId330" Type="http://schemas.openxmlformats.org/officeDocument/2006/relationships/customXml" Target="../ink/ink2632.xml"/><Relationship Id="rId568" Type="http://schemas.openxmlformats.org/officeDocument/2006/relationships/image" Target="../media/image2721.png"/><Relationship Id="rId428" Type="http://schemas.openxmlformats.org/officeDocument/2006/relationships/customXml" Target="../ink/ink2681.xml"/><Relationship Id="rId635" Type="http://schemas.openxmlformats.org/officeDocument/2006/relationships/customXml" Target="../ink/ink2786.xml"/><Relationship Id="rId274" Type="http://schemas.openxmlformats.org/officeDocument/2006/relationships/customXml" Target="../ink/ink2604.xml"/><Relationship Id="rId481" Type="http://schemas.openxmlformats.org/officeDocument/2006/relationships/customXml" Target="../ink/ink2708.xml"/><Relationship Id="rId69" Type="http://schemas.openxmlformats.org/officeDocument/2006/relationships/image" Target="../media/image2478.png"/><Relationship Id="rId134" Type="http://schemas.openxmlformats.org/officeDocument/2006/relationships/customXml" Target="../ink/ink2531.xml"/><Relationship Id="rId579" Type="http://schemas.openxmlformats.org/officeDocument/2006/relationships/customXml" Target="../ink/ink2758.xml"/><Relationship Id="rId341" Type="http://schemas.openxmlformats.org/officeDocument/2006/relationships/image" Target="../media/image2610.png"/><Relationship Id="rId439" Type="http://schemas.openxmlformats.org/officeDocument/2006/relationships/image" Target="../media/image2658.png"/><Relationship Id="rId646" Type="http://schemas.openxmlformats.org/officeDocument/2006/relationships/image" Target="../media/image2760.png"/><Relationship Id="rId201" Type="http://schemas.openxmlformats.org/officeDocument/2006/relationships/image" Target="../media/image2541.png"/><Relationship Id="rId285" Type="http://schemas.openxmlformats.org/officeDocument/2006/relationships/image" Target="../media/image2583.png"/><Relationship Id="rId506" Type="http://schemas.openxmlformats.org/officeDocument/2006/relationships/customXml" Target="../ink/ink2721.xml"/><Relationship Id="rId38" Type="http://schemas.openxmlformats.org/officeDocument/2006/relationships/customXml" Target="../ink/ink2483.xml"/><Relationship Id="rId103" Type="http://schemas.openxmlformats.org/officeDocument/2006/relationships/image" Target="../media/image2495.png"/><Relationship Id="rId310" Type="http://schemas.openxmlformats.org/officeDocument/2006/relationships/customXml" Target="../ink/ink2622.xml"/><Relationship Id="rId492" Type="http://schemas.openxmlformats.org/officeDocument/2006/relationships/image" Target="../media/image2684.png"/><Relationship Id="rId548" Type="http://schemas.openxmlformats.org/officeDocument/2006/relationships/customXml" Target="../ink/ink2742.xml"/><Relationship Id="rId91" Type="http://schemas.openxmlformats.org/officeDocument/2006/relationships/image" Target="../media/image2489.png"/><Relationship Id="rId145" Type="http://schemas.openxmlformats.org/officeDocument/2006/relationships/image" Target="../media/image2513.png"/><Relationship Id="rId187" Type="http://schemas.openxmlformats.org/officeDocument/2006/relationships/image" Target="../media/image2534.png"/><Relationship Id="rId352" Type="http://schemas.openxmlformats.org/officeDocument/2006/relationships/customXml" Target="../ink/ink2643.xml"/><Relationship Id="rId394" Type="http://schemas.openxmlformats.org/officeDocument/2006/relationships/customXml" Target="../ink/ink2664.xml"/><Relationship Id="rId408" Type="http://schemas.openxmlformats.org/officeDocument/2006/relationships/customXml" Target="../ink/ink2671.xml"/><Relationship Id="rId615" Type="http://schemas.openxmlformats.org/officeDocument/2006/relationships/customXml" Target="../ink/ink2776.xml"/><Relationship Id="rId212" Type="http://schemas.openxmlformats.org/officeDocument/2006/relationships/customXml" Target="../ink/ink2573.xml"/><Relationship Id="rId254" Type="http://schemas.openxmlformats.org/officeDocument/2006/relationships/customXml" Target="../ink/ink2594.xml"/><Relationship Id="rId657" Type="http://schemas.openxmlformats.org/officeDocument/2006/relationships/customXml" Target="../ink/ink2797.xml"/><Relationship Id="rId49" Type="http://schemas.openxmlformats.org/officeDocument/2006/relationships/image" Target="../media/image2468.png"/><Relationship Id="rId114" Type="http://schemas.openxmlformats.org/officeDocument/2006/relationships/customXml" Target="../ink/ink2521.xml"/><Relationship Id="rId296" Type="http://schemas.openxmlformats.org/officeDocument/2006/relationships/customXml" Target="../ink/ink2615.xml"/><Relationship Id="rId461" Type="http://schemas.openxmlformats.org/officeDocument/2006/relationships/customXml" Target="../ink/ink2698.xml"/><Relationship Id="rId517" Type="http://schemas.openxmlformats.org/officeDocument/2006/relationships/image" Target="../media/image2696.png"/><Relationship Id="rId559" Type="http://schemas.openxmlformats.org/officeDocument/2006/relationships/customXml" Target="../ink/ink2748.xml"/><Relationship Id="rId60" Type="http://schemas.openxmlformats.org/officeDocument/2006/relationships/customXml" Target="../ink/ink2494.xml"/><Relationship Id="rId156" Type="http://schemas.openxmlformats.org/officeDocument/2006/relationships/customXml" Target="../ink/ink2545.xml"/><Relationship Id="rId198" Type="http://schemas.openxmlformats.org/officeDocument/2006/relationships/customXml" Target="../ink/ink2566.xml"/><Relationship Id="rId321" Type="http://schemas.openxmlformats.org/officeDocument/2006/relationships/image" Target="../media/image2600.png"/><Relationship Id="rId363" Type="http://schemas.openxmlformats.org/officeDocument/2006/relationships/image" Target="../media/image2621.png"/><Relationship Id="rId419" Type="http://schemas.openxmlformats.org/officeDocument/2006/relationships/image" Target="../media/image2648.png"/><Relationship Id="rId570" Type="http://schemas.openxmlformats.org/officeDocument/2006/relationships/image" Target="../media/image2722.png"/><Relationship Id="rId626" Type="http://schemas.openxmlformats.org/officeDocument/2006/relationships/image" Target="../media/image2750.png"/><Relationship Id="rId223" Type="http://schemas.openxmlformats.org/officeDocument/2006/relationships/image" Target="../media/image2552.png"/><Relationship Id="rId430" Type="http://schemas.openxmlformats.org/officeDocument/2006/relationships/customXml" Target="../ink/ink2682.xml"/><Relationship Id="rId668" Type="http://schemas.openxmlformats.org/officeDocument/2006/relationships/image" Target="../media/image2771.png"/><Relationship Id="rId18" Type="http://schemas.openxmlformats.org/officeDocument/2006/relationships/customXml" Target="../ink/ink2473.xml"/><Relationship Id="rId265" Type="http://schemas.openxmlformats.org/officeDocument/2006/relationships/image" Target="../media/image2573.png"/><Relationship Id="rId472" Type="http://schemas.openxmlformats.org/officeDocument/2006/relationships/image" Target="../media/image2674.png"/><Relationship Id="rId528" Type="http://schemas.openxmlformats.org/officeDocument/2006/relationships/customXml" Target="../ink/ink2732.xml"/><Relationship Id="rId125" Type="http://schemas.openxmlformats.org/officeDocument/2006/relationships/image" Target="../media/image2506.png"/><Relationship Id="rId167" Type="http://schemas.openxmlformats.org/officeDocument/2006/relationships/image" Target="../media/image2524.png"/><Relationship Id="rId332" Type="http://schemas.openxmlformats.org/officeDocument/2006/relationships/customXml" Target="../ink/ink2633.xml"/><Relationship Id="rId374" Type="http://schemas.openxmlformats.org/officeDocument/2006/relationships/customXml" Target="../ink/ink2654.xml"/><Relationship Id="rId581" Type="http://schemas.openxmlformats.org/officeDocument/2006/relationships/customXml" Target="../ink/ink2759.xml"/><Relationship Id="rId71" Type="http://schemas.openxmlformats.org/officeDocument/2006/relationships/image" Target="../media/image2479.png"/><Relationship Id="rId234" Type="http://schemas.openxmlformats.org/officeDocument/2006/relationships/customXml" Target="../ink/ink2584.xml"/><Relationship Id="rId637" Type="http://schemas.openxmlformats.org/officeDocument/2006/relationships/customXml" Target="../ink/ink2787.xml"/><Relationship Id="rId2" Type="http://schemas.openxmlformats.org/officeDocument/2006/relationships/customXml" Target="../ink/ink2465.xml"/><Relationship Id="rId29" Type="http://schemas.openxmlformats.org/officeDocument/2006/relationships/image" Target="../media/image2458.png"/><Relationship Id="rId276" Type="http://schemas.openxmlformats.org/officeDocument/2006/relationships/customXml" Target="../ink/ink2605.xml"/><Relationship Id="rId441" Type="http://schemas.openxmlformats.org/officeDocument/2006/relationships/image" Target="../media/image2659.png"/><Relationship Id="rId483" Type="http://schemas.openxmlformats.org/officeDocument/2006/relationships/customXml" Target="../ink/ink2709.xml"/><Relationship Id="rId539" Type="http://schemas.openxmlformats.org/officeDocument/2006/relationships/image" Target="../media/image2707.png"/><Relationship Id="rId40" Type="http://schemas.openxmlformats.org/officeDocument/2006/relationships/customXml" Target="../ink/ink2484.xml"/><Relationship Id="rId136" Type="http://schemas.openxmlformats.org/officeDocument/2006/relationships/customXml" Target="../ink/ink2533.xml"/><Relationship Id="rId178" Type="http://schemas.openxmlformats.org/officeDocument/2006/relationships/customXml" Target="../ink/ink2556.xml"/><Relationship Id="rId301" Type="http://schemas.openxmlformats.org/officeDocument/2006/relationships/image" Target="../media/image2590.png"/><Relationship Id="rId343" Type="http://schemas.openxmlformats.org/officeDocument/2006/relationships/image" Target="../media/image2611.png"/><Relationship Id="rId550" Type="http://schemas.openxmlformats.org/officeDocument/2006/relationships/customXml" Target="../ink/ink2743.xml"/><Relationship Id="rId82" Type="http://schemas.openxmlformats.org/officeDocument/2006/relationships/customXml" Target="../ink/ink2505.xml"/><Relationship Id="rId203" Type="http://schemas.openxmlformats.org/officeDocument/2006/relationships/image" Target="../media/image2542.png"/><Relationship Id="rId385" Type="http://schemas.openxmlformats.org/officeDocument/2006/relationships/image" Target="../media/image2632.png"/><Relationship Id="rId592" Type="http://schemas.openxmlformats.org/officeDocument/2006/relationships/image" Target="../media/image2733.png"/><Relationship Id="rId606" Type="http://schemas.openxmlformats.org/officeDocument/2006/relationships/image" Target="../media/image2740.png"/><Relationship Id="rId648" Type="http://schemas.openxmlformats.org/officeDocument/2006/relationships/image" Target="../media/image2761.png"/><Relationship Id="rId245" Type="http://schemas.openxmlformats.org/officeDocument/2006/relationships/image" Target="../media/image2563.png"/><Relationship Id="rId287" Type="http://schemas.openxmlformats.org/officeDocument/2006/relationships/image" Target="../media/image2584.png"/><Relationship Id="rId410" Type="http://schemas.openxmlformats.org/officeDocument/2006/relationships/customXml" Target="../ink/ink2672.xml"/><Relationship Id="rId452" Type="http://schemas.openxmlformats.org/officeDocument/2006/relationships/image" Target="../media/image2664.png"/><Relationship Id="rId494" Type="http://schemas.openxmlformats.org/officeDocument/2006/relationships/customXml" Target="../ink/ink2715.xml"/><Relationship Id="rId508" Type="http://schemas.openxmlformats.org/officeDocument/2006/relationships/customXml" Target="../ink/ink2722.xml"/><Relationship Id="rId105" Type="http://schemas.openxmlformats.org/officeDocument/2006/relationships/image" Target="../media/image2496.png"/><Relationship Id="rId147" Type="http://schemas.openxmlformats.org/officeDocument/2006/relationships/image" Target="../media/image2514.png"/><Relationship Id="rId312" Type="http://schemas.openxmlformats.org/officeDocument/2006/relationships/customXml" Target="../ink/ink2623.xml"/><Relationship Id="rId354" Type="http://schemas.openxmlformats.org/officeDocument/2006/relationships/customXml" Target="../ink/ink2644.xml"/><Relationship Id="rId51" Type="http://schemas.openxmlformats.org/officeDocument/2006/relationships/image" Target="../media/image2469.png"/><Relationship Id="rId93" Type="http://schemas.openxmlformats.org/officeDocument/2006/relationships/image" Target="../media/image2490.png"/><Relationship Id="rId189" Type="http://schemas.openxmlformats.org/officeDocument/2006/relationships/image" Target="../media/image2535.png"/><Relationship Id="rId396" Type="http://schemas.openxmlformats.org/officeDocument/2006/relationships/customXml" Target="../ink/ink2665.xml"/><Relationship Id="rId561" Type="http://schemas.openxmlformats.org/officeDocument/2006/relationships/customXml" Target="../ink/ink2749.xml"/><Relationship Id="rId617" Type="http://schemas.openxmlformats.org/officeDocument/2006/relationships/customXml" Target="../ink/ink2777.xml"/><Relationship Id="rId659" Type="http://schemas.openxmlformats.org/officeDocument/2006/relationships/customXml" Target="../ink/ink2798.xml"/><Relationship Id="rId214" Type="http://schemas.openxmlformats.org/officeDocument/2006/relationships/customXml" Target="../ink/ink2574.xml"/><Relationship Id="rId256" Type="http://schemas.openxmlformats.org/officeDocument/2006/relationships/customXml" Target="../ink/ink2595.xml"/><Relationship Id="rId298" Type="http://schemas.openxmlformats.org/officeDocument/2006/relationships/customXml" Target="../ink/ink2616.xml"/><Relationship Id="rId421" Type="http://schemas.openxmlformats.org/officeDocument/2006/relationships/image" Target="../media/image2649.png"/><Relationship Id="rId463" Type="http://schemas.openxmlformats.org/officeDocument/2006/relationships/customXml" Target="../ink/ink2699.xml"/><Relationship Id="rId519" Type="http://schemas.openxmlformats.org/officeDocument/2006/relationships/image" Target="../media/image2697.png"/><Relationship Id="rId670" Type="http://schemas.openxmlformats.org/officeDocument/2006/relationships/image" Target="../media/image2772.png"/><Relationship Id="rId116" Type="http://schemas.openxmlformats.org/officeDocument/2006/relationships/customXml" Target="../ink/ink2522.xml"/><Relationship Id="rId158" Type="http://schemas.openxmlformats.org/officeDocument/2006/relationships/customXml" Target="../ink/ink2546.xml"/><Relationship Id="rId323" Type="http://schemas.openxmlformats.org/officeDocument/2006/relationships/image" Target="../media/image2601.png"/><Relationship Id="rId530" Type="http://schemas.openxmlformats.org/officeDocument/2006/relationships/customXml" Target="../ink/ink2733.xml"/><Relationship Id="rId20" Type="http://schemas.openxmlformats.org/officeDocument/2006/relationships/customXml" Target="../ink/ink2474.xml"/><Relationship Id="rId62" Type="http://schemas.openxmlformats.org/officeDocument/2006/relationships/customXml" Target="../ink/ink2495.xml"/><Relationship Id="rId365" Type="http://schemas.openxmlformats.org/officeDocument/2006/relationships/image" Target="../media/image2622.png"/><Relationship Id="rId572" Type="http://schemas.openxmlformats.org/officeDocument/2006/relationships/image" Target="../media/image2723.png"/><Relationship Id="rId628" Type="http://schemas.openxmlformats.org/officeDocument/2006/relationships/image" Target="../media/image2751.png"/><Relationship Id="rId225" Type="http://schemas.openxmlformats.org/officeDocument/2006/relationships/image" Target="../media/image2553.png"/><Relationship Id="rId267" Type="http://schemas.openxmlformats.org/officeDocument/2006/relationships/image" Target="../media/image2574.png"/><Relationship Id="rId432" Type="http://schemas.openxmlformats.org/officeDocument/2006/relationships/customXml" Target="../ink/ink2683.xml"/><Relationship Id="rId474" Type="http://schemas.openxmlformats.org/officeDocument/2006/relationships/image" Target="../media/image2675.png"/><Relationship Id="rId127" Type="http://schemas.openxmlformats.org/officeDocument/2006/relationships/image" Target="../media/image2507.png"/><Relationship Id="rId31" Type="http://schemas.openxmlformats.org/officeDocument/2006/relationships/image" Target="../media/image2459.png"/><Relationship Id="rId73" Type="http://schemas.openxmlformats.org/officeDocument/2006/relationships/image" Target="../media/image2480.png"/><Relationship Id="rId169" Type="http://schemas.openxmlformats.org/officeDocument/2006/relationships/image" Target="../media/image2525.png"/><Relationship Id="rId334" Type="http://schemas.openxmlformats.org/officeDocument/2006/relationships/customXml" Target="../ink/ink2634.xml"/><Relationship Id="rId376" Type="http://schemas.openxmlformats.org/officeDocument/2006/relationships/customXml" Target="../ink/ink2655.xml"/><Relationship Id="rId541" Type="http://schemas.openxmlformats.org/officeDocument/2006/relationships/image" Target="../media/image2708.png"/><Relationship Id="rId583" Type="http://schemas.openxmlformats.org/officeDocument/2006/relationships/customXml" Target="../ink/ink2760.xml"/><Relationship Id="rId639" Type="http://schemas.openxmlformats.org/officeDocument/2006/relationships/customXml" Target="../ink/ink2788.xml"/><Relationship Id="rId4" Type="http://schemas.openxmlformats.org/officeDocument/2006/relationships/customXml" Target="../ink/ink2466.xml"/><Relationship Id="rId180" Type="http://schemas.openxmlformats.org/officeDocument/2006/relationships/customXml" Target="../ink/ink2557.xml"/><Relationship Id="rId236" Type="http://schemas.openxmlformats.org/officeDocument/2006/relationships/customXml" Target="../ink/ink2585.xml"/><Relationship Id="rId278" Type="http://schemas.openxmlformats.org/officeDocument/2006/relationships/customXml" Target="../ink/ink2606.xml"/><Relationship Id="rId401" Type="http://schemas.openxmlformats.org/officeDocument/2006/relationships/image" Target="../media/image2640.png"/><Relationship Id="rId443" Type="http://schemas.openxmlformats.org/officeDocument/2006/relationships/image" Target="../media/image2660.png"/><Relationship Id="rId650" Type="http://schemas.openxmlformats.org/officeDocument/2006/relationships/image" Target="../media/image2762.png"/><Relationship Id="rId303" Type="http://schemas.openxmlformats.org/officeDocument/2006/relationships/image" Target="../media/image2591.png"/><Relationship Id="rId485" Type="http://schemas.openxmlformats.org/officeDocument/2006/relationships/customXml" Target="../ink/ink2710.xml"/><Relationship Id="rId42" Type="http://schemas.openxmlformats.org/officeDocument/2006/relationships/customXml" Target="../ink/ink2485.xml"/><Relationship Id="rId84" Type="http://schemas.openxmlformats.org/officeDocument/2006/relationships/customXml" Target="../ink/ink2506.xml"/><Relationship Id="rId138" Type="http://schemas.openxmlformats.org/officeDocument/2006/relationships/customXml" Target="../ink/ink2535.xml"/><Relationship Id="rId345" Type="http://schemas.openxmlformats.org/officeDocument/2006/relationships/image" Target="../media/image2612.png"/><Relationship Id="rId387" Type="http://schemas.openxmlformats.org/officeDocument/2006/relationships/image" Target="../media/image2633.png"/><Relationship Id="rId510" Type="http://schemas.openxmlformats.org/officeDocument/2006/relationships/customXml" Target="../ink/ink2723.xml"/><Relationship Id="rId552" Type="http://schemas.openxmlformats.org/officeDocument/2006/relationships/image" Target="../media/image2713.png"/><Relationship Id="rId594" Type="http://schemas.openxmlformats.org/officeDocument/2006/relationships/image" Target="../media/image2734.png"/><Relationship Id="rId608" Type="http://schemas.openxmlformats.org/officeDocument/2006/relationships/image" Target="../media/image2741.png"/><Relationship Id="rId191" Type="http://schemas.openxmlformats.org/officeDocument/2006/relationships/image" Target="../media/image2536.png"/><Relationship Id="rId205" Type="http://schemas.openxmlformats.org/officeDocument/2006/relationships/image" Target="../media/image2543.png"/><Relationship Id="rId247" Type="http://schemas.openxmlformats.org/officeDocument/2006/relationships/image" Target="../media/image2564.png"/><Relationship Id="rId412" Type="http://schemas.openxmlformats.org/officeDocument/2006/relationships/customXml" Target="../ink/ink2673.xml"/><Relationship Id="rId107" Type="http://schemas.openxmlformats.org/officeDocument/2006/relationships/image" Target="../media/image2497.png"/><Relationship Id="rId289" Type="http://schemas.openxmlformats.org/officeDocument/2006/relationships/image" Target="../media/image2585.png"/><Relationship Id="rId454" Type="http://schemas.openxmlformats.org/officeDocument/2006/relationships/image" Target="../media/image2665.png"/><Relationship Id="rId496" Type="http://schemas.openxmlformats.org/officeDocument/2006/relationships/customXml" Target="../ink/ink2716.xml"/><Relationship Id="rId661" Type="http://schemas.openxmlformats.org/officeDocument/2006/relationships/customXml" Target="../ink/ink2799.xml"/><Relationship Id="rId11" Type="http://schemas.openxmlformats.org/officeDocument/2006/relationships/image" Target="../media/image2449.png"/><Relationship Id="rId53" Type="http://schemas.openxmlformats.org/officeDocument/2006/relationships/image" Target="../media/image2470.png"/><Relationship Id="rId149" Type="http://schemas.openxmlformats.org/officeDocument/2006/relationships/image" Target="../media/image2515.png"/><Relationship Id="rId314" Type="http://schemas.openxmlformats.org/officeDocument/2006/relationships/customXml" Target="../ink/ink2624.xml"/><Relationship Id="rId356" Type="http://schemas.openxmlformats.org/officeDocument/2006/relationships/customXml" Target="../ink/ink2645.xml"/><Relationship Id="rId398" Type="http://schemas.openxmlformats.org/officeDocument/2006/relationships/customXml" Target="../ink/ink2666.xml"/><Relationship Id="rId521" Type="http://schemas.openxmlformats.org/officeDocument/2006/relationships/image" Target="../media/image2698.png"/><Relationship Id="rId563" Type="http://schemas.openxmlformats.org/officeDocument/2006/relationships/customXml" Target="../ink/ink2750.xml"/><Relationship Id="rId619" Type="http://schemas.openxmlformats.org/officeDocument/2006/relationships/customXml" Target="../ink/ink2778.xml"/><Relationship Id="rId95" Type="http://schemas.openxmlformats.org/officeDocument/2006/relationships/image" Target="../media/image2491.png"/><Relationship Id="rId160" Type="http://schemas.openxmlformats.org/officeDocument/2006/relationships/customXml" Target="../ink/ink2547.xml"/><Relationship Id="rId216" Type="http://schemas.openxmlformats.org/officeDocument/2006/relationships/customXml" Target="../ink/ink2575.xml"/><Relationship Id="rId423" Type="http://schemas.openxmlformats.org/officeDocument/2006/relationships/image" Target="../media/image2650.png"/><Relationship Id="rId258" Type="http://schemas.openxmlformats.org/officeDocument/2006/relationships/customXml" Target="../ink/ink2596.xml"/><Relationship Id="rId465" Type="http://schemas.openxmlformats.org/officeDocument/2006/relationships/customXml" Target="../ink/ink2700.xml"/><Relationship Id="rId630" Type="http://schemas.openxmlformats.org/officeDocument/2006/relationships/image" Target="../media/image2752.png"/><Relationship Id="rId672" Type="http://schemas.openxmlformats.org/officeDocument/2006/relationships/image" Target="../media/image2773.png"/><Relationship Id="rId22" Type="http://schemas.openxmlformats.org/officeDocument/2006/relationships/customXml" Target="../ink/ink2475.xml"/><Relationship Id="rId64" Type="http://schemas.openxmlformats.org/officeDocument/2006/relationships/customXml" Target="../ink/ink2496.xml"/><Relationship Id="rId118" Type="http://schemas.openxmlformats.org/officeDocument/2006/relationships/customXml" Target="../ink/ink2523.xml"/><Relationship Id="rId325" Type="http://schemas.openxmlformats.org/officeDocument/2006/relationships/image" Target="../media/image2602.png"/><Relationship Id="rId367" Type="http://schemas.openxmlformats.org/officeDocument/2006/relationships/image" Target="../media/image2623.png"/><Relationship Id="rId532" Type="http://schemas.openxmlformats.org/officeDocument/2006/relationships/customXml" Target="../ink/ink2734.xml"/><Relationship Id="rId574" Type="http://schemas.openxmlformats.org/officeDocument/2006/relationships/image" Target="../media/image2724.png"/><Relationship Id="rId171" Type="http://schemas.openxmlformats.org/officeDocument/2006/relationships/image" Target="../media/image2526.png"/><Relationship Id="rId227" Type="http://schemas.openxmlformats.org/officeDocument/2006/relationships/image" Target="../media/image2554.png"/><Relationship Id="rId269" Type="http://schemas.openxmlformats.org/officeDocument/2006/relationships/image" Target="../media/image2575.png"/><Relationship Id="rId434" Type="http://schemas.openxmlformats.org/officeDocument/2006/relationships/customXml" Target="../ink/ink2684.xml"/><Relationship Id="rId476" Type="http://schemas.openxmlformats.org/officeDocument/2006/relationships/image" Target="../media/image2676.png"/><Relationship Id="rId641" Type="http://schemas.openxmlformats.org/officeDocument/2006/relationships/customXml" Target="../ink/ink2789.xml"/><Relationship Id="rId33" Type="http://schemas.openxmlformats.org/officeDocument/2006/relationships/image" Target="../media/image2460.png"/><Relationship Id="rId129" Type="http://schemas.openxmlformats.org/officeDocument/2006/relationships/image" Target="../media/image2508.png"/><Relationship Id="rId280" Type="http://schemas.openxmlformats.org/officeDocument/2006/relationships/customXml" Target="../ink/ink2607.xml"/><Relationship Id="rId336" Type="http://schemas.openxmlformats.org/officeDocument/2006/relationships/customXml" Target="../ink/ink2635.xml"/><Relationship Id="rId501" Type="http://schemas.openxmlformats.org/officeDocument/2006/relationships/image" Target="../media/image2688.png"/><Relationship Id="rId543" Type="http://schemas.openxmlformats.org/officeDocument/2006/relationships/image" Target="../media/image2709.png"/><Relationship Id="rId75" Type="http://schemas.openxmlformats.org/officeDocument/2006/relationships/image" Target="../media/image2481.png"/><Relationship Id="rId140" Type="http://schemas.openxmlformats.org/officeDocument/2006/relationships/customXml" Target="../ink/ink2537.xml"/><Relationship Id="rId182" Type="http://schemas.openxmlformats.org/officeDocument/2006/relationships/customXml" Target="../ink/ink2558.xml"/><Relationship Id="rId378" Type="http://schemas.openxmlformats.org/officeDocument/2006/relationships/customXml" Target="../ink/ink2656.xml"/><Relationship Id="rId403" Type="http://schemas.openxmlformats.org/officeDocument/2006/relationships/image" Target="../media/image2641.png"/><Relationship Id="rId585" Type="http://schemas.openxmlformats.org/officeDocument/2006/relationships/customXml" Target="../ink/ink2761.xml"/><Relationship Id="rId6" Type="http://schemas.openxmlformats.org/officeDocument/2006/relationships/customXml" Target="../ink/ink2467.xml"/><Relationship Id="rId238" Type="http://schemas.openxmlformats.org/officeDocument/2006/relationships/customXml" Target="../ink/ink2586.xml"/><Relationship Id="rId445" Type="http://schemas.openxmlformats.org/officeDocument/2006/relationships/image" Target="../media/image2661.png"/><Relationship Id="rId487" Type="http://schemas.openxmlformats.org/officeDocument/2006/relationships/customXml" Target="../ink/ink2711.xml"/><Relationship Id="rId610" Type="http://schemas.openxmlformats.org/officeDocument/2006/relationships/image" Target="../media/image2742.png"/><Relationship Id="rId652" Type="http://schemas.openxmlformats.org/officeDocument/2006/relationships/image" Target="../media/image2763.png"/><Relationship Id="rId291" Type="http://schemas.openxmlformats.org/officeDocument/2006/relationships/image" Target="../media/image2586.png"/><Relationship Id="rId305" Type="http://schemas.openxmlformats.org/officeDocument/2006/relationships/image" Target="../media/image2592.png"/><Relationship Id="rId347" Type="http://schemas.openxmlformats.org/officeDocument/2006/relationships/image" Target="../media/image2613.png"/><Relationship Id="rId512" Type="http://schemas.openxmlformats.org/officeDocument/2006/relationships/customXml" Target="../ink/ink2724.xml"/><Relationship Id="rId44" Type="http://schemas.openxmlformats.org/officeDocument/2006/relationships/customXml" Target="../ink/ink2486.xml"/><Relationship Id="rId86" Type="http://schemas.openxmlformats.org/officeDocument/2006/relationships/customXml" Target="../ink/ink2507.xml"/><Relationship Id="rId151" Type="http://schemas.openxmlformats.org/officeDocument/2006/relationships/image" Target="../media/image2516.png"/><Relationship Id="rId389" Type="http://schemas.openxmlformats.org/officeDocument/2006/relationships/image" Target="../media/image2634.png"/><Relationship Id="rId554" Type="http://schemas.openxmlformats.org/officeDocument/2006/relationships/image" Target="../media/image2714.png"/><Relationship Id="rId596" Type="http://schemas.openxmlformats.org/officeDocument/2006/relationships/image" Target="../media/image2735.png"/><Relationship Id="rId193" Type="http://schemas.openxmlformats.org/officeDocument/2006/relationships/image" Target="../media/image2537.png"/><Relationship Id="rId207" Type="http://schemas.openxmlformats.org/officeDocument/2006/relationships/image" Target="../media/image2544.png"/><Relationship Id="rId249" Type="http://schemas.openxmlformats.org/officeDocument/2006/relationships/image" Target="../media/image2565.png"/><Relationship Id="rId414" Type="http://schemas.openxmlformats.org/officeDocument/2006/relationships/customXml" Target="../ink/ink2674.xml"/><Relationship Id="rId456" Type="http://schemas.openxmlformats.org/officeDocument/2006/relationships/image" Target="../media/image2666.png"/><Relationship Id="rId498" Type="http://schemas.openxmlformats.org/officeDocument/2006/relationships/customXml" Target="../ink/ink2717.xml"/><Relationship Id="rId621" Type="http://schemas.openxmlformats.org/officeDocument/2006/relationships/customXml" Target="../ink/ink2779.xml"/><Relationship Id="rId663" Type="http://schemas.openxmlformats.org/officeDocument/2006/relationships/customXml" Target="../ink/ink2800.xml"/><Relationship Id="rId13" Type="http://schemas.openxmlformats.org/officeDocument/2006/relationships/image" Target="../media/image2450.png"/><Relationship Id="rId109" Type="http://schemas.openxmlformats.org/officeDocument/2006/relationships/image" Target="../media/image2498.png"/><Relationship Id="rId260" Type="http://schemas.openxmlformats.org/officeDocument/2006/relationships/customXml" Target="../ink/ink2597.xml"/><Relationship Id="rId316" Type="http://schemas.openxmlformats.org/officeDocument/2006/relationships/customXml" Target="../ink/ink2625.xml"/><Relationship Id="rId523" Type="http://schemas.openxmlformats.org/officeDocument/2006/relationships/image" Target="../media/image2699.png"/><Relationship Id="rId55" Type="http://schemas.openxmlformats.org/officeDocument/2006/relationships/image" Target="../media/image2471.png"/><Relationship Id="rId97" Type="http://schemas.openxmlformats.org/officeDocument/2006/relationships/image" Target="../media/image2492.png"/><Relationship Id="rId120" Type="http://schemas.openxmlformats.org/officeDocument/2006/relationships/customXml" Target="../ink/ink2524.xml"/><Relationship Id="rId358" Type="http://schemas.openxmlformats.org/officeDocument/2006/relationships/customXml" Target="../ink/ink2646.xml"/><Relationship Id="rId565" Type="http://schemas.openxmlformats.org/officeDocument/2006/relationships/customXml" Target="../ink/ink2751.xml"/><Relationship Id="rId162" Type="http://schemas.openxmlformats.org/officeDocument/2006/relationships/customXml" Target="../ink/ink2548.xml"/><Relationship Id="rId218" Type="http://schemas.openxmlformats.org/officeDocument/2006/relationships/customXml" Target="../ink/ink2576.xml"/><Relationship Id="rId425" Type="http://schemas.openxmlformats.org/officeDocument/2006/relationships/image" Target="../media/image2651.png"/><Relationship Id="rId467" Type="http://schemas.openxmlformats.org/officeDocument/2006/relationships/customXml" Target="../ink/ink2701.xml"/><Relationship Id="rId632" Type="http://schemas.openxmlformats.org/officeDocument/2006/relationships/image" Target="../media/image2753.png"/><Relationship Id="rId271" Type="http://schemas.openxmlformats.org/officeDocument/2006/relationships/image" Target="../media/image2576.png"/><Relationship Id="rId674" Type="http://schemas.openxmlformats.org/officeDocument/2006/relationships/image" Target="../media/image2774.png"/><Relationship Id="rId24" Type="http://schemas.openxmlformats.org/officeDocument/2006/relationships/customXml" Target="../ink/ink2476.xml"/><Relationship Id="rId66" Type="http://schemas.openxmlformats.org/officeDocument/2006/relationships/customXml" Target="../ink/ink2497.xml"/><Relationship Id="rId131" Type="http://schemas.openxmlformats.org/officeDocument/2006/relationships/image" Target="../media/image2509.png"/><Relationship Id="rId327" Type="http://schemas.openxmlformats.org/officeDocument/2006/relationships/image" Target="../media/image2603.png"/><Relationship Id="rId369" Type="http://schemas.openxmlformats.org/officeDocument/2006/relationships/image" Target="../media/image2624.png"/><Relationship Id="rId534" Type="http://schemas.openxmlformats.org/officeDocument/2006/relationships/customXml" Target="../ink/ink2735.xml"/><Relationship Id="rId576" Type="http://schemas.openxmlformats.org/officeDocument/2006/relationships/image" Target="../media/image2725.png"/><Relationship Id="rId173" Type="http://schemas.openxmlformats.org/officeDocument/2006/relationships/image" Target="../media/image2527.png"/><Relationship Id="rId229" Type="http://schemas.openxmlformats.org/officeDocument/2006/relationships/image" Target="../media/image2555.png"/><Relationship Id="rId380" Type="http://schemas.openxmlformats.org/officeDocument/2006/relationships/customXml" Target="../ink/ink2657.xml"/><Relationship Id="rId436" Type="http://schemas.openxmlformats.org/officeDocument/2006/relationships/customXml" Target="../ink/ink2685.xml"/><Relationship Id="rId601" Type="http://schemas.openxmlformats.org/officeDocument/2006/relationships/customXml" Target="../ink/ink2769.xml"/><Relationship Id="rId643" Type="http://schemas.openxmlformats.org/officeDocument/2006/relationships/customXml" Target="../ink/ink2790.xml"/><Relationship Id="rId240" Type="http://schemas.openxmlformats.org/officeDocument/2006/relationships/customXml" Target="../ink/ink2587.xml"/><Relationship Id="rId478" Type="http://schemas.openxmlformats.org/officeDocument/2006/relationships/image" Target="../media/image2677.png"/><Relationship Id="rId35" Type="http://schemas.openxmlformats.org/officeDocument/2006/relationships/image" Target="../media/image2461.png"/><Relationship Id="rId77" Type="http://schemas.openxmlformats.org/officeDocument/2006/relationships/image" Target="../media/image2482.png"/><Relationship Id="rId100" Type="http://schemas.openxmlformats.org/officeDocument/2006/relationships/customXml" Target="../ink/ink2514.xml"/><Relationship Id="rId282" Type="http://schemas.openxmlformats.org/officeDocument/2006/relationships/customXml" Target="../ink/ink2608.xml"/><Relationship Id="rId338" Type="http://schemas.openxmlformats.org/officeDocument/2006/relationships/customXml" Target="../ink/ink2636.xml"/><Relationship Id="rId503" Type="http://schemas.openxmlformats.org/officeDocument/2006/relationships/image" Target="../media/image2689.png"/><Relationship Id="rId545" Type="http://schemas.openxmlformats.org/officeDocument/2006/relationships/image" Target="../media/image2710.png"/><Relationship Id="rId587" Type="http://schemas.openxmlformats.org/officeDocument/2006/relationships/customXml" Target="../ink/ink2762.xml"/><Relationship Id="rId8" Type="http://schemas.openxmlformats.org/officeDocument/2006/relationships/customXml" Target="../ink/ink2468.xml"/><Relationship Id="rId142" Type="http://schemas.openxmlformats.org/officeDocument/2006/relationships/customXml" Target="../ink/ink2538.xml"/><Relationship Id="rId184" Type="http://schemas.openxmlformats.org/officeDocument/2006/relationships/customXml" Target="../ink/ink2559.xml"/><Relationship Id="rId391" Type="http://schemas.openxmlformats.org/officeDocument/2006/relationships/image" Target="../media/image2635.png"/><Relationship Id="rId405" Type="http://schemas.openxmlformats.org/officeDocument/2006/relationships/image" Target="../media/image2642.png"/><Relationship Id="rId447" Type="http://schemas.openxmlformats.org/officeDocument/2006/relationships/customXml" Target="../ink/ink2691.xml"/><Relationship Id="rId612" Type="http://schemas.openxmlformats.org/officeDocument/2006/relationships/image" Target="../media/image2743.png"/><Relationship Id="rId251" Type="http://schemas.openxmlformats.org/officeDocument/2006/relationships/image" Target="../media/image2566.png"/><Relationship Id="rId489" Type="http://schemas.openxmlformats.org/officeDocument/2006/relationships/customXml" Target="../ink/ink2712.xml"/><Relationship Id="rId654" Type="http://schemas.openxmlformats.org/officeDocument/2006/relationships/image" Target="../media/image2764.png"/><Relationship Id="rId46" Type="http://schemas.openxmlformats.org/officeDocument/2006/relationships/customXml" Target="../ink/ink2487.xml"/><Relationship Id="rId293" Type="http://schemas.openxmlformats.org/officeDocument/2006/relationships/image" Target="../media/image2260.png"/><Relationship Id="rId307" Type="http://schemas.openxmlformats.org/officeDocument/2006/relationships/image" Target="../media/image2593.png"/><Relationship Id="rId349" Type="http://schemas.openxmlformats.org/officeDocument/2006/relationships/image" Target="../media/image2614.png"/><Relationship Id="rId514" Type="http://schemas.openxmlformats.org/officeDocument/2006/relationships/customXml" Target="../ink/ink2725.xml"/><Relationship Id="rId556" Type="http://schemas.openxmlformats.org/officeDocument/2006/relationships/image" Target="../media/image2715.png"/><Relationship Id="rId88" Type="http://schemas.openxmlformats.org/officeDocument/2006/relationships/customXml" Target="../ink/ink2508.xml"/><Relationship Id="rId111" Type="http://schemas.openxmlformats.org/officeDocument/2006/relationships/image" Target="../media/image2499.png"/><Relationship Id="rId153" Type="http://schemas.openxmlformats.org/officeDocument/2006/relationships/image" Target="../media/image2517.png"/><Relationship Id="rId195" Type="http://schemas.openxmlformats.org/officeDocument/2006/relationships/image" Target="../media/image2538.png"/><Relationship Id="rId209" Type="http://schemas.openxmlformats.org/officeDocument/2006/relationships/image" Target="../media/image2545.png"/><Relationship Id="rId360" Type="http://schemas.openxmlformats.org/officeDocument/2006/relationships/customXml" Target="../ink/ink2647.xml"/><Relationship Id="rId416" Type="http://schemas.openxmlformats.org/officeDocument/2006/relationships/customXml" Target="../ink/ink2675.xml"/><Relationship Id="rId598" Type="http://schemas.openxmlformats.org/officeDocument/2006/relationships/image" Target="../media/image2736.png"/><Relationship Id="rId220" Type="http://schemas.openxmlformats.org/officeDocument/2006/relationships/customXml" Target="../ink/ink2577.xml"/><Relationship Id="rId458" Type="http://schemas.openxmlformats.org/officeDocument/2006/relationships/image" Target="../media/image2667.png"/><Relationship Id="rId623" Type="http://schemas.openxmlformats.org/officeDocument/2006/relationships/customXml" Target="../ink/ink2780.xml"/><Relationship Id="rId665" Type="http://schemas.openxmlformats.org/officeDocument/2006/relationships/customXml" Target="../ink/ink2801.xml"/><Relationship Id="rId15" Type="http://schemas.openxmlformats.org/officeDocument/2006/relationships/image" Target="../media/image2451.png"/><Relationship Id="rId57" Type="http://schemas.openxmlformats.org/officeDocument/2006/relationships/image" Target="../media/image2472.png"/><Relationship Id="rId262" Type="http://schemas.openxmlformats.org/officeDocument/2006/relationships/customXml" Target="../ink/ink2598.xml"/><Relationship Id="rId318" Type="http://schemas.openxmlformats.org/officeDocument/2006/relationships/customXml" Target="../ink/ink2626.xml"/><Relationship Id="rId525" Type="http://schemas.openxmlformats.org/officeDocument/2006/relationships/image" Target="../media/image2700.png"/><Relationship Id="rId567" Type="http://schemas.openxmlformats.org/officeDocument/2006/relationships/customXml" Target="../ink/ink2752.xml"/><Relationship Id="rId99" Type="http://schemas.openxmlformats.org/officeDocument/2006/relationships/image" Target="../media/image2493.png"/><Relationship Id="rId122" Type="http://schemas.openxmlformats.org/officeDocument/2006/relationships/customXml" Target="../ink/ink2525.xml"/><Relationship Id="rId164" Type="http://schemas.openxmlformats.org/officeDocument/2006/relationships/customXml" Target="../ink/ink2549.xml"/><Relationship Id="rId371" Type="http://schemas.openxmlformats.org/officeDocument/2006/relationships/image" Target="../media/image2625.png"/><Relationship Id="rId427" Type="http://schemas.openxmlformats.org/officeDocument/2006/relationships/image" Target="../media/image2652.png"/><Relationship Id="rId469" Type="http://schemas.openxmlformats.org/officeDocument/2006/relationships/customXml" Target="../ink/ink2702.xml"/><Relationship Id="rId634" Type="http://schemas.openxmlformats.org/officeDocument/2006/relationships/image" Target="../media/image2754.png"/><Relationship Id="rId676" Type="http://schemas.openxmlformats.org/officeDocument/2006/relationships/image" Target="../media/image2775.png"/><Relationship Id="rId26" Type="http://schemas.openxmlformats.org/officeDocument/2006/relationships/customXml" Target="../ink/ink2477.xml"/><Relationship Id="rId231" Type="http://schemas.openxmlformats.org/officeDocument/2006/relationships/image" Target="../media/image2556.png"/><Relationship Id="rId273" Type="http://schemas.openxmlformats.org/officeDocument/2006/relationships/image" Target="../media/image2577.png"/><Relationship Id="rId329" Type="http://schemas.openxmlformats.org/officeDocument/2006/relationships/image" Target="../media/image2604.png"/><Relationship Id="rId480" Type="http://schemas.openxmlformats.org/officeDocument/2006/relationships/image" Target="../media/image2678.png"/><Relationship Id="rId536" Type="http://schemas.openxmlformats.org/officeDocument/2006/relationships/customXml" Target="../ink/ink2736.xml"/><Relationship Id="rId68" Type="http://schemas.openxmlformats.org/officeDocument/2006/relationships/customXml" Target="../ink/ink2498.xml"/><Relationship Id="rId133" Type="http://schemas.openxmlformats.org/officeDocument/2006/relationships/image" Target="../media/image2510.png"/><Relationship Id="rId175" Type="http://schemas.openxmlformats.org/officeDocument/2006/relationships/image" Target="../media/image2528.png"/><Relationship Id="rId340" Type="http://schemas.openxmlformats.org/officeDocument/2006/relationships/customXml" Target="../ink/ink2637.xml"/><Relationship Id="rId578" Type="http://schemas.openxmlformats.org/officeDocument/2006/relationships/image" Target="../media/image2726.png"/><Relationship Id="rId200" Type="http://schemas.openxmlformats.org/officeDocument/2006/relationships/customXml" Target="../ink/ink2567.xml"/><Relationship Id="rId382" Type="http://schemas.openxmlformats.org/officeDocument/2006/relationships/customXml" Target="../ink/ink2658.xml"/><Relationship Id="rId438" Type="http://schemas.openxmlformats.org/officeDocument/2006/relationships/customXml" Target="../ink/ink2686.xml"/><Relationship Id="rId603" Type="http://schemas.openxmlformats.org/officeDocument/2006/relationships/customXml" Target="../ink/ink2770.xml"/><Relationship Id="rId645" Type="http://schemas.openxmlformats.org/officeDocument/2006/relationships/customXml" Target="../ink/ink2791.xml"/><Relationship Id="rId242" Type="http://schemas.openxmlformats.org/officeDocument/2006/relationships/customXml" Target="../ink/ink2588.xml"/><Relationship Id="rId284" Type="http://schemas.openxmlformats.org/officeDocument/2006/relationships/customXml" Target="../ink/ink2609.xml"/><Relationship Id="rId491" Type="http://schemas.openxmlformats.org/officeDocument/2006/relationships/customXml" Target="../ink/ink2713.xml"/><Relationship Id="rId505" Type="http://schemas.openxmlformats.org/officeDocument/2006/relationships/image" Target="../media/image2690.png"/><Relationship Id="rId37" Type="http://schemas.openxmlformats.org/officeDocument/2006/relationships/image" Target="../media/image2462.png"/><Relationship Id="rId79" Type="http://schemas.openxmlformats.org/officeDocument/2006/relationships/image" Target="../media/image2483.png"/><Relationship Id="rId102" Type="http://schemas.openxmlformats.org/officeDocument/2006/relationships/customXml" Target="../ink/ink2515.xml"/><Relationship Id="rId144" Type="http://schemas.openxmlformats.org/officeDocument/2006/relationships/customXml" Target="../ink/ink2539.xml"/><Relationship Id="rId547" Type="http://schemas.openxmlformats.org/officeDocument/2006/relationships/image" Target="../media/image2711.png"/><Relationship Id="rId589" Type="http://schemas.openxmlformats.org/officeDocument/2006/relationships/customXml" Target="../ink/ink2763.xml"/><Relationship Id="rId90" Type="http://schemas.openxmlformats.org/officeDocument/2006/relationships/customXml" Target="../ink/ink2509.xml"/><Relationship Id="rId186" Type="http://schemas.openxmlformats.org/officeDocument/2006/relationships/customXml" Target="../ink/ink2560.xml"/><Relationship Id="rId351" Type="http://schemas.openxmlformats.org/officeDocument/2006/relationships/image" Target="../media/image2615.png"/><Relationship Id="rId393" Type="http://schemas.openxmlformats.org/officeDocument/2006/relationships/image" Target="../media/image2636.png"/><Relationship Id="rId407" Type="http://schemas.openxmlformats.org/officeDocument/2006/relationships/image" Target="../media/image2643.png"/><Relationship Id="rId449" Type="http://schemas.openxmlformats.org/officeDocument/2006/relationships/customXml" Target="../ink/ink2692.xml"/><Relationship Id="rId614" Type="http://schemas.openxmlformats.org/officeDocument/2006/relationships/image" Target="../media/image2744.png"/><Relationship Id="rId656" Type="http://schemas.openxmlformats.org/officeDocument/2006/relationships/image" Target="../media/image2765.png"/><Relationship Id="rId211" Type="http://schemas.openxmlformats.org/officeDocument/2006/relationships/image" Target="../media/image2546.png"/><Relationship Id="rId253" Type="http://schemas.openxmlformats.org/officeDocument/2006/relationships/image" Target="../media/image2567.png"/><Relationship Id="rId295" Type="http://schemas.openxmlformats.org/officeDocument/2006/relationships/image" Target="../media/image2587.png"/><Relationship Id="rId309" Type="http://schemas.openxmlformats.org/officeDocument/2006/relationships/image" Target="../media/image2594.png"/><Relationship Id="rId460" Type="http://schemas.openxmlformats.org/officeDocument/2006/relationships/image" Target="../media/image2668.png"/><Relationship Id="rId516" Type="http://schemas.openxmlformats.org/officeDocument/2006/relationships/customXml" Target="../ink/ink2726.xml"/><Relationship Id="rId48" Type="http://schemas.openxmlformats.org/officeDocument/2006/relationships/customXml" Target="../ink/ink2488.xml"/><Relationship Id="rId113" Type="http://schemas.openxmlformats.org/officeDocument/2006/relationships/image" Target="../media/image2500.png"/><Relationship Id="rId320" Type="http://schemas.openxmlformats.org/officeDocument/2006/relationships/customXml" Target="../ink/ink2627.xml"/><Relationship Id="rId558" Type="http://schemas.openxmlformats.org/officeDocument/2006/relationships/image" Target="../media/image2716.png"/><Relationship Id="rId155" Type="http://schemas.openxmlformats.org/officeDocument/2006/relationships/image" Target="../media/image2518.png"/><Relationship Id="rId197" Type="http://schemas.openxmlformats.org/officeDocument/2006/relationships/image" Target="../media/image2539.png"/><Relationship Id="rId362" Type="http://schemas.openxmlformats.org/officeDocument/2006/relationships/customXml" Target="../ink/ink2648.xml"/><Relationship Id="rId418" Type="http://schemas.openxmlformats.org/officeDocument/2006/relationships/customXml" Target="../ink/ink2676.xml"/><Relationship Id="rId625" Type="http://schemas.openxmlformats.org/officeDocument/2006/relationships/customXml" Target="../ink/ink2781.xml"/><Relationship Id="rId222" Type="http://schemas.openxmlformats.org/officeDocument/2006/relationships/customXml" Target="../ink/ink2578.xml"/><Relationship Id="rId264" Type="http://schemas.openxmlformats.org/officeDocument/2006/relationships/customXml" Target="../ink/ink2599.xml"/><Relationship Id="rId471" Type="http://schemas.openxmlformats.org/officeDocument/2006/relationships/customXml" Target="../ink/ink2703.xml"/><Relationship Id="rId667" Type="http://schemas.openxmlformats.org/officeDocument/2006/relationships/customXml" Target="../ink/ink2802.xml"/><Relationship Id="rId17" Type="http://schemas.openxmlformats.org/officeDocument/2006/relationships/image" Target="../media/image2452.png"/><Relationship Id="rId59" Type="http://schemas.openxmlformats.org/officeDocument/2006/relationships/image" Target="../media/image2473.png"/><Relationship Id="rId124" Type="http://schemas.openxmlformats.org/officeDocument/2006/relationships/customXml" Target="../ink/ink2526.xml"/><Relationship Id="rId527" Type="http://schemas.openxmlformats.org/officeDocument/2006/relationships/image" Target="../media/image2701.png"/><Relationship Id="rId569" Type="http://schemas.openxmlformats.org/officeDocument/2006/relationships/customXml" Target="../ink/ink2753.xml"/><Relationship Id="rId70" Type="http://schemas.openxmlformats.org/officeDocument/2006/relationships/customXml" Target="../ink/ink2499.xml"/><Relationship Id="rId166" Type="http://schemas.openxmlformats.org/officeDocument/2006/relationships/customXml" Target="../ink/ink2550.xml"/><Relationship Id="rId331" Type="http://schemas.openxmlformats.org/officeDocument/2006/relationships/image" Target="../media/image2605.png"/><Relationship Id="rId373" Type="http://schemas.openxmlformats.org/officeDocument/2006/relationships/image" Target="../media/image2626.png"/><Relationship Id="rId429" Type="http://schemas.openxmlformats.org/officeDocument/2006/relationships/image" Target="../media/image2653.png"/><Relationship Id="rId580" Type="http://schemas.openxmlformats.org/officeDocument/2006/relationships/image" Target="../media/image2727.png"/><Relationship Id="rId636" Type="http://schemas.openxmlformats.org/officeDocument/2006/relationships/image" Target="../media/image2755.png"/><Relationship Id="rId1" Type="http://schemas.openxmlformats.org/officeDocument/2006/relationships/slideLayout" Target="../slideLayouts/slideLayout7.xml"/><Relationship Id="rId233" Type="http://schemas.openxmlformats.org/officeDocument/2006/relationships/image" Target="../media/image2557.png"/><Relationship Id="rId440" Type="http://schemas.openxmlformats.org/officeDocument/2006/relationships/customXml" Target="../ink/ink2687.xml"/><Relationship Id="rId678" Type="http://schemas.openxmlformats.org/officeDocument/2006/relationships/image" Target="../media/image2776.png"/><Relationship Id="rId28" Type="http://schemas.openxmlformats.org/officeDocument/2006/relationships/customXml" Target="../ink/ink2478.xml"/><Relationship Id="rId275" Type="http://schemas.openxmlformats.org/officeDocument/2006/relationships/image" Target="../media/image2578.png"/><Relationship Id="rId300" Type="http://schemas.openxmlformats.org/officeDocument/2006/relationships/customXml" Target="../ink/ink2617.xml"/><Relationship Id="rId482" Type="http://schemas.openxmlformats.org/officeDocument/2006/relationships/image" Target="../media/image2679.png"/><Relationship Id="rId538" Type="http://schemas.openxmlformats.org/officeDocument/2006/relationships/customXml" Target="../ink/ink2737.xml"/><Relationship Id="rId81" Type="http://schemas.openxmlformats.org/officeDocument/2006/relationships/image" Target="../media/image2484.png"/><Relationship Id="rId135" Type="http://schemas.openxmlformats.org/officeDocument/2006/relationships/customXml" Target="../ink/ink2532.xml"/><Relationship Id="rId177" Type="http://schemas.openxmlformats.org/officeDocument/2006/relationships/image" Target="../media/image2529.png"/><Relationship Id="rId342" Type="http://schemas.openxmlformats.org/officeDocument/2006/relationships/customXml" Target="../ink/ink2638.xml"/><Relationship Id="rId384" Type="http://schemas.openxmlformats.org/officeDocument/2006/relationships/customXml" Target="../ink/ink2659.xml"/><Relationship Id="rId591" Type="http://schemas.openxmlformats.org/officeDocument/2006/relationships/customXml" Target="../ink/ink2764.xml"/><Relationship Id="rId605" Type="http://schemas.openxmlformats.org/officeDocument/2006/relationships/customXml" Target="../ink/ink2771.xml"/><Relationship Id="rId202" Type="http://schemas.openxmlformats.org/officeDocument/2006/relationships/customXml" Target="../ink/ink2568.xml"/><Relationship Id="rId244" Type="http://schemas.openxmlformats.org/officeDocument/2006/relationships/customXml" Target="../ink/ink2589.xml"/><Relationship Id="rId647" Type="http://schemas.openxmlformats.org/officeDocument/2006/relationships/customXml" Target="../ink/ink2792.xml"/><Relationship Id="rId39" Type="http://schemas.openxmlformats.org/officeDocument/2006/relationships/image" Target="../media/image2463.png"/><Relationship Id="rId286" Type="http://schemas.openxmlformats.org/officeDocument/2006/relationships/customXml" Target="../ink/ink2610.xml"/><Relationship Id="rId451" Type="http://schemas.openxmlformats.org/officeDocument/2006/relationships/customXml" Target="../ink/ink2693.xml"/><Relationship Id="rId493" Type="http://schemas.openxmlformats.org/officeDocument/2006/relationships/customXml" Target="../ink/ink2714.xml"/><Relationship Id="rId507" Type="http://schemas.openxmlformats.org/officeDocument/2006/relationships/image" Target="../media/image2691.png"/><Relationship Id="rId549" Type="http://schemas.openxmlformats.org/officeDocument/2006/relationships/image" Target="../media/image2712.png"/><Relationship Id="rId50" Type="http://schemas.openxmlformats.org/officeDocument/2006/relationships/customXml" Target="../ink/ink2489.xml"/><Relationship Id="rId104" Type="http://schemas.openxmlformats.org/officeDocument/2006/relationships/customXml" Target="../ink/ink2516.xml"/><Relationship Id="rId146" Type="http://schemas.openxmlformats.org/officeDocument/2006/relationships/customXml" Target="../ink/ink2540.xml"/><Relationship Id="rId188" Type="http://schemas.openxmlformats.org/officeDocument/2006/relationships/customXml" Target="../ink/ink2561.xml"/><Relationship Id="rId311" Type="http://schemas.openxmlformats.org/officeDocument/2006/relationships/image" Target="../media/image2595.png"/><Relationship Id="rId353" Type="http://schemas.openxmlformats.org/officeDocument/2006/relationships/image" Target="../media/image2616.png"/><Relationship Id="rId395" Type="http://schemas.openxmlformats.org/officeDocument/2006/relationships/image" Target="../media/image2637.png"/><Relationship Id="rId409" Type="http://schemas.openxmlformats.org/officeDocument/2006/relationships/image" Target="../media/image2644.png"/><Relationship Id="rId560" Type="http://schemas.openxmlformats.org/officeDocument/2006/relationships/image" Target="../media/image2717.png"/><Relationship Id="rId92" Type="http://schemas.openxmlformats.org/officeDocument/2006/relationships/customXml" Target="../ink/ink2510.xml"/><Relationship Id="rId213" Type="http://schemas.openxmlformats.org/officeDocument/2006/relationships/image" Target="../media/image2547.png"/><Relationship Id="rId420" Type="http://schemas.openxmlformats.org/officeDocument/2006/relationships/customXml" Target="../ink/ink2677.xml"/><Relationship Id="rId616" Type="http://schemas.openxmlformats.org/officeDocument/2006/relationships/image" Target="../media/image2745.png"/><Relationship Id="rId658" Type="http://schemas.openxmlformats.org/officeDocument/2006/relationships/image" Target="../media/image2766.png"/><Relationship Id="rId255" Type="http://schemas.openxmlformats.org/officeDocument/2006/relationships/image" Target="../media/image2568.png"/><Relationship Id="rId297" Type="http://schemas.openxmlformats.org/officeDocument/2006/relationships/image" Target="../media/image2588.png"/><Relationship Id="rId462" Type="http://schemas.openxmlformats.org/officeDocument/2006/relationships/image" Target="../media/image2669.png"/><Relationship Id="rId518" Type="http://schemas.openxmlformats.org/officeDocument/2006/relationships/customXml" Target="../ink/ink2727.xml"/><Relationship Id="rId115" Type="http://schemas.openxmlformats.org/officeDocument/2006/relationships/image" Target="../media/image2501.png"/><Relationship Id="rId157" Type="http://schemas.openxmlformats.org/officeDocument/2006/relationships/image" Target="../media/image2519.png"/><Relationship Id="rId322" Type="http://schemas.openxmlformats.org/officeDocument/2006/relationships/customXml" Target="../ink/ink2628.xml"/><Relationship Id="rId364" Type="http://schemas.openxmlformats.org/officeDocument/2006/relationships/customXml" Target="../ink/ink2649.xml"/><Relationship Id="rId61" Type="http://schemas.openxmlformats.org/officeDocument/2006/relationships/image" Target="../media/image2474.png"/><Relationship Id="rId199" Type="http://schemas.openxmlformats.org/officeDocument/2006/relationships/image" Target="../media/image2540.png"/><Relationship Id="rId571" Type="http://schemas.openxmlformats.org/officeDocument/2006/relationships/customXml" Target="../ink/ink2754.xml"/><Relationship Id="rId627" Type="http://schemas.openxmlformats.org/officeDocument/2006/relationships/customXml" Target="../ink/ink2782.xml"/><Relationship Id="rId669" Type="http://schemas.openxmlformats.org/officeDocument/2006/relationships/customXml" Target="../ink/ink2803.xml"/><Relationship Id="rId19" Type="http://schemas.openxmlformats.org/officeDocument/2006/relationships/image" Target="../media/image2453.png"/><Relationship Id="rId224" Type="http://schemas.openxmlformats.org/officeDocument/2006/relationships/customXml" Target="../ink/ink2579.xml"/><Relationship Id="rId266" Type="http://schemas.openxmlformats.org/officeDocument/2006/relationships/customXml" Target="../ink/ink2600.xml"/><Relationship Id="rId431" Type="http://schemas.openxmlformats.org/officeDocument/2006/relationships/image" Target="../media/image2654.png"/><Relationship Id="rId473" Type="http://schemas.openxmlformats.org/officeDocument/2006/relationships/customXml" Target="../ink/ink2704.xml"/><Relationship Id="rId529" Type="http://schemas.openxmlformats.org/officeDocument/2006/relationships/image" Target="../media/image2702.png"/><Relationship Id="rId30" Type="http://schemas.openxmlformats.org/officeDocument/2006/relationships/customXml" Target="../ink/ink2479.xml"/><Relationship Id="rId126" Type="http://schemas.openxmlformats.org/officeDocument/2006/relationships/customXml" Target="../ink/ink2527.xml"/><Relationship Id="rId168" Type="http://schemas.openxmlformats.org/officeDocument/2006/relationships/customXml" Target="../ink/ink2551.xml"/><Relationship Id="rId333" Type="http://schemas.openxmlformats.org/officeDocument/2006/relationships/image" Target="../media/image2606.png"/><Relationship Id="rId540" Type="http://schemas.openxmlformats.org/officeDocument/2006/relationships/customXml" Target="../ink/ink2738.xml"/><Relationship Id="rId72" Type="http://schemas.openxmlformats.org/officeDocument/2006/relationships/customXml" Target="../ink/ink2500.xml"/><Relationship Id="rId375" Type="http://schemas.openxmlformats.org/officeDocument/2006/relationships/image" Target="../media/image2627.png"/><Relationship Id="rId582" Type="http://schemas.openxmlformats.org/officeDocument/2006/relationships/image" Target="../media/image2728.png"/><Relationship Id="rId638" Type="http://schemas.openxmlformats.org/officeDocument/2006/relationships/image" Target="../media/image2756.png"/><Relationship Id="rId3" Type="http://schemas.openxmlformats.org/officeDocument/2006/relationships/image" Target="../media/image2445.png"/><Relationship Id="rId235" Type="http://schemas.openxmlformats.org/officeDocument/2006/relationships/image" Target="../media/image2558.png"/><Relationship Id="rId277" Type="http://schemas.openxmlformats.org/officeDocument/2006/relationships/image" Target="../media/image2579.png"/><Relationship Id="rId400" Type="http://schemas.openxmlformats.org/officeDocument/2006/relationships/customXml" Target="../ink/ink2667.xml"/><Relationship Id="rId442" Type="http://schemas.openxmlformats.org/officeDocument/2006/relationships/customXml" Target="../ink/ink2688.xml"/><Relationship Id="rId484" Type="http://schemas.openxmlformats.org/officeDocument/2006/relationships/image" Target="../media/image2680.png"/><Relationship Id="rId137" Type="http://schemas.openxmlformats.org/officeDocument/2006/relationships/customXml" Target="../ink/ink2534.xml"/><Relationship Id="rId302" Type="http://schemas.openxmlformats.org/officeDocument/2006/relationships/customXml" Target="../ink/ink2618.xml"/><Relationship Id="rId344" Type="http://schemas.openxmlformats.org/officeDocument/2006/relationships/customXml" Target="../ink/ink2639.xml"/><Relationship Id="rId41" Type="http://schemas.openxmlformats.org/officeDocument/2006/relationships/image" Target="../media/image2464.png"/><Relationship Id="rId83" Type="http://schemas.openxmlformats.org/officeDocument/2006/relationships/image" Target="../media/image2485.png"/><Relationship Id="rId179" Type="http://schemas.openxmlformats.org/officeDocument/2006/relationships/image" Target="../media/image2530.png"/><Relationship Id="rId386" Type="http://schemas.openxmlformats.org/officeDocument/2006/relationships/customXml" Target="../ink/ink2660.xml"/><Relationship Id="rId551" Type="http://schemas.openxmlformats.org/officeDocument/2006/relationships/customXml" Target="../ink/ink2744.xml"/><Relationship Id="rId593" Type="http://schemas.openxmlformats.org/officeDocument/2006/relationships/customXml" Target="../ink/ink2765.xml"/><Relationship Id="rId607" Type="http://schemas.openxmlformats.org/officeDocument/2006/relationships/customXml" Target="../ink/ink2772.xml"/><Relationship Id="rId649" Type="http://schemas.openxmlformats.org/officeDocument/2006/relationships/customXml" Target="../ink/ink2793.xml"/><Relationship Id="rId190" Type="http://schemas.openxmlformats.org/officeDocument/2006/relationships/customXml" Target="../ink/ink2562.xml"/><Relationship Id="rId204" Type="http://schemas.openxmlformats.org/officeDocument/2006/relationships/customXml" Target="../ink/ink2569.xml"/><Relationship Id="rId246" Type="http://schemas.openxmlformats.org/officeDocument/2006/relationships/customXml" Target="../ink/ink2590.xml"/><Relationship Id="rId288" Type="http://schemas.openxmlformats.org/officeDocument/2006/relationships/customXml" Target="../ink/ink2611.xml"/><Relationship Id="rId411" Type="http://schemas.openxmlformats.org/officeDocument/2006/relationships/image" Target="../media/image2645.png"/><Relationship Id="rId453" Type="http://schemas.openxmlformats.org/officeDocument/2006/relationships/customXml" Target="../ink/ink2694.xml"/><Relationship Id="rId509" Type="http://schemas.openxmlformats.org/officeDocument/2006/relationships/image" Target="../media/image2692.png"/><Relationship Id="rId660" Type="http://schemas.openxmlformats.org/officeDocument/2006/relationships/image" Target="../media/image2767.png"/><Relationship Id="rId106" Type="http://schemas.openxmlformats.org/officeDocument/2006/relationships/customXml" Target="../ink/ink2517.xml"/><Relationship Id="rId313" Type="http://schemas.openxmlformats.org/officeDocument/2006/relationships/image" Target="../media/image2596.png"/><Relationship Id="rId495" Type="http://schemas.openxmlformats.org/officeDocument/2006/relationships/image" Target="../media/image2685.png"/><Relationship Id="rId10" Type="http://schemas.openxmlformats.org/officeDocument/2006/relationships/customXml" Target="../ink/ink2469.xml"/><Relationship Id="rId52" Type="http://schemas.openxmlformats.org/officeDocument/2006/relationships/customXml" Target="../ink/ink2490.xml"/><Relationship Id="rId94" Type="http://schemas.openxmlformats.org/officeDocument/2006/relationships/customXml" Target="../ink/ink2511.xml"/><Relationship Id="rId148" Type="http://schemas.openxmlformats.org/officeDocument/2006/relationships/customXml" Target="../ink/ink2541.xml"/><Relationship Id="rId355" Type="http://schemas.openxmlformats.org/officeDocument/2006/relationships/image" Target="../media/image2617.png"/><Relationship Id="rId397" Type="http://schemas.openxmlformats.org/officeDocument/2006/relationships/image" Target="../media/image2638.png"/><Relationship Id="rId520" Type="http://schemas.openxmlformats.org/officeDocument/2006/relationships/customXml" Target="../ink/ink2728.xml"/><Relationship Id="rId562" Type="http://schemas.openxmlformats.org/officeDocument/2006/relationships/image" Target="../media/image2718.png"/><Relationship Id="rId618" Type="http://schemas.openxmlformats.org/officeDocument/2006/relationships/image" Target="../media/image2746.png"/><Relationship Id="rId215" Type="http://schemas.openxmlformats.org/officeDocument/2006/relationships/image" Target="../media/image2548.png"/><Relationship Id="rId257" Type="http://schemas.openxmlformats.org/officeDocument/2006/relationships/image" Target="../media/image2569.png"/><Relationship Id="rId422" Type="http://schemas.openxmlformats.org/officeDocument/2006/relationships/customXml" Target="../ink/ink2678.xml"/><Relationship Id="rId464" Type="http://schemas.openxmlformats.org/officeDocument/2006/relationships/image" Target="../media/image2670.png"/><Relationship Id="rId299" Type="http://schemas.openxmlformats.org/officeDocument/2006/relationships/image" Target="../media/image2589.png"/><Relationship Id="rId63" Type="http://schemas.openxmlformats.org/officeDocument/2006/relationships/image" Target="../media/image2475.png"/><Relationship Id="rId159" Type="http://schemas.openxmlformats.org/officeDocument/2006/relationships/image" Target="../media/image2520.png"/><Relationship Id="rId366" Type="http://schemas.openxmlformats.org/officeDocument/2006/relationships/customXml" Target="../ink/ink2650.xml"/><Relationship Id="rId573" Type="http://schemas.openxmlformats.org/officeDocument/2006/relationships/customXml" Target="../ink/ink2755.xml"/><Relationship Id="rId226" Type="http://schemas.openxmlformats.org/officeDocument/2006/relationships/customXml" Target="../ink/ink2580.xml"/><Relationship Id="rId433" Type="http://schemas.openxmlformats.org/officeDocument/2006/relationships/image" Target="../media/image2655.png"/><Relationship Id="rId640" Type="http://schemas.openxmlformats.org/officeDocument/2006/relationships/image" Target="../media/image2757.png"/><Relationship Id="rId74" Type="http://schemas.openxmlformats.org/officeDocument/2006/relationships/customXml" Target="../ink/ink2501.xml"/><Relationship Id="rId377" Type="http://schemas.openxmlformats.org/officeDocument/2006/relationships/image" Target="../media/image2628.png"/><Relationship Id="rId500" Type="http://schemas.openxmlformats.org/officeDocument/2006/relationships/customXml" Target="../ink/ink2718.xml"/><Relationship Id="rId584" Type="http://schemas.openxmlformats.org/officeDocument/2006/relationships/image" Target="../media/image2729.png"/><Relationship Id="rId5" Type="http://schemas.openxmlformats.org/officeDocument/2006/relationships/image" Target="../media/image2446.png"/><Relationship Id="rId237" Type="http://schemas.openxmlformats.org/officeDocument/2006/relationships/image" Target="../media/image2559.png"/><Relationship Id="rId444" Type="http://schemas.openxmlformats.org/officeDocument/2006/relationships/customXml" Target="../ink/ink2689.xml"/><Relationship Id="rId651" Type="http://schemas.openxmlformats.org/officeDocument/2006/relationships/customXml" Target="../ink/ink2794.xml"/><Relationship Id="rId290" Type="http://schemas.openxmlformats.org/officeDocument/2006/relationships/customXml" Target="../ink/ink2612.xml"/><Relationship Id="rId304" Type="http://schemas.openxmlformats.org/officeDocument/2006/relationships/customXml" Target="../ink/ink2619.xml"/><Relationship Id="rId388" Type="http://schemas.openxmlformats.org/officeDocument/2006/relationships/customXml" Target="../ink/ink2661.xml"/><Relationship Id="rId511" Type="http://schemas.openxmlformats.org/officeDocument/2006/relationships/image" Target="../media/image2693.png"/><Relationship Id="rId609" Type="http://schemas.openxmlformats.org/officeDocument/2006/relationships/customXml" Target="../ink/ink2773.xml"/><Relationship Id="rId85" Type="http://schemas.openxmlformats.org/officeDocument/2006/relationships/image" Target="../media/image2486.png"/><Relationship Id="rId150" Type="http://schemas.openxmlformats.org/officeDocument/2006/relationships/customXml" Target="../ink/ink2542.xml"/><Relationship Id="rId595" Type="http://schemas.openxmlformats.org/officeDocument/2006/relationships/customXml" Target="../ink/ink2766.xml"/><Relationship Id="rId248" Type="http://schemas.openxmlformats.org/officeDocument/2006/relationships/customXml" Target="../ink/ink2591.xml"/><Relationship Id="rId455" Type="http://schemas.openxmlformats.org/officeDocument/2006/relationships/customXml" Target="../ink/ink2695.xml"/><Relationship Id="rId662" Type="http://schemas.openxmlformats.org/officeDocument/2006/relationships/image" Target="../media/image2768.png"/><Relationship Id="rId12" Type="http://schemas.openxmlformats.org/officeDocument/2006/relationships/customXml" Target="../ink/ink2470.xml"/><Relationship Id="rId108" Type="http://schemas.openxmlformats.org/officeDocument/2006/relationships/customXml" Target="../ink/ink2518.xml"/><Relationship Id="rId315" Type="http://schemas.openxmlformats.org/officeDocument/2006/relationships/image" Target="../media/image2597.png"/><Relationship Id="rId522" Type="http://schemas.openxmlformats.org/officeDocument/2006/relationships/customXml" Target="../ink/ink2729.xml"/><Relationship Id="rId96" Type="http://schemas.openxmlformats.org/officeDocument/2006/relationships/customXml" Target="../ink/ink2512.xml"/><Relationship Id="rId161" Type="http://schemas.openxmlformats.org/officeDocument/2006/relationships/image" Target="../media/image2521.png"/><Relationship Id="rId399" Type="http://schemas.openxmlformats.org/officeDocument/2006/relationships/image" Target="../media/image2639.png"/><Relationship Id="rId259" Type="http://schemas.openxmlformats.org/officeDocument/2006/relationships/image" Target="../media/image2570.png"/><Relationship Id="rId466" Type="http://schemas.openxmlformats.org/officeDocument/2006/relationships/image" Target="../media/image2671.png"/><Relationship Id="rId673" Type="http://schemas.openxmlformats.org/officeDocument/2006/relationships/customXml" Target="../ink/ink2805.xml"/><Relationship Id="rId23" Type="http://schemas.openxmlformats.org/officeDocument/2006/relationships/image" Target="../media/image2455.png"/><Relationship Id="rId119" Type="http://schemas.openxmlformats.org/officeDocument/2006/relationships/image" Target="../media/image2503.png"/><Relationship Id="rId326" Type="http://schemas.openxmlformats.org/officeDocument/2006/relationships/customXml" Target="../ink/ink2630.xml"/><Relationship Id="rId533" Type="http://schemas.openxmlformats.org/officeDocument/2006/relationships/image" Target="../media/image2704.png"/><Relationship Id="rId172" Type="http://schemas.openxmlformats.org/officeDocument/2006/relationships/customXml" Target="../ink/ink2553.xml"/><Relationship Id="rId477" Type="http://schemas.openxmlformats.org/officeDocument/2006/relationships/customXml" Target="../ink/ink2706.xml"/><Relationship Id="rId600" Type="http://schemas.openxmlformats.org/officeDocument/2006/relationships/image" Target="../media/image2737.png"/><Relationship Id="rId337" Type="http://schemas.openxmlformats.org/officeDocument/2006/relationships/image" Target="../media/image2608.png"/><Relationship Id="rId34" Type="http://schemas.openxmlformats.org/officeDocument/2006/relationships/customXml" Target="../ink/ink2481.xml"/><Relationship Id="rId544" Type="http://schemas.openxmlformats.org/officeDocument/2006/relationships/customXml" Target="../ink/ink2740.xml"/><Relationship Id="rId183" Type="http://schemas.openxmlformats.org/officeDocument/2006/relationships/image" Target="../media/image2532.png"/><Relationship Id="rId390" Type="http://schemas.openxmlformats.org/officeDocument/2006/relationships/customXml" Target="../ink/ink2662.xml"/><Relationship Id="rId404" Type="http://schemas.openxmlformats.org/officeDocument/2006/relationships/customXml" Target="../ink/ink2669.xml"/><Relationship Id="rId611" Type="http://schemas.openxmlformats.org/officeDocument/2006/relationships/customXml" Target="../ink/ink2774.xml"/><Relationship Id="rId250" Type="http://schemas.openxmlformats.org/officeDocument/2006/relationships/customXml" Target="../ink/ink2592.xml"/><Relationship Id="rId488" Type="http://schemas.openxmlformats.org/officeDocument/2006/relationships/image" Target="../media/image2682.png"/><Relationship Id="rId45" Type="http://schemas.openxmlformats.org/officeDocument/2006/relationships/image" Target="../media/image2466.png"/><Relationship Id="rId110" Type="http://schemas.openxmlformats.org/officeDocument/2006/relationships/customXml" Target="../ink/ink2519.xml"/><Relationship Id="rId348" Type="http://schemas.openxmlformats.org/officeDocument/2006/relationships/customXml" Target="../ink/ink2641.xml"/><Relationship Id="rId555" Type="http://schemas.openxmlformats.org/officeDocument/2006/relationships/customXml" Target="../ink/ink2746.xml"/><Relationship Id="rId194" Type="http://schemas.openxmlformats.org/officeDocument/2006/relationships/customXml" Target="../ink/ink2564.xml"/><Relationship Id="rId208" Type="http://schemas.openxmlformats.org/officeDocument/2006/relationships/customXml" Target="../ink/ink2571.xml"/><Relationship Id="rId415" Type="http://schemas.openxmlformats.org/officeDocument/2006/relationships/image" Target="../media/image2646.png"/><Relationship Id="rId622" Type="http://schemas.openxmlformats.org/officeDocument/2006/relationships/image" Target="../media/image2748.png"/><Relationship Id="rId261" Type="http://schemas.openxmlformats.org/officeDocument/2006/relationships/image" Target="../media/image2571.png"/><Relationship Id="rId499" Type="http://schemas.openxmlformats.org/officeDocument/2006/relationships/image" Target="../media/image2687.png"/><Relationship Id="rId56" Type="http://schemas.openxmlformats.org/officeDocument/2006/relationships/customXml" Target="../ink/ink2492.xml"/><Relationship Id="rId359" Type="http://schemas.openxmlformats.org/officeDocument/2006/relationships/image" Target="../media/image2619.png"/><Relationship Id="rId566" Type="http://schemas.openxmlformats.org/officeDocument/2006/relationships/image" Target="../media/image2720.png"/><Relationship Id="rId121" Type="http://schemas.openxmlformats.org/officeDocument/2006/relationships/image" Target="../media/image2504.png"/><Relationship Id="rId219" Type="http://schemas.openxmlformats.org/officeDocument/2006/relationships/image" Target="../media/image2550.png"/><Relationship Id="rId426" Type="http://schemas.openxmlformats.org/officeDocument/2006/relationships/customXml" Target="../ink/ink2680.xml"/><Relationship Id="rId633" Type="http://schemas.openxmlformats.org/officeDocument/2006/relationships/customXml" Target="../ink/ink2785.xml"/><Relationship Id="rId67" Type="http://schemas.openxmlformats.org/officeDocument/2006/relationships/image" Target="../media/image2477.png"/><Relationship Id="rId272" Type="http://schemas.openxmlformats.org/officeDocument/2006/relationships/customXml" Target="../ink/ink2603.xml"/><Relationship Id="rId577" Type="http://schemas.openxmlformats.org/officeDocument/2006/relationships/customXml" Target="../ink/ink2757.xml"/><Relationship Id="rId132" Type="http://schemas.openxmlformats.org/officeDocument/2006/relationships/customXml" Target="../ink/ink2530.xml"/><Relationship Id="rId437" Type="http://schemas.openxmlformats.org/officeDocument/2006/relationships/image" Target="../media/image2657.png"/><Relationship Id="rId644" Type="http://schemas.openxmlformats.org/officeDocument/2006/relationships/image" Target="../media/image2759.png"/><Relationship Id="rId283" Type="http://schemas.openxmlformats.org/officeDocument/2006/relationships/image" Target="../media/image2582.png"/><Relationship Id="rId490" Type="http://schemas.openxmlformats.org/officeDocument/2006/relationships/image" Target="../media/image2683.png"/><Relationship Id="rId504" Type="http://schemas.openxmlformats.org/officeDocument/2006/relationships/customXml" Target="../ink/ink2720.xml"/><Relationship Id="rId78" Type="http://schemas.openxmlformats.org/officeDocument/2006/relationships/customXml" Target="../ink/ink2503.xml"/><Relationship Id="rId143" Type="http://schemas.openxmlformats.org/officeDocument/2006/relationships/image" Target="../media/image2512.png"/><Relationship Id="rId350" Type="http://schemas.openxmlformats.org/officeDocument/2006/relationships/customXml" Target="../ink/ink2642.xml"/><Relationship Id="rId588" Type="http://schemas.openxmlformats.org/officeDocument/2006/relationships/image" Target="../media/image2731.png"/><Relationship Id="rId9" Type="http://schemas.openxmlformats.org/officeDocument/2006/relationships/image" Target="../media/image2448.png"/><Relationship Id="rId210" Type="http://schemas.openxmlformats.org/officeDocument/2006/relationships/customXml" Target="../ink/ink2572.xml"/><Relationship Id="rId448" Type="http://schemas.openxmlformats.org/officeDocument/2006/relationships/image" Target="../media/image2662.png"/><Relationship Id="rId655" Type="http://schemas.openxmlformats.org/officeDocument/2006/relationships/customXml" Target="../ink/ink2796.xml"/><Relationship Id="rId294" Type="http://schemas.openxmlformats.org/officeDocument/2006/relationships/customXml" Target="../ink/ink2614.xml"/><Relationship Id="rId308" Type="http://schemas.openxmlformats.org/officeDocument/2006/relationships/customXml" Target="../ink/ink2621.xml"/><Relationship Id="rId515" Type="http://schemas.openxmlformats.org/officeDocument/2006/relationships/image" Target="../media/image2695.png"/><Relationship Id="rId89" Type="http://schemas.openxmlformats.org/officeDocument/2006/relationships/image" Target="../media/image2488.png"/><Relationship Id="rId154" Type="http://schemas.openxmlformats.org/officeDocument/2006/relationships/customXml" Target="../ink/ink2544.xml"/><Relationship Id="rId361" Type="http://schemas.openxmlformats.org/officeDocument/2006/relationships/image" Target="../media/image2620.png"/><Relationship Id="rId599" Type="http://schemas.openxmlformats.org/officeDocument/2006/relationships/customXml" Target="../ink/ink2768.xml"/><Relationship Id="rId459" Type="http://schemas.openxmlformats.org/officeDocument/2006/relationships/customXml" Target="../ink/ink2697.xml"/><Relationship Id="rId666" Type="http://schemas.openxmlformats.org/officeDocument/2006/relationships/image" Target="../media/image2770.png"/><Relationship Id="rId16" Type="http://schemas.openxmlformats.org/officeDocument/2006/relationships/customXml" Target="../ink/ink2472.xml"/><Relationship Id="rId221" Type="http://schemas.openxmlformats.org/officeDocument/2006/relationships/image" Target="../media/image2551.png"/><Relationship Id="rId319" Type="http://schemas.openxmlformats.org/officeDocument/2006/relationships/image" Target="../media/image2599.png"/><Relationship Id="rId526" Type="http://schemas.openxmlformats.org/officeDocument/2006/relationships/customXml" Target="../ink/ink2731.xml"/><Relationship Id="rId165" Type="http://schemas.openxmlformats.org/officeDocument/2006/relationships/image" Target="../media/image2523.png"/><Relationship Id="rId372" Type="http://schemas.openxmlformats.org/officeDocument/2006/relationships/customXml" Target="../ink/ink2653.xml"/><Relationship Id="rId677" Type="http://schemas.openxmlformats.org/officeDocument/2006/relationships/customXml" Target="../ink/ink2807.xml"/><Relationship Id="rId232" Type="http://schemas.openxmlformats.org/officeDocument/2006/relationships/customXml" Target="../ink/ink2583.xml"/><Relationship Id="rId27" Type="http://schemas.openxmlformats.org/officeDocument/2006/relationships/image" Target="../media/image2457.png"/><Relationship Id="rId537" Type="http://schemas.openxmlformats.org/officeDocument/2006/relationships/image" Target="../media/image2706.png"/><Relationship Id="rId80" Type="http://schemas.openxmlformats.org/officeDocument/2006/relationships/customXml" Target="../ink/ink2504.xml"/><Relationship Id="rId176" Type="http://schemas.openxmlformats.org/officeDocument/2006/relationships/customXml" Target="../ink/ink2555.xml"/><Relationship Id="rId383" Type="http://schemas.openxmlformats.org/officeDocument/2006/relationships/image" Target="../media/image2631.png"/><Relationship Id="rId590" Type="http://schemas.openxmlformats.org/officeDocument/2006/relationships/image" Target="../media/image2732.png"/><Relationship Id="rId604" Type="http://schemas.openxmlformats.org/officeDocument/2006/relationships/image" Target="../media/image2739.png"/><Relationship Id="rId243" Type="http://schemas.openxmlformats.org/officeDocument/2006/relationships/image" Target="../media/image2562.png"/><Relationship Id="rId450" Type="http://schemas.openxmlformats.org/officeDocument/2006/relationships/image" Target="../media/image26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32.png"/><Relationship Id="rId21" Type="http://schemas.openxmlformats.org/officeDocument/2006/relationships/image" Target="../media/image384.png"/><Relationship Id="rId63" Type="http://schemas.openxmlformats.org/officeDocument/2006/relationships/image" Target="../media/image405.png"/><Relationship Id="rId159" Type="http://schemas.openxmlformats.org/officeDocument/2006/relationships/customXml" Target="../ink/ink458.xml"/><Relationship Id="rId170" Type="http://schemas.openxmlformats.org/officeDocument/2006/relationships/image" Target="../media/image455.png"/><Relationship Id="rId226" Type="http://schemas.openxmlformats.org/officeDocument/2006/relationships/image" Target="../media/image483.png"/><Relationship Id="rId268" Type="http://schemas.openxmlformats.org/officeDocument/2006/relationships/image" Target="../media/image504.png"/><Relationship Id="rId11" Type="http://schemas.openxmlformats.org/officeDocument/2006/relationships/image" Target="../media/image379.png"/><Relationship Id="rId32" Type="http://schemas.openxmlformats.org/officeDocument/2006/relationships/customXml" Target="../ink/ink392.xml"/><Relationship Id="rId53" Type="http://schemas.openxmlformats.org/officeDocument/2006/relationships/image" Target="../media/image400.png"/><Relationship Id="rId74" Type="http://schemas.openxmlformats.org/officeDocument/2006/relationships/customXml" Target="../ink/ink413.xml"/><Relationship Id="rId128" Type="http://schemas.openxmlformats.org/officeDocument/2006/relationships/customXml" Target="../ink/ink440.xml"/><Relationship Id="rId149" Type="http://schemas.openxmlformats.org/officeDocument/2006/relationships/customXml" Target="../ink/ink453.xml"/><Relationship Id="rId5" Type="http://schemas.openxmlformats.org/officeDocument/2006/relationships/image" Target="../media/image376.png"/><Relationship Id="rId95" Type="http://schemas.openxmlformats.org/officeDocument/2006/relationships/image" Target="../media/image421.png"/><Relationship Id="rId160" Type="http://schemas.openxmlformats.org/officeDocument/2006/relationships/image" Target="../media/image450.png"/><Relationship Id="rId181" Type="http://schemas.openxmlformats.org/officeDocument/2006/relationships/customXml" Target="../ink/ink469.xml"/><Relationship Id="rId216" Type="http://schemas.openxmlformats.org/officeDocument/2006/relationships/image" Target="../media/image478.png"/><Relationship Id="rId237" Type="http://schemas.openxmlformats.org/officeDocument/2006/relationships/customXml" Target="../ink/ink497.xml"/><Relationship Id="rId258" Type="http://schemas.openxmlformats.org/officeDocument/2006/relationships/image" Target="../media/image499.png"/><Relationship Id="rId22" Type="http://schemas.openxmlformats.org/officeDocument/2006/relationships/customXml" Target="../ink/ink387.xml"/><Relationship Id="rId43" Type="http://schemas.openxmlformats.org/officeDocument/2006/relationships/image" Target="../media/image395.png"/><Relationship Id="rId64" Type="http://schemas.openxmlformats.org/officeDocument/2006/relationships/customXml" Target="../ink/ink408.xml"/><Relationship Id="rId118" Type="http://schemas.openxmlformats.org/officeDocument/2006/relationships/customXml" Target="../ink/ink435.xml"/><Relationship Id="rId139" Type="http://schemas.openxmlformats.org/officeDocument/2006/relationships/customXml" Target="../ink/ink447.xml"/><Relationship Id="rId85" Type="http://schemas.openxmlformats.org/officeDocument/2006/relationships/image" Target="../media/image416.png"/><Relationship Id="rId150" Type="http://schemas.openxmlformats.org/officeDocument/2006/relationships/image" Target="../media/image445.png"/><Relationship Id="rId171" Type="http://schemas.openxmlformats.org/officeDocument/2006/relationships/customXml" Target="../ink/ink464.xml"/><Relationship Id="rId192" Type="http://schemas.openxmlformats.org/officeDocument/2006/relationships/image" Target="../media/image466.png"/><Relationship Id="rId206" Type="http://schemas.openxmlformats.org/officeDocument/2006/relationships/image" Target="../media/image473.png"/><Relationship Id="rId227" Type="http://schemas.openxmlformats.org/officeDocument/2006/relationships/customXml" Target="../ink/ink492.xml"/><Relationship Id="rId248" Type="http://schemas.openxmlformats.org/officeDocument/2006/relationships/image" Target="../media/image494.png"/><Relationship Id="rId269" Type="http://schemas.openxmlformats.org/officeDocument/2006/relationships/customXml" Target="../ink/ink513.xml"/><Relationship Id="rId12" Type="http://schemas.openxmlformats.org/officeDocument/2006/relationships/customXml" Target="../ink/ink382.xml"/><Relationship Id="rId33" Type="http://schemas.openxmlformats.org/officeDocument/2006/relationships/image" Target="../media/image390.png"/><Relationship Id="rId108" Type="http://schemas.openxmlformats.org/officeDocument/2006/relationships/customXml" Target="../ink/ink430.xml"/><Relationship Id="rId129" Type="http://schemas.openxmlformats.org/officeDocument/2006/relationships/image" Target="../media/image438.png"/><Relationship Id="rId54" Type="http://schemas.openxmlformats.org/officeDocument/2006/relationships/customXml" Target="../ink/ink403.xml"/><Relationship Id="rId75" Type="http://schemas.openxmlformats.org/officeDocument/2006/relationships/image" Target="../media/image411.png"/><Relationship Id="rId96" Type="http://schemas.openxmlformats.org/officeDocument/2006/relationships/customXml" Target="../ink/ink424.xml"/><Relationship Id="rId140" Type="http://schemas.openxmlformats.org/officeDocument/2006/relationships/customXml" Target="../ink/ink448.xml"/><Relationship Id="rId161" Type="http://schemas.openxmlformats.org/officeDocument/2006/relationships/customXml" Target="../ink/ink459.xml"/><Relationship Id="rId182" Type="http://schemas.openxmlformats.org/officeDocument/2006/relationships/image" Target="../media/image461.png"/><Relationship Id="rId217" Type="http://schemas.openxmlformats.org/officeDocument/2006/relationships/customXml" Target="../ink/ink487.xml"/><Relationship Id="rId6" Type="http://schemas.openxmlformats.org/officeDocument/2006/relationships/customXml" Target="../ink/ink379.xml"/><Relationship Id="rId238" Type="http://schemas.openxmlformats.org/officeDocument/2006/relationships/image" Target="../media/image489.png"/><Relationship Id="rId259" Type="http://schemas.openxmlformats.org/officeDocument/2006/relationships/customXml" Target="../ink/ink508.xml"/><Relationship Id="rId23" Type="http://schemas.openxmlformats.org/officeDocument/2006/relationships/image" Target="../media/image385.png"/><Relationship Id="rId119" Type="http://schemas.openxmlformats.org/officeDocument/2006/relationships/image" Target="../media/image433.png"/><Relationship Id="rId270" Type="http://schemas.openxmlformats.org/officeDocument/2006/relationships/image" Target="../media/image505.png"/><Relationship Id="rId44" Type="http://schemas.openxmlformats.org/officeDocument/2006/relationships/customXml" Target="../ink/ink398.xml"/><Relationship Id="rId65" Type="http://schemas.openxmlformats.org/officeDocument/2006/relationships/image" Target="../media/image406.png"/><Relationship Id="rId86" Type="http://schemas.openxmlformats.org/officeDocument/2006/relationships/customXml" Target="../ink/ink419.xml"/><Relationship Id="rId130" Type="http://schemas.openxmlformats.org/officeDocument/2006/relationships/customXml" Target="../ink/ink441.xml"/><Relationship Id="rId151" Type="http://schemas.openxmlformats.org/officeDocument/2006/relationships/customXml" Target="../ink/ink454.xml"/><Relationship Id="rId172" Type="http://schemas.openxmlformats.org/officeDocument/2006/relationships/image" Target="../media/image456.png"/><Relationship Id="rId193" Type="http://schemas.openxmlformats.org/officeDocument/2006/relationships/customXml" Target="../ink/ink475.xml"/><Relationship Id="rId207" Type="http://schemas.openxmlformats.org/officeDocument/2006/relationships/customXml" Target="../ink/ink482.xml"/><Relationship Id="rId228" Type="http://schemas.openxmlformats.org/officeDocument/2006/relationships/image" Target="../media/image484.png"/><Relationship Id="rId249" Type="http://schemas.openxmlformats.org/officeDocument/2006/relationships/customXml" Target="../ink/ink503.xml"/><Relationship Id="rId13" Type="http://schemas.openxmlformats.org/officeDocument/2006/relationships/image" Target="../media/image380.png"/><Relationship Id="rId109" Type="http://schemas.openxmlformats.org/officeDocument/2006/relationships/image" Target="../media/image428.png"/><Relationship Id="rId260" Type="http://schemas.openxmlformats.org/officeDocument/2006/relationships/image" Target="../media/image500.png"/><Relationship Id="rId34" Type="http://schemas.openxmlformats.org/officeDocument/2006/relationships/customXml" Target="../ink/ink393.xml"/><Relationship Id="rId55" Type="http://schemas.openxmlformats.org/officeDocument/2006/relationships/image" Target="../media/image401.png"/><Relationship Id="rId76" Type="http://schemas.openxmlformats.org/officeDocument/2006/relationships/customXml" Target="../ink/ink414.xml"/><Relationship Id="rId97" Type="http://schemas.openxmlformats.org/officeDocument/2006/relationships/image" Target="../media/image422.png"/><Relationship Id="rId120" Type="http://schemas.openxmlformats.org/officeDocument/2006/relationships/customXml" Target="../ink/ink436.xml"/><Relationship Id="rId141" Type="http://schemas.openxmlformats.org/officeDocument/2006/relationships/customXml" Target="../ink/ink449.xml"/><Relationship Id="rId7" Type="http://schemas.openxmlformats.org/officeDocument/2006/relationships/image" Target="../media/image377.png"/><Relationship Id="rId162" Type="http://schemas.openxmlformats.org/officeDocument/2006/relationships/image" Target="../media/image451.png"/><Relationship Id="rId183" Type="http://schemas.openxmlformats.org/officeDocument/2006/relationships/customXml" Target="../ink/ink470.xml"/><Relationship Id="rId218" Type="http://schemas.openxmlformats.org/officeDocument/2006/relationships/image" Target="../media/image479.png"/><Relationship Id="rId239" Type="http://schemas.openxmlformats.org/officeDocument/2006/relationships/customXml" Target="../ink/ink498.xml"/><Relationship Id="rId250" Type="http://schemas.openxmlformats.org/officeDocument/2006/relationships/image" Target="../media/image495.png"/><Relationship Id="rId24" Type="http://schemas.openxmlformats.org/officeDocument/2006/relationships/customXml" Target="../ink/ink388.xml"/><Relationship Id="rId45" Type="http://schemas.openxmlformats.org/officeDocument/2006/relationships/image" Target="../media/image396.png"/><Relationship Id="rId66" Type="http://schemas.openxmlformats.org/officeDocument/2006/relationships/customXml" Target="../ink/ink409.xml"/><Relationship Id="rId87" Type="http://schemas.openxmlformats.org/officeDocument/2006/relationships/image" Target="../media/image417.png"/><Relationship Id="rId110" Type="http://schemas.openxmlformats.org/officeDocument/2006/relationships/customXml" Target="../ink/ink431.xml"/><Relationship Id="rId131" Type="http://schemas.openxmlformats.org/officeDocument/2006/relationships/image" Target="../media/image439.png"/><Relationship Id="rId152" Type="http://schemas.openxmlformats.org/officeDocument/2006/relationships/image" Target="../media/image446.png"/><Relationship Id="rId173" Type="http://schemas.openxmlformats.org/officeDocument/2006/relationships/customXml" Target="../ink/ink465.xml"/><Relationship Id="rId194" Type="http://schemas.openxmlformats.org/officeDocument/2006/relationships/image" Target="../media/image467.png"/><Relationship Id="rId208" Type="http://schemas.openxmlformats.org/officeDocument/2006/relationships/image" Target="../media/image474.png"/><Relationship Id="rId229" Type="http://schemas.openxmlformats.org/officeDocument/2006/relationships/customXml" Target="../ink/ink493.xml"/><Relationship Id="rId240" Type="http://schemas.openxmlformats.org/officeDocument/2006/relationships/image" Target="../media/image490.png"/><Relationship Id="rId261" Type="http://schemas.openxmlformats.org/officeDocument/2006/relationships/customXml" Target="../ink/ink509.xml"/><Relationship Id="rId14" Type="http://schemas.openxmlformats.org/officeDocument/2006/relationships/customXml" Target="../ink/ink383.xml"/><Relationship Id="rId35" Type="http://schemas.openxmlformats.org/officeDocument/2006/relationships/image" Target="../media/image391.png"/><Relationship Id="rId56" Type="http://schemas.openxmlformats.org/officeDocument/2006/relationships/customXml" Target="../ink/ink404.xml"/><Relationship Id="rId77" Type="http://schemas.openxmlformats.org/officeDocument/2006/relationships/image" Target="../media/image412.png"/><Relationship Id="rId100" Type="http://schemas.openxmlformats.org/officeDocument/2006/relationships/customXml" Target="../ink/ink426.xml"/><Relationship Id="rId8" Type="http://schemas.openxmlformats.org/officeDocument/2006/relationships/customXml" Target="../ink/ink380.xml"/><Relationship Id="rId98" Type="http://schemas.openxmlformats.org/officeDocument/2006/relationships/customXml" Target="../ink/ink425.xml"/><Relationship Id="rId121" Type="http://schemas.openxmlformats.org/officeDocument/2006/relationships/image" Target="../media/image434.png"/><Relationship Id="rId142" Type="http://schemas.openxmlformats.org/officeDocument/2006/relationships/image" Target="../media/image441.png"/><Relationship Id="rId163" Type="http://schemas.openxmlformats.org/officeDocument/2006/relationships/customXml" Target="../ink/ink460.xml"/><Relationship Id="rId184" Type="http://schemas.openxmlformats.org/officeDocument/2006/relationships/image" Target="../media/image462.png"/><Relationship Id="rId219" Type="http://schemas.openxmlformats.org/officeDocument/2006/relationships/customXml" Target="../ink/ink488.xml"/><Relationship Id="rId230" Type="http://schemas.openxmlformats.org/officeDocument/2006/relationships/image" Target="../media/image485.png"/><Relationship Id="rId251" Type="http://schemas.openxmlformats.org/officeDocument/2006/relationships/customXml" Target="../ink/ink504.xml"/><Relationship Id="rId25" Type="http://schemas.openxmlformats.org/officeDocument/2006/relationships/image" Target="../media/image386.png"/><Relationship Id="rId46" Type="http://schemas.openxmlformats.org/officeDocument/2006/relationships/customXml" Target="../ink/ink399.xml"/><Relationship Id="rId67" Type="http://schemas.openxmlformats.org/officeDocument/2006/relationships/image" Target="../media/image407.png"/><Relationship Id="rId88" Type="http://schemas.openxmlformats.org/officeDocument/2006/relationships/customXml" Target="../ink/ink420.xml"/><Relationship Id="rId111" Type="http://schemas.openxmlformats.org/officeDocument/2006/relationships/image" Target="../media/image429.png"/><Relationship Id="rId132" Type="http://schemas.openxmlformats.org/officeDocument/2006/relationships/customXml" Target="../ink/ink442.xml"/><Relationship Id="rId153" Type="http://schemas.openxmlformats.org/officeDocument/2006/relationships/customXml" Target="../ink/ink455.xml"/><Relationship Id="rId174" Type="http://schemas.openxmlformats.org/officeDocument/2006/relationships/image" Target="../media/image457.png"/><Relationship Id="rId195" Type="http://schemas.openxmlformats.org/officeDocument/2006/relationships/customXml" Target="../ink/ink476.xml"/><Relationship Id="rId209" Type="http://schemas.openxmlformats.org/officeDocument/2006/relationships/customXml" Target="../ink/ink483.xml"/><Relationship Id="rId220" Type="http://schemas.openxmlformats.org/officeDocument/2006/relationships/image" Target="../media/image480.png"/><Relationship Id="rId241" Type="http://schemas.openxmlformats.org/officeDocument/2006/relationships/customXml" Target="../ink/ink499.xml"/><Relationship Id="rId15" Type="http://schemas.openxmlformats.org/officeDocument/2006/relationships/image" Target="../media/image381.png"/><Relationship Id="rId36" Type="http://schemas.openxmlformats.org/officeDocument/2006/relationships/customXml" Target="../ink/ink394.xml"/><Relationship Id="rId57" Type="http://schemas.openxmlformats.org/officeDocument/2006/relationships/image" Target="../media/image402.png"/><Relationship Id="rId262" Type="http://schemas.openxmlformats.org/officeDocument/2006/relationships/image" Target="../media/image501.png"/><Relationship Id="rId78" Type="http://schemas.openxmlformats.org/officeDocument/2006/relationships/customXml" Target="../ink/ink415.xml"/><Relationship Id="rId99" Type="http://schemas.openxmlformats.org/officeDocument/2006/relationships/image" Target="../media/image423.png"/><Relationship Id="rId101" Type="http://schemas.openxmlformats.org/officeDocument/2006/relationships/image" Target="../media/image424.png"/><Relationship Id="rId122" Type="http://schemas.openxmlformats.org/officeDocument/2006/relationships/customXml" Target="../ink/ink437.xml"/><Relationship Id="rId143" Type="http://schemas.openxmlformats.org/officeDocument/2006/relationships/customXml" Target="../ink/ink450.xml"/><Relationship Id="rId164" Type="http://schemas.openxmlformats.org/officeDocument/2006/relationships/image" Target="../media/image452.png"/><Relationship Id="rId185" Type="http://schemas.openxmlformats.org/officeDocument/2006/relationships/customXml" Target="../ink/ink471.xml"/><Relationship Id="rId9" Type="http://schemas.openxmlformats.org/officeDocument/2006/relationships/image" Target="../media/image378.png"/><Relationship Id="rId210" Type="http://schemas.openxmlformats.org/officeDocument/2006/relationships/image" Target="../media/image475.png"/><Relationship Id="rId26" Type="http://schemas.openxmlformats.org/officeDocument/2006/relationships/customXml" Target="../ink/ink389.xml"/><Relationship Id="rId231" Type="http://schemas.openxmlformats.org/officeDocument/2006/relationships/customXml" Target="../ink/ink494.xml"/><Relationship Id="rId252" Type="http://schemas.openxmlformats.org/officeDocument/2006/relationships/image" Target="../media/image496.png"/><Relationship Id="rId47" Type="http://schemas.openxmlformats.org/officeDocument/2006/relationships/image" Target="../media/image397.png"/><Relationship Id="rId68" Type="http://schemas.openxmlformats.org/officeDocument/2006/relationships/customXml" Target="../ink/ink410.xml"/><Relationship Id="rId89" Type="http://schemas.openxmlformats.org/officeDocument/2006/relationships/image" Target="../media/image418.png"/><Relationship Id="rId112" Type="http://schemas.openxmlformats.org/officeDocument/2006/relationships/customXml" Target="../ink/ink432.xml"/><Relationship Id="rId133" Type="http://schemas.openxmlformats.org/officeDocument/2006/relationships/image" Target="../media/image440.png"/><Relationship Id="rId154" Type="http://schemas.openxmlformats.org/officeDocument/2006/relationships/image" Target="../media/image447.png"/><Relationship Id="rId175" Type="http://schemas.openxmlformats.org/officeDocument/2006/relationships/customXml" Target="../ink/ink466.xml"/><Relationship Id="rId196" Type="http://schemas.openxmlformats.org/officeDocument/2006/relationships/image" Target="../media/image468.png"/><Relationship Id="rId200" Type="http://schemas.openxmlformats.org/officeDocument/2006/relationships/image" Target="../media/image470.png"/><Relationship Id="rId16" Type="http://schemas.openxmlformats.org/officeDocument/2006/relationships/customXml" Target="../ink/ink384.xml"/><Relationship Id="rId221" Type="http://schemas.openxmlformats.org/officeDocument/2006/relationships/customXml" Target="../ink/ink489.xml"/><Relationship Id="rId242" Type="http://schemas.openxmlformats.org/officeDocument/2006/relationships/image" Target="../media/image491.png"/><Relationship Id="rId263" Type="http://schemas.openxmlformats.org/officeDocument/2006/relationships/customXml" Target="../ink/ink510.xml"/><Relationship Id="rId37" Type="http://schemas.openxmlformats.org/officeDocument/2006/relationships/image" Target="../media/image392.png"/><Relationship Id="rId58" Type="http://schemas.openxmlformats.org/officeDocument/2006/relationships/customXml" Target="../ink/ink405.xml"/><Relationship Id="rId79" Type="http://schemas.openxmlformats.org/officeDocument/2006/relationships/image" Target="../media/image413.png"/><Relationship Id="rId102" Type="http://schemas.openxmlformats.org/officeDocument/2006/relationships/customXml" Target="../ink/ink427.xml"/><Relationship Id="rId123" Type="http://schemas.openxmlformats.org/officeDocument/2006/relationships/image" Target="../media/image435.png"/><Relationship Id="rId144" Type="http://schemas.openxmlformats.org/officeDocument/2006/relationships/image" Target="../media/image442.png"/><Relationship Id="rId90" Type="http://schemas.openxmlformats.org/officeDocument/2006/relationships/customXml" Target="../ink/ink421.xml"/><Relationship Id="rId165" Type="http://schemas.openxmlformats.org/officeDocument/2006/relationships/customXml" Target="../ink/ink461.xml"/><Relationship Id="rId186" Type="http://schemas.openxmlformats.org/officeDocument/2006/relationships/image" Target="../media/image463.png"/><Relationship Id="rId211" Type="http://schemas.openxmlformats.org/officeDocument/2006/relationships/customXml" Target="../ink/ink484.xml"/><Relationship Id="rId232" Type="http://schemas.openxmlformats.org/officeDocument/2006/relationships/image" Target="../media/image486.png"/><Relationship Id="rId253" Type="http://schemas.openxmlformats.org/officeDocument/2006/relationships/customXml" Target="../ink/ink505.xml"/><Relationship Id="rId27" Type="http://schemas.openxmlformats.org/officeDocument/2006/relationships/image" Target="../media/image387.png"/><Relationship Id="rId48" Type="http://schemas.openxmlformats.org/officeDocument/2006/relationships/customXml" Target="../ink/ink400.xml"/><Relationship Id="rId69" Type="http://schemas.openxmlformats.org/officeDocument/2006/relationships/image" Target="../media/image408.png"/><Relationship Id="rId113" Type="http://schemas.openxmlformats.org/officeDocument/2006/relationships/image" Target="../media/image430.png"/><Relationship Id="rId134" Type="http://schemas.openxmlformats.org/officeDocument/2006/relationships/customXml" Target="../ink/ink443.xml"/><Relationship Id="rId80" Type="http://schemas.openxmlformats.org/officeDocument/2006/relationships/customXml" Target="../ink/ink416.xml"/><Relationship Id="rId155" Type="http://schemas.openxmlformats.org/officeDocument/2006/relationships/customXml" Target="../ink/ink456.xml"/><Relationship Id="rId176" Type="http://schemas.openxmlformats.org/officeDocument/2006/relationships/image" Target="../media/image458.png"/><Relationship Id="rId197" Type="http://schemas.openxmlformats.org/officeDocument/2006/relationships/customXml" Target="../ink/ink477.xml"/><Relationship Id="rId201" Type="http://schemas.openxmlformats.org/officeDocument/2006/relationships/customXml" Target="../ink/ink479.xml"/><Relationship Id="rId222" Type="http://schemas.openxmlformats.org/officeDocument/2006/relationships/image" Target="../media/image481.png"/><Relationship Id="rId243" Type="http://schemas.openxmlformats.org/officeDocument/2006/relationships/customXml" Target="../ink/ink500.xml"/><Relationship Id="rId264" Type="http://schemas.openxmlformats.org/officeDocument/2006/relationships/image" Target="../media/image502.png"/><Relationship Id="rId17" Type="http://schemas.openxmlformats.org/officeDocument/2006/relationships/image" Target="../media/image382.png"/><Relationship Id="rId38" Type="http://schemas.openxmlformats.org/officeDocument/2006/relationships/customXml" Target="../ink/ink395.xml"/><Relationship Id="rId59" Type="http://schemas.openxmlformats.org/officeDocument/2006/relationships/image" Target="../media/image403.png"/><Relationship Id="rId103" Type="http://schemas.openxmlformats.org/officeDocument/2006/relationships/image" Target="../media/image425.png"/><Relationship Id="rId124" Type="http://schemas.openxmlformats.org/officeDocument/2006/relationships/customXml" Target="../ink/ink438.xml"/><Relationship Id="rId70" Type="http://schemas.openxmlformats.org/officeDocument/2006/relationships/customXml" Target="../ink/ink411.xml"/><Relationship Id="rId91" Type="http://schemas.openxmlformats.org/officeDocument/2006/relationships/image" Target="../media/image419.png"/><Relationship Id="rId145" Type="http://schemas.openxmlformats.org/officeDocument/2006/relationships/customXml" Target="../ink/ink451.xml"/><Relationship Id="rId166" Type="http://schemas.openxmlformats.org/officeDocument/2006/relationships/image" Target="../media/image453.png"/><Relationship Id="rId187" Type="http://schemas.openxmlformats.org/officeDocument/2006/relationships/customXml" Target="../ink/ink472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476.png"/><Relationship Id="rId233" Type="http://schemas.openxmlformats.org/officeDocument/2006/relationships/customXml" Target="../ink/ink495.xml"/><Relationship Id="rId254" Type="http://schemas.openxmlformats.org/officeDocument/2006/relationships/image" Target="../media/image497.png"/><Relationship Id="rId28" Type="http://schemas.openxmlformats.org/officeDocument/2006/relationships/customXml" Target="../ink/ink390.xml"/><Relationship Id="rId49" Type="http://schemas.openxmlformats.org/officeDocument/2006/relationships/image" Target="../media/image398.png"/><Relationship Id="rId114" Type="http://schemas.openxmlformats.org/officeDocument/2006/relationships/customXml" Target="../ink/ink433.xml"/><Relationship Id="rId60" Type="http://schemas.openxmlformats.org/officeDocument/2006/relationships/customXml" Target="../ink/ink406.xml"/><Relationship Id="rId81" Type="http://schemas.openxmlformats.org/officeDocument/2006/relationships/image" Target="../media/image414.png"/><Relationship Id="rId135" Type="http://schemas.openxmlformats.org/officeDocument/2006/relationships/customXml" Target="../ink/ink444.xml"/><Relationship Id="rId156" Type="http://schemas.openxmlformats.org/officeDocument/2006/relationships/image" Target="../media/image448.png"/><Relationship Id="rId177" Type="http://schemas.openxmlformats.org/officeDocument/2006/relationships/customXml" Target="../ink/ink467.xml"/><Relationship Id="rId198" Type="http://schemas.openxmlformats.org/officeDocument/2006/relationships/image" Target="../media/image469.png"/><Relationship Id="rId202" Type="http://schemas.openxmlformats.org/officeDocument/2006/relationships/image" Target="../media/image471.png"/><Relationship Id="rId223" Type="http://schemas.openxmlformats.org/officeDocument/2006/relationships/customXml" Target="../ink/ink490.xml"/><Relationship Id="rId244" Type="http://schemas.openxmlformats.org/officeDocument/2006/relationships/image" Target="../media/image492.png"/><Relationship Id="rId18" Type="http://schemas.openxmlformats.org/officeDocument/2006/relationships/customXml" Target="../ink/ink385.xml"/><Relationship Id="rId39" Type="http://schemas.openxmlformats.org/officeDocument/2006/relationships/image" Target="../media/image393.png"/><Relationship Id="rId265" Type="http://schemas.openxmlformats.org/officeDocument/2006/relationships/customXml" Target="../ink/ink511.xml"/><Relationship Id="rId50" Type="http://schemas.openxmlformats.org/officeDocument/2006/relationships/customXml" Target="../ink/ink401.xml"/><Relationship Id="rId104" Type="http://schemas.openxmlformats.org/officeDocument/2006/relationships/customXml" Target="../ink/ink428.xml"/><Relationship Id="rId125" Type="http://schemas.openxmlformats.org/officeDocument/2006/relationships/image" Target="../media/image436.png"/><Relationship Id="rId146" Type="http://schemas.openxmlformats.org/officeDocument/2006/relationships/image" Target="../media/image443.png"/><Relationship Id="rId167" Type="http://schemas.openxmlformats.org/officeDocument/2006/relationships/customXml" Target="../ink/ink462.xml"/><Relationship Id="rId188" Type="http://schemas.openxmlformats.org/officeDocument/2006/relationships/image" Target="../media/image464.png"/><Relationship Id="rId71" Type="http://schemas.openxmlformats.org/officeDocument/2006/relationships/image" Target="../media/image409.png"/><Relationship Id="rId92" Type="http://schemas.openxmlformats.org/officeDocument/2006/relationships/customXml" Target="../ink/ink422.xml"/><Relationship Id="rId213" Type="http://schemas.openxmlformats.org/officeDocument/2006/relationships/customXml" Target="../ink/ink485.xml"/><Relationship Id="rId234" Type="http://schemas.openxmlformats.org/officeDocument/2006/relationships/image" Target="../media/image487.png"/><Relationship Id="rId2" Type="http://schemas.openxmlformats.org/officeDocument/2006/relationships/customXml" Target="../ink/ink377.xml"/><Relationship Id="rId29" Type="http://schemas.openxmlformats.org/officeDocument/2006/relationships/image" Target="../media/image388.png"/><Relationship Id="rId255" Type="http://schemas.openxmlformats.org/officeDocument/2006/relationships/customXml" Target="../ink/ink506.xml"/><Relationship Id="rId40" Type="http://schemas.openxmlformats.org/officeDocument/2006/relationships/customXml" Target="../ink/ink396.xml"/><Relationship Id="rId115" Type="http://schemas.openxmlformats.org/officeDocument/2006/relationships/image" Target="../media/image431.png"/><Relationship Id="rId136" Type="http://schemas.openxmlformats.org/officeDocument/2006/relationships/image" Target="../media/image4300.png"/><Relationship Id="rId157" Type="http://schemas.openxmlformats.org/officeDocument/2006/relationships/customXml" Target="../ink/ink457.xml"/><Relationship Id="rId178" Type="http://schemas.openxmlformats.org/officeDocument/2006/relationships/image" Target="../media/image459.png"/><Relationship Id="rId61" Type="http://schemas.openxmlformats.org/officeDocument/2006/relationships/image" Target="../media/image404.png"/><Relationship Id="rId82" Type="http://schemas.openxmlformats.org/officeDocument/2006/relationships/customXml" Target="../ink/ink417.xml"/><Relationship Id="rId199" Type="http://schemas.openxmlformats.org/officeDocument/2006/relationships/customXml" Target="../ink/ink478.xml"/><Relationship Id="rId203" Type="http://schemas.openxmlformats.org/officeDocument/2006/relationships/customXml" Target="../ink/ink480.xml"/><Relationship Id="rId19" Type="http://schemas.openxmlformats.org/officeDocument/2006/relationships/image" Target="../media/image383.png"/><Relationship Id="rId224" Type="http://schemas.openxmlformats.org/officeDocument/2006/relationships/image" Target="../media/image482.png"/><Relationship Id="rId245" Type="http://schemas.openxmlformats.org/officeDocument/2006/relationships/customXml" Target="../ink/ink501.xml"/><Relationship Id="rId266" Type="http://schemas.openxmlformats.org/officeDocument/2006/relationships/image" Target="../media/image503.png"/><Relationship Id="rId30" Type="http://schemas.openxmlformats.org/officeDocument/2006/relationships/customXml" Target="../ink/ink391.xml"/><Relationship Id="rId105" Type="http://schemas.openxmlformats.org/officeDocument/2006/relationships/image" Target="../media/image426.png"/><Relationship Id="rId126" Type="http://schemas.openxmlformats.org/officeDocument/2006/relationships/customXml" Target="../ink/ink439.xml"/><Relationship Id="rId147" Type="http://schemas.openxmlformats.org/officeDocument/2006/relationships/customXml" Target="../ink/ink452.xml"/><Relationship Id="rId168" Type="http://schemas.openxmlformats.org/officeDocument/2006/relationships/image" Target="../media/image454.png"/><Relationship Id="rId51" Type="http://schemas.openxmlformats.org/officeDocument/2006/relationships/image" Target="../media/image399.png"/><Relationship Id="rId72" Type="http://schemas.openxmlformats.org/officeDocument/2006/relationships/customXml" Target="../ink/ink412.xml"/><Relationship Id="rId93" Type="http://schemas.openxmlformats.org/officeDocument/2006/relationships/image" Target="../media/image420.png"/><Relationship Id="rId189" Type="http://schemas.openxmlformats.org/officeDocument/2006/relationships/customXml" Target="../ink/ink473.xml"/><Relationship Id="rId3" Type="http://schemas.openxmlformats.org/officeDocument/2006/relationships/image" Target="../media/image375.png"/><Relationship Id="rId214" Type="http://schemas.openxmlformats.org/officeDocument/2006/relationships/image" Target="../media/image477.png"/><Relationship Id="rId235" Type="http://schemas.openxmlformats.org/officeDocument/2006/relationships/customXml" Target="../ink/ink496.xml"/><Relationship Id="rId256" Type="http://schemas.openxmlformats.org/officeDocument/2006/relationships/image" Target="../media/image498.png"/><Relationship Id="rId116" Type="http://schemas.openxmlformats.org/officeDocument/2006/relationships/customXml" Target="../ink/ink434.xml"/><Relationship Id="rId137" Type="http://schemas.openxmlformats.org/officeDocument/2006/relationships/customXml" Target="../ink/ink445.xml"/><Relationship Id="rId158" Type="http://schemas.openxmlformats.org/officeDocument/2006/relationships/image" Target="../media/image449.png"/><Relationship Id="rId20" Type="http://schemas.openxmlformats.org/officeDocument/2006/relationships/customXml" Target="../ink/ink386.xml"/><Relationship Id="rId41" Type="http://schemas.openxmlformats.org/officeDocument/2006/relationships/image" Target="../media/image394.png"/><Relationship Id="rId62" Type="http://schemas.openxmlformats.org/officeDocument/2006/relationships/customXml" Target="../ink/ink407.xml"/><Relationship Id="rId83" Type="http://schemas.openxmlformats.org/officeDocument/2006/relationships/image" Target="../media/image415.png"/><Relationship Id="rId179" Type="http://schemas.openxmlformats.org/officeDocument/2006/relationships/customXml" Target="../ink/ink468.xml"/><Relationship Id="rId190" Type="http://schemas.openxmlformats.org/officeDocument/2006/relationships/image" Target="../media/image465.png"/><Relationship Id="rId204" Type="http://schemas.openxmlformats.org/officeDocument/2006/relationships/image" Target="../media/image472.png"/><Relationship Id="rId225" Type="http://schemas.openxmlformats.org/officeDocument/2006/relationships/customXml" Target="../ink/ink491.xml"/><Relationship Id="rId246" Type="http://schemas.openxmlformats.org/officeDocument/2006/relationships/image" Target="../media/image493.png"/><Relationship Id="rId267" Type="http://schemas.openxmlformats.org/officeDocument/2006/relationships/customXml" Target="../ink/ink512.xml"/><Relationship Id="rId106" Type="http://schemas.openxmlformats.org/officeDocument/2006/relationships/customXml" Target="../ink/ink429.xml"/><Relationship Id="rId127" Type="http://schemas.openxmlformats.org/officeDocument/2006/relationships/image" Target="../media/image437.png"/><Relationship Id="rId10" Type="http://schemas.openxmlformats.org/officeDocument/2006/relationships/customXml" Target="../ink/ink381.xml"/><Relationship Id="rId31" Type="http://schemas.openxmlformats.org/officeDocument/2006/relationships/image" Target="../media/image389.png"/><Relationship Id="rId52" Type="http://schemas.openxmlformats.org/officeDocument/2006/relationships/customXml" Target="../ink/ink402.xml"/><Relationship Id="rId73" Type="http://schemas.openxmlformats.org/officeDocument/2006/relationships/image" Target="../media/image410.png"/><Relationship Id="rId94" Type="http://schemas.openxmlformats.org/officeDocument/2006/relationships/customXml" Target="../ink/ink423.xml"/><Relationship Id="rId148" Type="http://schemas.openxmlformats.org/officeDocument/2006/relationships/image" Target="../media/image444.png"/><Relationship Id="rId169" Type="http://schemas.openxmlformats.org/officeDocument/2006/relationships/customXml" Target="../ink/ink463.xml"/><Relationship Id="rId4" Type="http://schemas.openxmlformats.org/officeDocument/2006/relationships/customXml" Target="../ink/ink378.xml"/><Relationship Id="rId180" Type="http://schemas.openxmlformats.org/officeDocument/2006/relationships/image" Target="../media/image460.png"/><Relationship Id="rId215" Type="http://schemas.openxmlformats.org/officeDocument/2006/relationships/customXml" Target="../ink/ink486.xml"/><Relationship Id="rId236" Type="http://schemas.openxmlformats.org/officeDocument/2006/relationships/image" Target="../media/image488.png"/><Relationship Id="rId257" Type="http://schemas.openxmlformats.org/officeDocument/2006/relationships/customXml" Target="../ink/ink507.xml"/><Relationship Id="rId42" Type="http://schemas.openxmlformats.org/officeDocument/2006/relationships/customXml" Target="../ink/ink397.xml"/><Relationship Id="rId84" Type="http://schemas.openxmlformats.org/officeDocument/2006/relationships/customXml" Target="../ink/ink418.xml"/><Relationship Id="rId138" Type="http://schemas.openxmlformats.org/officeDocument/2006/relationships/customXml" Target="../ink/ink446.xml"/><Relationship Id="rId191" Type="http://schemas.openxmlformats.org/officeDocument/2006/relationships/customXml" Target="../ink/ink474.xml"/><Relationship Id="rId205" Type="http://schemas.openxmlformats.org/officeDocument/2006/relationships/customXml" Target="../ink/ink481.xml"/><Relationship Id="rId247" Type="http://schemas.openxmlformats.org/officeDocument/2006/relationships/customXml" Target="../ink/ink502.xml"/><Relationship Id="rId107" Type="http://schemas.openxmlformats.org/officeDocument/2006/relationships/image" Target="../media/image427.png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29.png"/><Relationship Id="rId21" Type="http://schemas.openxmlformats.org/officeDocument/2006/relationships/image" Target="../media/image506.png"/><Relationship Id="rId63" Type="http://schemas.openxmlformats.org/officeDocument/2006/relationships/image" Target="../media/image462.png"/><Relationship Id="rId159" Type="http://schemas.openxmlformats.org/officeDocument/2006/relationships/image" Target="../media/image550.png"/><Relationship Id="rId170" Type="http://schemas.openxmlformats.org/officeDocument/2006/relationships/customXml" Target="../ink/ink598.xml"/><Relationship Id="rId226" Type="http://schemas.openxmlformats.org/officeDocument/2006/relationships/customXml" Target="../ink/ink626.xml"/><Relationship Id="rId268" Type="http://schemas.openxmlformats.org/officeDocument/2006/relationships/customXml" Target="../ink/ink647.xml"/><Relationship Id="rId32" Type="http://schemas.openxmlformats.org/officeDocument/2006/relationships/customXml" Target="../ink/ink529.xml"/><Relationship Id="rId74" Type="http://schemas.openxmlformats.org/officeDocument/2006/relationships/customXml" Target="../ink/ink550.xml"/><Relationship Id="rId128" Type="http://schemas.openxmlformats.org/officeDocument/2006/relationships/customXml" Target="../ink/ink577.xml"/><Relationship Id="rId5" Type="http://schemas.openxmlformats.org/officeDocument/2006/relationships/image" Target="../media/image376.png"/><Relationship Id="rId181" Type="http://schemas.openxmlformats.org/officeDocument/2006/relationships/image" Target="../media/image561.png"/><Relationship Id="rId237" Type="http://schemas.openxmlformats.org/officeDocument/2006/relationships/image" Target="../media/image589.png"/><Relationship Id="rId279" Type="http://schemas.openxmlformats.org/officeDocument/2006/relationships/image" Target="../media/image610.png"/><Relationship Id="rId43" Type="http://schemas.openxmlformats.org/officeDocument/2006/relationships/image" Target="../media/image439.png"/><Relationship Id="rId139" Type="http://schemas.openxmlformats.org/officeDocument/2006/relationships/image" Target="../media/image540.png"/><Relationship Id="rId85" Type="http://schemas.openxmlformats.org/officeDocument/2006/relationships/image" Target="../media/image513.png"/><Relationship Id="rId150" Type="http://schemas.openxmlformats.org/officeDocument/2006/relationships/customXml" Target="../ink/ink588.xml"/><Relationship Id="rId171" Type="http://schemas.openxmlformats.org/officeDocument/2006/relationships/image" Target="../media/image556.png"/><Relationship Id="rId192" Type="http://schemas.openxmlformats.org/officeDocument/2006/relationships/customXml" Target="../ink/ink609.xml"/><Relationship Id="rId206" Type="http://schemas.openxmlformats.org/officeDocument/2006/relationships/customXml" Target="../ink/ink616.xml"/><Relationship Id="rId227" Type="http://schemas.openxmlformats.org/officeDocument/2006/relationships/image" Target="../media/image584.png"/><Relationship Id="rId248" Type="http://schemas.openxmlformats.org/officeDocument/2006/relationships/customXml" Target="../ink/ink637.xml"/><Relationship Id="rId269" Type="http://schemas.openxmlformats.org/officeDocument/2006/relationships/image" Target="../media/image605.png"/><Relationship Id="rId12" Type="http://schemas.openxmlformats.org/officeDocument/2006/relationships/customXml" Target="../ink/ink519.xml"/><Relationship Id="rId33" Type="http://schemas.openxmlformats.org/officeDocument/2006/relationships/image" Target="../media/image434.png"/><Relationship Id="rId108" Type="http://schemas.openxmlformats.org/officeDocument/2006/relationships/customXml" Target="../ink/ink567.xml"/><Relationship Id="rId129" Type="http://schemas.openxmlformats.org/officeDocument/2006/relationships/image" Target="../media/image535.png"/><Relationship Id="rId280" Type="http://schemas.openxmlformats.org/officeDocument/2006/relationships/customXml" Target="../ink/ink653.xml"/><Relationship Id="rId54" Type="http://schemas.openxmlformats.org/officeDocument/2006/relationships/customXml" Target="../ink/ink540.xml"/><Relationship Id="rId75" Type="http://schemas.openxmlformats.org/officeDocument/2006/relationships/image" Target="../media/image508.png"/><Relationship Id="rId96" Type="http://schemas.openxmlformats.org/officeDocument/2006/relationships/customXml" Target="../ink/ink561.xml"/><Relationship Id="rId140" Type="http://schemas.openxmlformats.org/officeDocument/2006/relationships/customXml" Target="../ink/ink583.xml"/><Relationship Id="rId161" Type="http://schemas.openxmlformats.org/officeDocument/2006/relationships/image" Target="../media/image551.png"/><Relationship Id="rId182" Type="http://schemas.openxmlformats.org/officeDocument/2006/relationships/customXml" Target="../ink/ink604.xml"/><Relationship Id="rId217" Type="http://schemas.openxmlformats.org/officeDocument/2006/relationships/image" Target="../media/image579.png"/><Relationship Id="rId6" Type="http://schemas.openxmlformats.org/officeDocument/2006/relationships/customXml" Target="../ink/ink516.xml"/><Relationship Id="rId238" Type="http://schemas.openxmlformats.org/officeDocument/2006/relationships/customXml" Target="../ink/ink632.xml"/><Relationship Id="rId259" Type="http://schemas.openxmlformats.org/officeDocument/2006/relationships/image" Target="../media/image600.png"/><Relationship Id="rId23" Type="http://schemas.openxmlformats.org/officeDocument/2006/relationships/image" Target="../media/image429.png"/><Relationship Id="rId119" Type="http://schemas.openxmlformats.org/officeDocument/2006/relationships/image" Target="../media/image530.png"/><Relationship Id="rId270" Type="http://schemas.openxmlformats.org/officeDocument/2006/relationships/customXml" Target="../ink/ink648.xml"/><Relationship Id="rId44" Type="http://schemas.openxmlformats.org/officeDocument/2006/relationships/customXml" Target="../ink/ink535.xml"/><Relationship Id="rId65" Type="http://schemas.openxmlformats.org/officeDocument/2006/relationships/image" Target="../media/image463.png"/><Relationship Id="rId86" Type="http://schemas.openxmlformats.org/officeDocument/2006/relationships/customXml" Target="../ink/ink556.xml"/><Relationship Id="rId130" Type="http://schemas.openxmlformats.org/officeDocument/2006/relationships/customXml" Target="../ink/ink578.xml"/><Relationship Id="rId151" Type="http://schemas.openxmlformats.org/officeDocument/2006/relationships/image" Target="../media/image546.png"/><Relationship Id="rId172" Type="http://schemas.openxmlformats.org/officeDocument/2006/relationships/customXml" Target="../ink/ink599.xml"/><Relationship Id="rId193" Type="http://schemas.openxmlformats.org/officeDocument/2006/relationships/image" Target="../media/image567.png"/><Relationship Id="rId207" Type="http://schemas.openxmlformats.org/officeDocument/2006/relationships/image" Target="../media/image574.png"/><Relationship Id="rId228" Type="http://schemas.openxmlformats.org/officeDocument/2006/relationships/customXml" Target="../ink/ink627.xml"/><Relationship Id="rId249" Type="http://schemas.openxmlformats.org/officeDocument/2006/relationships/image" Target="../media/image595.png"/><Relationship Id="rId13" Type="http://schemas.openxmlformats.org/officeDocument/2006/relationships/image" Target="../media/image380.png"/><Relationship Id="rId109" Type="http://schemas.openxmlformats.org/officeDocument/2006/relationships/image" Target="../media/image525.png"/><Relationship Id="rId260" Type="http://schemas.openxmlformats.org/officeDocument/2006/relationships/customXml" Target="../ink/ink643.xml"/><Relationship Id="rId281" Type="http://schemas.openxmlformats.org/officeDocument/2006/relationships/image" Target="../media/image611.png"/><Relationship Id="rId34" Type="http://schemas.openxmlformats.org/officeDocument/2006/relationships/customXml" Target="../ink/ink530.xml"/><Relationship Id="rId55" Type="http://schemas.openxmlformats.org/officeDocument/2006/relationships/image" Target="../media/image457.png"/><Relationship Id="rId76" Type="http://schemas.openxmlformats.org/officeDocument/2006/relationships/customXml" Target="../ink/ink551.xml"/><Relationship Id="rId97" Type="http://schemas.openxmlformats.org/officeDocument/2006/relationships/image" Target="../media/image519.png"/><Relationship Id="rId120" Type="http://schemas.openxmlformats.org/officeDocument/2006/relationships/customXml" Target="../ink/ink573.xml"/><Relationship Id="rId141" Type="http://schemas.openxmlformats.org/officeDocument/2006/relationships/image" Target="../media/image541.png"/><Relationship Id="rId7" Type="http://schemas.openxmlformats.org/officeDocument/2006/relationships/image" Target="../media/image377.png"/><Relationship Id="rId162" Type="http://schemas.openxmlformats.org/officeDocument/2006/relationships/customXml" Target="../ink/ink594.xml"/><Relationship Id="rId183" Type="http://schemas.openxmlformats.org/officeDocument/2006/relationships/image" Target="../media/image562.png"/><Relationship Id="rId218" Type="http://schemas.openxmlformats.org/officeDocument/2006/relationships/customXml" Target="../ink/ink622.xml"/><Relationship Id="rId239" Type="http://schemas.openxmlformats.org/officeDocument/2006/relationships/image" Target="../media/image590.png"/><Relationship Id="rId250" Type="http://schemas.openxmlformats.org/officeDocument/2006/relationships/customXml" Target="../ink/ink638.xml"/><Relationship Id="rId271" Type="http://schemas.openxmlformats.org/officeDocument/2006/relationships/image" Target="../media/image606.png"/><Relationship Id="rId24" Type="http://schemas.openxmlformats.org/officeDocument/2006/relationships/customXml" Target="../ink/ink525.xml"/><Relationship Id="rId45" Type="http://schemas.openxmlformats.org/officeDocument/2006/relationships/image" Target="../media/image440.png"/><Relationship Id="rId66" Type="http://schemas.openxmlformats.org/officeDocument/2006/relationships/customXml" Target="../ink/ink546.xml"/><Relationship Id="rId87" Type="http://schemas.openxmlformats.org/officeDocument/2006/relationships/image" Target="../media/image514.png"/><Relationship Id="rId110" Type="http://schemas.openxmlformats.org/officeDocument/2006/relationships/customXml" Target="../ink/ink568.xml"/><Relationship Id="rId131" Type="http://schemas.openxmlformats.org/officeDocument/2006/relationships/image" Target="../media/image536.png"/><Relationship Id="rId152" Type="http://schemas.openxmlformats.org/officeDocument/2006/relationships/customXml" Target="../ink/ink589.xml"/><Relationship Id="rId173" Type="http://schemas.openxmlformats.org/officeDocument/2006/relationships/image" Target="../media/image557.png"/><Relationship Id="rId194" Type="http://schemas.openxmlformats.org/officeDocument/2006/relationships/customXml" Target="../ink/ink610.xml"/><Relationship Id="rId208" Type="http://schemas.openxmlformats.org/officeDocument/2006/relationships/customXml" Target="../ink/ink617.xml"/><Relationship Id="rId229" Type="http://schemas.openxmlformats.org/officeDocument/2006/relationships/image" Target="../media/image585.png"/><Relationship Id="rId240" Type="http://schemas.openxmlformats.org/officeDocument/2006/relationships/customXml" Target="../ink/ink633.xml"/><Relationship Id="rId261" Type="http://schemas.openxmlformats.org/officeDocument/2006/relationships/image" Target="../media/image601.png"/><Relationship Id="rId14" Type="http://schemas.openxmlformats.org/officeDocument/2006/relationships/customXml" Target="../ink/ink520.xml"/><Relationship Id="rId35" Type="http://schemas.openxmlformats.org/officeDocument/2006/relationships/image" Target="../media/image435.png"/><Relationship Id="rId56" Type="http://schemas.openxmlformats.org/officeDocument/2006/relationships/customXml" Target="../ink/ink541.xml"/><Relationship Id="rId77" Type="http://schemas.openxmlformats.org/officeDocument/2006/relationships/image" Target="../media/image509.png"/><Relationship Id="rId100" Type="http://schemas.openxmlformats.org/officeDocument/2006/relationships/customXml" Target="../ink/ink563.xml"/><Relationship Id="rId282" Type="http://schemas.openxmlformats.org/officeDocument/2006/relationships/customXml" Target="../ink/ink654.xml"/><Relationship Id="rId8" Type="http://schemas.openxmlformats.org/officeDocument/2006/relationships/customXml" Target="../ink/ink517.xml"/><Relationship Id="rId98" Type="http://schemas.openxmlformats.org/officeDocument/2006/relationships/customXml" Target="../ink/ink562.xml"/><Relationship Id="rId121" Type="http://schemas.openxmlformats.org/officeDocument/2006/relationships/image" Target="../media/image531.png"/><Relationship Id="rId142" Type="http://schemas.openxmlformats.org/officeDocument/2006/relationships/customXml" Target="../ink/ink584.xml"/><Relationship Id="rId163" Type="http://schemas.openxmlformats.org/officeDocument/2006/relationships/image" Target="../media/image552.png"/><Relationship Id="rId184" Type="http://schemas.openxmlformats.org/officeDocument/2006/relationships/customXml" Target="../ink/ink605.xml"/><Relationship Id="rId219" Type="http://schemas.openxmlformats.org/officeDocument/2006/relationships/image" Target="../media/image580.png"/><Relationship Id="rId230" Type="http://schemas.openxmlformats.org/officeDocument/2006/relationships/customXml" Target="../ink/ink628.xml"/><Relationship Id="rId251" Type="http://schemas.openxmlformats.org/officeDocument/2006/relationships/image" Target="../media/image596.png"/><Relationship Id="rId25" Type="http://schemas.openxmlformats.org/officeDocument/2006/relationships/image" Target="../media/image4300.png"/><Relationship Id="rId46" Type="http://schemas.openxmlformats.org/officeDocument/2006/relationships/customXml" Target="../ink/ink536.xml"/><Relationship Id="rId67" Type="http://schemas.openxmlformats.org/officeDocument/2006/relationships/image" Target="../media/image464.png"/><Relationship Id="rId272" Type="http://schemas.openxmlformats.org/officeDocument/2006/relationships/customXml" Target="../ink/ink649.xml"/><Relationship Id="rId88" Type="http://schemas.openxmlformats.org/officeDocument/2006/relationships/customXml" Target="../ink/ink557.xml"/><Relationship Id="rId111" Type="http://schemas.openxmlformats.org/officeDocument/2006/relationships/image" Target="../media/image526.png"/><Relationship Id="rId132" Type="http://schemas.openxmlformats.org/officeDocument/2006/relationships/customXml" Target="../ink/ink579.xml"/><Relationship Id="rId153" Type="http://schemas.openxmlformats.org/officeDocument/2006/relationships/image" Target="../media/image547.png"/><Relationship Id="rId174" Type="http://schemas.openxmlformats.org/officeDocument/2006/relationships/customXml" Target="../ink/ink600.xml"/><Relationship Id="rId195" Type="http://schemas.openxmlformats.org/officeDocument/2006/relationships/image" Target="../media/image568.png"/><Relationship Id="rId209" Type="http://schemas.openxmlformats.org/officeDocument/2006/relationships/image" Target="../media/image575.png"/><Relationship Id="rId220" Type="http://schemas.openxmlformats.org/officeDocument/2006/relationships/customXml" Target="../ink/ink623.xml"/><Relationship Id="rId241" Type="http://schemas.openxmlformats.org/officeDocument/2006/relationships/image" Target="../media/image591.png"/><Relationship Id="rId15" Type="http://schemas.openxmlformats.org/officeDocument/2006/relationships/image" Target="../media/image382.png"/><Relationship Id="rId36" Type="http://schemas.openxmlformats.org/officeDocument/2006/relationships/customXml" Target="../ink/ink531.xml"/><Relationship Id="rId57" Type="http://schemas.openxmlformats.org/officeDocument/2006/relationships/image" Target="../media/image458.png"/><Relationship Id="rId262" Type="http://schemas.openxmlformats.org/officeDocument/2006/relationships/customXml" Target="../ink/ink644.xml"/><Relationship Id="rId283" Type="http://schemas.openxmlformats.org/officeDocument/2006/relationships/customXml" Target="../ink/ink655.xml"/><Relationship Id="rId78" Type="http://schemas.openxmlformats.org/officeDocument/2006/relationships/customXml" Target="../ink/ink552.xml"/><Relationship Id="rId99" Type="http://schemas.openxmlformats.org/officeDocument/2006/relationships/image" Target="../media/image520.png"/><Relationship Id="rId101" Type="http://schemas.openxmlformats.org/officeDocument/2006/relationships/image" Target="../media/image521.png"/><Relationship Id="rId122" Type="http://schemas.openxmlformats.org/officeDocument/2006/relationships/customXml" Target="../ink/ink574.xml"/><Relationship Id="rId143" Type="http://schemas.openxmlformats.org/officeDocument/2006/relationships/image" Target="../media/image542.png"/><Relationship Id="rId164" Type="http://schemas.openxmlformats.org/officeDocument/2006/relationships/customXml" Target="../ink/ink595.xml"/><Relationship Id="rId185" Type="http://schemas.openxmlformats.org/officeDocument/2006/relationships/image" Target="../media/image563.png"/><Relationship Id="rId9" Type="http://schemas.openxmlformats.org/officeDocument/2006/relationships/image" Target="../media/image378.png"/><Relationship Id="rId210" Type="http://schemas.openxmlformats.org/officeDocument/2006/relationships/customXml" Target="../ink/ink618.xml"/><Relationship Id="rId26" Type="http://schemas.openxmlformats.org/officeDocument/2006/relationships/customXml" Target="../ink/ink526.xml"/><Relationship Id="rId231" Type="http://schemas.openxmlformats.org/officeDocument/2006/relationships/image" Target="../media/image586.png"/><Relationship Id="rId252" Type="http://schemas.openxmlformats.org/officeDocument/2006/relationships/customXml" Target="../ink/ink639.xml"/><Relationship Id="rId273" Type="http://schemas.openxmlformats.org/officeDocument/2006/relationships/image" Target="../media/image607.png"/><Relationship Id="rId47" Type="http://schemas.openxmlformats.org/officeDocument/2006/relationships/image" Target="../media/image453.png"/><Relationship Id="rId68" Type="http://schemas.openxmlformats.org/officeDocument/2006/relationships/customXml" Target="../ink/ink547.xml"/><Relationship Id="rId89" Type="http://schemas.openxmlformats.org/officeDocument/2006/relationships/image" Target="../media/image515.png"/><Relationship Id="rId112" Type="http://schemas.openxmlformats.org/officeDocument/2006/relationships/customXml" Target="../ink/ink569.xml"/><Relationship Id="rId133" Type="http://schemas.openxmlformats.org/officeDocument/2006/relationships/image" Target="../media/image537.png"/><Relationship Id="rId154" Type="http://schemas.openxmlformats.org/officeDocument/2006/relationships/customXml" Target="../ink/ink590.xml"/><Relationship Id="rId175" Type="http://schemas.openxmlformats.org/officeDocument/2006/relationships/image" Target="../media/image558.png"/><Relationship Id="rId196" Type="http://schemas.openxmlformats.org/officeDocument/2006/relationships/customXml" Target="../ink/ink611.xml"/><Relationship Id="rId200" Type="http://schemas.openxmlformats.org/officeDocument/2006/relationships/customXml" Target="../ink/ink613.xml"/><Relationship Id="rId16" Type="http://schemas.openxmlformats.org/officeDocument/2006/relationships/customXml" Target="../ink/ink521.xml"/><Relationship Id="rId221" Type="http://schemas.openxmlformats.org/officeDocument/2006/relationships/image" Target="../media/image581.png"/><Relationship Id="rId242" Type="http://schemas.openxmlformats.org/officeDocument/2006/relationships/customXml" Target="../ink/ink634.xml"/><Relationship Id="rId263" Type="http://schemas.openxmlformats.org/officeDocument/2006/relationships/image" Target="../media/image602.png"/><Relationship Id="rId284" Type="http://schemas.openxmlformats.org/officeDocument/2006/relationships/image" Target="../media/image612.png"/><Relationship Id="rId37" Type="http://schemas.openxmlformats.org/officeDocument/2006/relationships/image" Target="../media/image436.png"/><Relationship Id="rId58" Type="http://schemas.openxmlformats.org/officeDocument/2006/relationships/customXml" Target="../ink/ink542.xml"/><Relationship Id="rId79" Type="http://schemas.openxmlformats.org/officeDocument/2006/relationships/image" Target="../media/image510.png"/><Relationship Id="rId102" Type="http://schemas.openxmlformats.org/officeDocument/2006/relationships/customXml" Target="../ink/ink564.xml"/><Relationship Id="rId123" Type="http://schemas.openxmlformats.org/officeDocument/2006/relationships/image" Target="../media/image532.png"/><Relationship Id="rId144" Type="http://schemas.openxmlformats.org/officeDocument/2006/relationships/customXml" Target="../ink/ink585.xml"/><Relationship Id="rId90" Type="http://schemas.openxmlformats.org/officeDocument/2006/relationships/customXml" Target="../ink/ink558.xml"/><Relationship Id="rId165" Type="http://schemas.openxmlformats.org/officeDocument/2006/relationships/image" Target="../media/image553.png"/><Relationship Id="rId186" Type="http://schemas.openxmlformats.org/officeDocument/2006/relationships/customXml" Target="../ink/ink606.xml"/><Relationship Id="rId211" Type="http://schemas.openxmlformats.org/officeDocument/2006/relationships/image" Target="../media/image576.png"/><Relationship Id="rId232" Type="http://schemas.openxmlformats.org/officeDocument/2006/relationships/customXml" Target="../ink/ink629.xml"/><Relationship Id="rId253" Type="http://schemas.openxmlformats.org/officeDocument/2006/relationships/image" Target="../media/image597.png"/><Relationship Id="rId274" Type="http://schemas.openxmlformats.org/officeDocument/2006/relationships/customXml" Target="../ink/ink650.xml"/><Relationship Id="rId27" Type="http://schemas.openxmlformats.org/officeDocument/2006/relationships/image" Target="../media/image431.png"/><Relationship Id="rId48" Type="http://schemas.openxmlformats.org/officeDocument/2006/relationships/customXml" Target="../ink/ink537.xml"/><Relationship Id="rId69" Type="http://schemas.openxmlformats.org/officeDocument/2006/relationships/image" Target="../media/image465.png"/><Relationship Id="rId113" Type="http://schemas.openxmlformats.org/officeDocument/2006/relationships/image" Target="../media/image527.png"/><Relationship Id="rId134" Type="http://schemas.openxmlformats.org/officeDocument/2006/relationships/customXml" Target="../ink/ink580.xml"/><Relationship Id="rId80" Type="http://schemas.openxmlformats.org/officeDocument/2006/relationships/customXml" Target="../ink/ink553.xml"/><Relationship Id="rId155" Type="http://schemas.openxmlformats.org/officeDocument/2006/relationships/image" Target="../media/image548.png"/><Relationship Id="rId176" Type="http://schemas.openxmlformats.org/officeDocument/2006/relationships/customXml" Target="../ink/ink601.xml"/><Relationship Id="rId197" Type="http://schemas.openxmlformats.org/officeDocument/2006/relationships/image" Target="../media/image569.png"/><Relationship Id="rId201" Type="http://schemas.openxmlformats.org/officeDocument/2006/relationships/image" Target="../media/image571.png"/><Relationship Id="rId222" Type="http://schemas.openxmlformats.org/officeDocument/2006/relationships/customXml" Target="../ink/ink624.xml"/><Relationship Id="rId243" Type="http://schemas.openxmlformats.org/officeDocument/2006/relationships/image" Target="../media/image592.png"/><Relationship Id="rId264" Type="http://schemas.openxmlformats.org/officeDocument/2006/relationships/customXml" Target="../ink/ink645.xml"/><Relationship Id="rId285" Type="http://schemas.openxmlformats.org/officeDocument/2006/relationships/customXml" Target="../ink/ink656.xml"/><Relationship Id="rId17" Type="http://schemas.openxmlformats.org/officeDocument/2006/relationships/image" Target="../media/image424.png"/><Relationship Id="rId38" Type="http://schemas.openxmlformats.org/officeDocument/2006/relationships/customXml" Target="../ink/ink532.xml"/><Relationship Id="rId59" Type="http://schemas.openxmlformats.org/officeDocument/2006/relationships/image" Target="../media/image460.png"/><Relationship Id="rId103" Type="http://schemas.openxmlformats.org/officeDocument/2006/relationships/image" Target="../media/image522.png"/><Relationship Id="rId124" Type="http://schemas.openxmlformats.org/officeDocument/2006/relationships/customXml" Target="../ink/ink575.xml"/><Relationship Id="rId70" Type="http://schemas.openxmlformats.org/officeDocument/2006/relationships/customXml" Target="../ink/ink548.xml"/><Relationship Id="rId91" Type="http://schemas.openxmlformats.org/officeDocument/2006/relationships/image" Target="../media/image516.png"/><Relationship Id="rId145" Type="http://schemas.openxmlformats.org/officeDocument/2006/relationships/image" Target="../media/image543.png"/><Relationship Id="rId166" Type="http://schemas.openxmlformats.org/officeDocument/2006/relationships/customXml" Target="../ink/ink596.xml"/><Relationship Id="rId187" Type="http://schemas.openxmlformats.org/officeDocument/2006/relationships/image" Target="../media/image564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619.xml"/><Relationship Id="rId233" Type="http://schemas.openxmlformats.org/officeDocument/2006/relationships/image" Target="../media/image587.png"/><Relationship Id="rId254" Type="http://schemas.openxmlformats.org/officeDocument/2006/relationships/customXml" Target="../ink/ink640.xml"/><Relationship Id="rId28" Type="http://schemas.openxmlformats.org/officeDocument/2006/relationships/customXml" Target="../ink/ink527.xml"/><Relationship Id="rId49" Type="http://schemas.openxmlformats.org/officeDocument/2006/relationships/image" Target="../media/image454.png"/><Relationship Id="rId114" Type="http://schemas.openxmlformats.org/officeDocument/2006/relationships/customXml" Target="../ink/ink570.xml"/><Relationship Id="rId275" Type="http://schemas.openxmlformats.org/officeDocument/2006/relationships/image" Target="../media/image608.png"/><Relationship Id="rId60" Type="http://schemas.openxmlformats.org/officeDocument/2006/relationships/customXml" Target="../ink/ink543.xml"/><Relationship Id="rId81" Type="http://schemas.openxmlformats.org/officeDocument/2006/relationships/image" Target="../media/image511.png"/><Relationship Id="rId135" Type="http://schemas.openxmlformats.org/officeDocument/2006/relationships/image" Target="../media/image538.png"/><Relationship Id="rId156" Type="http://schemas.openxmlformats.org/officeDocument/2006/relationships/customXml" Target="../ink/ink591.xml"/><Relationship Id="rId177" Type="http://schemas.openxmlformats.org/officeDocument/2006/relationships/image" Target="../media/image559.png"/><Relationship Id="rId198" Type="http://schemas.openxmlformats.org/officeDocument/2006/relationships/customXml" Target="../ink/ink612.xml"/><Relationship Id="rId202" Type="http://schemas.openxmlformats.org/officeDocument/2006/relationships/customXml" Target="../ink/ink614.xml"/><Relationship Id="rId223" Type="http://schemas.openxmlformats.org/officeDocument/2006/relationships/image" Target="../media/image582.png"/><Relationship Id="rId244" Type="http://schemas.openxmlformats.org/officeDocument/2006/relationships/customXml" Target="../ink/ink635.xml"/><Relationship Id="rId18" Type="http://schemas.openxmlformats.org/officeDocument/2006/relationships/customXml" Target="../ink/ink522.xml"/><Relationship Id="rId39" Type="http://schemas.openxmlformats.org/officeDocument/2006/relationships/image" Target="../media/image437.png"/><Relationship Id="rId265" Type="http://schemas.openxmlformats.org/officeDocument/2006/relationships/image" Target="../media/image603.png"/><Relationship Id="rId286" Type="http://schemas.openxmlformats.org/officeDocument/2006/relationships/image" Target="../media/image613.png"/><Relationship Id="rId50" Type="http://schemas.openxmlformats.org/officeDocument/2006/relationships/customXml" Target="../ink/ink538.xml"/><Relationship Id="rId104" Type="http://schemas.openxmlformats.org/officeDocument/2006/relationships/customXml" Target="../ink/ink565.xml"/><Relationship Id="rId125" Type="http://schemas.openxmlformats.org/officeDocument/2006/relationships/image" Target="../media/image533.png"/><Relationship Id="rId146" Type="http://schemas.openxmlformats.org/officeDocument/2006/relationships/customXml" Target="../ink/ink586.xml"/><Relationship Id="rId167" Type="http://schemas.openxmlformats.org/officeDocument/2006/relationships/image" Target="../media/image554.png"/><Relationship Id="rId188" Type="http://schemas.openxmlformats.org/officeDocument/2006/relationships/customXml" Target="../ink/ink607.xml"/><Relationship Id="rId71" Type="http://schemas.openxmlformats.org/officeDocument/2006/relationships/image" Target="../media/image466.png"/><Relationship Id="rId92" Type="http://schemas.openxmlformats.org/officeDocument/2006/relationships/customXml" Target="../ink/ink559.xml"/><Relationship Id="rId213" Type="http://schemas.openxmlformats.org/officeDocument/2006/relationships/image" Target="../media/image577.png"/><Relationship Id="rId234" Type="http://schemas.openxmlformats.org/officeDocument/2006/relationships/customXml" Target="../ink/ink630.xml"/><Relationship Id="rId2" Type="http://schemas.openxmlformats.org/officeDocument/2006/relationships/customXml" Target="../ink/ink514.xml"/><Relationship Id="rId29" Type="http://schemas.openxmlformats.org/officeDocument/2006/relationships/image" Target="../media/image432.png"/><Relationship Id="rId255" Type="http://schemas.openxmlformats.org/officeDocument/2006/relationships/image" Target="../media/image598.png"/><Relationship Id="rId276" Type="http://schemas.openxmlformats.org/officeDocument/2006/relationships/customXml" Target="../ink/ink651.xml"/><Relationship Id="rId40" Type="http://schemas.openxmlformats.org/officeDocument/2006/relationships/customXml" Target="../ink/ink533.xml"/><Relationship Id="rId115" Type="http://schemas.openxmlformats.org/officeDocument/2006/relationships/image" Target="../media/image528.png"/><Relationship Id="rId136" Type="http://schemas.openxmlformats.org/officeDocument/2006/relationships/customXml" Target="../ink/ink581.xml"/><Relationship Id="rId157" Type="http://schemas.openxmlformats.org/officeDocument/2006/relationships/image" Target="../media/image549.png"/><Relationship Id="rId178" Type="http://schemas.openxmlformats.org/officeDocument/2006/relationships/customXml" Target="../ink/ink602.xml"/><Relationship Id="rId61" Type="http://schemas.openxmlformats.org/officeDocument/2006/relationships/image" Target="../media/image461.png"/><Relationship Id="rId82" Type="http://schemas.openxmlformats.org/officeDocument/2006/relationships/customXml" Target="../ink/ink554.xml"/><Relationship Id="rId199" Type="http://schemas.openxmlformats.org/officeDocument/2006/relationships/image" Target="../media/image570.png"/><Relationship Id="rId203" Type="http://schemas.openxmlformats.org/officeDocument/2006/relationships/image" Target="../media/image572.png"/><Relationship Id="rId19" Type="http://schemas.openxmlformats.org/officeDocument/2006/relationships/image" Target="../media/image425.png"/><Relationship Id="rId224" Type="http://schemas.openxmlformats.org/officeDocument/2006/relationships/customXml" Target="../ink/ink625.xml"/><Relationship Id="rId245" Type="http://schemas.openxmlformats.org/officeDocument/2006/relationships/image" Target="../media/image593.png"/><Relationship Id="rId266" Type="http://schemas.openxmlformats.org/officeDocument/2006/relationships/customXml" Target="../ink/ink646.xml"/><Relationship Id="rId287" Type="http://schemas.openxmlformats.org/officeDocument/2006/relationships/customXml" Target="../ink/ink657.xml"/><Relationship Id="rId30" Type="http://schemas.openxmlformats.org/officeDocument/2006/relationships/customXml" Target="../ink/ink528.xml"/><Relationship Id="rId105" Type="http://schemas.openxmlformats.org/officeDocument/2006/relationships/image" Target="../media/image523.png"/><Relationship Id="rId126" Type="http://schemas.openxmlformats.org/officeDocument/2006/relationships/customXml" Target="../ink/ink576.xml"/><Relationship Id="rId147" Type="http://schemas.openxmlformats.org/officeDocument/2006/relationships/image" Target="../media/image544.png"/><Relationship Id="rId168" Type="http://schemas.openxmlformats.org/officeDocument/2006/relationships/customXml" Target="../ink/ink597.xml"/><Relationship Id="rId51" Type="http://schemas.openxmlformats.org/officeDocument/2006/relationships/image" Target="../media/image455.png"/><Relationship Id="rId72" Type="http://schemas.openxmlformats.org/officeDocument/2006/relationships/customXml" Target="../ink/ink549.xml"/><Relationship Id="rId93" Type="http://schemas.openxmlformats.org/officeDocument/2006/relationships/image" Target="../media/image517.png"/><Relationship Id="rId189" Type="http://schemas.openxmlformats.org/officeDocument/2006/relationships/image" Target="../media/image565.png"/><Relationship Id="rId3" Type="http://schemas.openxmlformats.org/officeDocument/2006/relationships/image" Target="../media/image375.png"/><Relationship Id="rId214" Type="http://schemas.openxmlformats.org/officeDocument/2006/relationships/customXml" Target="../ink/ink620.xml"/><Relationship Id="rId235" Type="http://schemas.openxmlformats.org/officeDocument/2006/relationships/image" Target="../media/image588.png"/><Relationship Id="rId256" Type="http://schemas.openxmlformats.org/officeDocument/2006/relationships/customXml" Target="../ink/ink641.xml"/><Relationship Id="rId277" Type="http://schemas.openxmlformats.org/officeDocument/2006/relationships/image" Target="../media/image609.png"/><Relationship Id="rId116" Type="http://schemas.openxmlformats.org/officeDocument/2006/relationships/customXml" Target="../ink/ink571.xml"/><Relationship Id="rId137" Type="http://schemas.openxmlformats.org/officeDocument/2006/relationships/image" Target="../media/image539.png"/><Relationship Id="rId158" Type="http://schemas.openxmlformats.org/officeDocument/2006/relationships/customXml" Target="../ink/ink592.xml"/><Relationship Id="rId20" Type="http://schemas.openxmlformats.org/officeDocument/2006/relationships/customXml" Target="../ink/ink523.xml"/><Relationship Id="rId41" Type="http://schemas.openxmlformats.org/officeDocument/2006/relationships/image" Target="../media/image438.png"/><Relationship Id="rId62" Type="http://schemas.openxmlformats.org/officeDocument/2006/relationships/customXml" Target="../ink/ink544.xml"/><Relationship Id="rId83" Type="http://schemas.openxmlformats.org/officeDocument/2006/relationships/image" Target="../media/image512.png"/><Relationship Id="rId179" Type="http://schemas.openxmlformats.org/officeDocument/2006/relationships/image" Target="../media/image560.png"/><Relationship Id="rId190" Type="http://schemas.openxmlformats.org/officeDocument/2006/relationships/customXml" Target="../ink/ink608.xml"/><Relationship Id="rId204" Type="http://schemas.openxmlformats.org/officeDocument/2006/relationships/customXml" Target="../ink/ink615.xml"/><Relationship Id="rId225" Type="http://schemas.openxmlformats.org/officeDocument/2006/relationships/image" Target="../media/image583.png"/><Relationship Id="rId246" Type="http://schemas.openxmlformats.org/officeDocument/2006/relationships/customXml" Target="../ink/ink636.xml"/><Relationship Id="rId267" Type="http://schemas.openxmlformats.org/officeDocument/2006/relationships/image" Target="../media/image604.png"/><Relationship Id="rId106" Type="http://schemas.openxmlformats.org/officeDocument/2006/relationships/customXml" Target="../ink/ink566.xml"/><Relationship Id="rId127" Type="http://schemas.openxmlformats.org/officeDocument/2006/relationships/image" Target="../media/image534.png"/><Relationship Id="rId10" Type="http://schemas.openxmlformats.org/officeDocument/2006/relationships/customXml" Target="../ink/ink518.xml"/><Relationship Id="rId31" Type="http://schemas.openxmlformats.org/officeDocument/2006/relationships/image" Target="../media/image433.png"/><Relationship Id="rId52" Type="http://schemas.openxmlformats.org/officeDocument/2006/relationships/customXml" Target="../ink/ink539.xml"/><Relationship Id="rId73" Type="http://schemas.openxmlformats.org/officeDocument/2006/relationships/image" Target="../media/image507.png"/><Relationship Id="rId94" Type="http://schemas.openxmlformats.org/officeDocument/2006/relationships/customXml" Target="../ink/ink560.xml"/><Relationship Id="rId148" Type="http://schemas.openxmlformats.org/officeDocument/2006/relationships/customXml" Target="../ink/ink587.xml"/><Relationship Id="rId169" Type="http://schemas.openxmlformats.org/officeDocument/2006/relationships/image" Target="../media/image555.png"/><Relationship Id="rId4" Type="http://schemas.openxmlformats.org/officeDocument/2006/relationships/customXml" Target="../ink/ink515.xml"/><Relationship Id="rId180" Type="http://schemas.openxmlformats.org/officeDocument/2006/relationships/customXml" Target="../ink/ink603.xml"/><Relationship Id="rId215" Type="http://schemas.openxmlformats.org/officeDocument/2006/relationships/image" Target="../media/image578.png"/><Relationship Id="rId236" Type="http://schemas.openxmlformats.org/officeDocument/2006/relationships/customXml" Target="../ink/ink631.xml"/><Relationship Id="rId257" Type="http://schemas.openxmlformats.org/officeDocument/2006/relationships/image" Target="../media/image599.png"/><Relationship Id="rId278" Type="http://schemas.openxmlformats.org/officeDocument/2006/relationships/customXml" Target="../ink/ink652.xml"/><Relationship Id="rId42" Type="http://schemas.openxmlformats.org/officeDocument/2006/relationships/customXml" Target="../ink/ink534.xml"/><Relationship Id="rId84" Type="http://schemas.openxmlformats.org/officeDocument/2006/relationships/customXml" Target="../ink/ink555.xml"/><Relationship Id="rId138" Type="http://schemas.openxmlformats.org/officeDocument/2006/relationships/customXml" Target="../ink/ink582.xml"/><Relationship Id="rId191" Type="http://schemas.openxmlformats.org/officeDocument/2006/relationships/image" Target="../media/image566.png"/><Relationship Id="rId205" Type="http://schemas.openxmlformats.org/officeDocument/2006/relationships/image" Target="../media/image573.png"/><Relationship Id="rId247" Type="http://schemas.openxmlformats.org/officeDocument/2006/relationships/image" Target="../media/image594.png"/><Relationship Id="rId107" Type="http://schemas.openxmlformats.org/officeDocument/2006/relationships/image" Target="../media/image524.png"/><Relationship Id="rId11" Type="http://schemas.openxmlformats.org/officeDocument/2006/relationships/image" Target="../media/image379.png"/><Relationship Id="rId53" Type="http://schemas.openxmlformats.org/officeDocument/2006/relationships/image" Target="../media/image456.png"/><Relationship Id="rId149" Type="http://schemas.openxmlformats.org/officeDocument/2006/relationships/image" Target="../media/image545.png"/><Relationship Id="rId95" Type="http://schemas.openxmlformats.org/officeDocument/2006/relationships/image" Target="../media/image518.png"/><Relationship Id="rId160" Type="http://schemas.openxmlformats.org/officeDocument/2006/relationships/customXml" Target="../ink/ink593.xml"/><Relationship Id="rId216" Type="http://schemas.openxmlformats.org/officeDocument/2006/relationships/customXml" Target="../ink/ink621.xml"/><Relationship Id="rId258" Type="http://schemas.openxmlformats.org/officeDocument/2006/relationships/customXml" Target="../ink/ink642.xml"/><Relationship Id="rId22" Type="http://schemas.openxmlformats.org/officeDocument/2006/relationships/customXml" Target="../ink/ink524.xml"/><Relationship Id="rId64" Type="http://schemas.openxmlformats.org/officeDocument/2006/relationships/customXml" Target="../ink/ink545.xml"/><Relationship Id="rId118" Type="http://schemas.openxmlformats.org/officeDocument/2006/relationships/customXml" Target="../ink/ink57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66.xml"/><Relationship Id="rId21" Type="http://schemas.openxmlformats.org/officeDocument/2006/relationships/image" Target="../media/image619.png"/><Relationship Id="rId42" Type="http://schemas.openxmlformats.org/officeDocument/2006/relationships/customXml" Target="../ink/ink674.xml"/><Relationship Id="rId47" Type="http://schemas.openxmlformats.org/officeDocument/2006/relationships/image" Target="../media/image632.png"/><Relationship Id="rId63" Type="http://schemas.openxmlformats.org/officeDocument/2006/relationships/image" Target="../media/image636.png"/><Relationship Id="rId68" Type="http://schemas.openxmlformats.org/officeDocument/2006/relationships/customXml" Target="../ink/ink682.xml"/><Relationship Id="rId84" Type="http://schemas.openxmlformats.org/officeDocument/2006/relationships/customXml" Target="../ink/ink690.xml"/><Relationship Id="rId89" Type="http://schemas.openxmlformats.org/officeDocument/2006/relationships/image" Target="../media/image649.png"/><Relationship Id="rId16" Type="http://schemas.openxmlformats.org/officeDocument/2006/relationships/customXml" Target="../ink/ink661.xml"/><Relationship Id="rId107" Type="http://schemas.openxmlformats.org/officeDocument/2006/relationships/image" Target="../media/image658.png"/><Relationship Id="rId11" Type="http://schemas.openxmlformats.org/officeDocument/2006/relationships/image" Target="../media/image614.png"/><Relationship Id="rId32" Type="http://schemas.openxmlformats.org/officeDocument/2006/relationships/customXml" Target="../ink/ink669.xml"/><Relationship Id="rId37" Type="http://schemas.openxmlformats.org/officeDocument/2006/relationships/image" Target="../media/image627.png"/><Relationship Id="rId53" Type="http://schemas.openxmlformats.org/officeDocument/2006/relationships/image" Target="../media/image380.emf"/><Relationship Id="rId74" Type="http://schemas.openxmlformats.org/officeDocument/2006/relationships/customXml" Target="../ink/ink685.xml"/><Relationship Id="rId79" Type="http://schemas.openxmlformats.org/officeDocument/2006/relationships/image" Target="../media/image644.png"/><Relationship Id="rId102" Type="http://schemas.openxmlformats.org/officeDocument/2006/relationships/customXml" Target="../ink/ink699.xml"/><Relationship Id="rId5" Type="http://schemas.openxmlformats.org/officeDocument/2006/relationships/tags" Target="../tags/tag12.xml"/><Relationship Id="rId90" Type="http://schemas.openxmlformats.org/officeDocument/2006/relationships/customXml" Target="../ink/ink693.xml"/><Relationship Id="rId95" Type="http://schemas.openxmlformats.org/officeDocument/2006/relationships/image" Target="../media/image652.png"/><Relationship Id="rId22" Type="http://schemas.openxmlformats.org/officeDocument/2006/relationships/customXml" Target="../ink/ink664.xml"/><Relationship Id="rId27" Type="http://schemas.openxmlformats.org/officeDocument/2006/relationships/image" Target="../media/image622.png"/><Relationship Id="rId43" Type="http://schemas.openxmlformats.org/officeDocument/2006/relationships/image" Target="../media/image630.png"/><Relationship Id="rId48" Type="http://schemas.openxmlformats.org/officeDocument/2006/relationships/image" Target="../media/image375.emf"/><Relationship Id="rId64" Type="http://schemas.openxmlformats.org/officeDocument/2006/relationships/customXml" Target="../ink/ink680.xml"/><Relationship Id="rId69" Type="http://schemas.openxmlformats.org/officeDocument/2006/relationships/image" Target="../media/image639.png"/><Relationship Id="rId80" Type="http://schemas.openxmlformats.org/officeDocument/2006/relationships/customXml" Target="../ink/ink688.xml"/><Relationship Id="rId85" Type="http://schemas.openxmlformats.org/officeDocument/2006/relationships/image" Target="../media/image647.png"/><Relationship Id="rId12" Type="http://schemas.openxmlformats.org/officeDocument/2006/relationships/customXml" Target="../ink/ink659.xml"/><Relationship Id="rId17" Type="http://schemas.openxmlformats.org/officeDocument/2006/relationships/image" Target="../media/image617.png"/><Relationship Id="rId33" Type="http://schemas.openxmlformats.org/officeDocument/2006/relationships/image" Target="../media/image625.png"/><Relationship Id="rId38" Type="http://schemas.openxmlformats.org/officeDocument/2006/relationships/customXml" Target="../ink/ink672.xml"/><Relationship Id="rId59" Type="http://schemas.openxmlformats.org/officeDocument/2006/relationships/image" Target="../media/image634.png"/><Relationship Id="rId103" Type="http://schemas.openxmlformats.org/officeDocument/2006/relationships/image" Target="../media/image656.png"/><Relationship Id="rId108" Type="http://schemas.openxmlformats.org/officeDocument/2006/relationships/customXml" Target="../ink/ink702.xml"/><Relationship Id="rId20" Type="http://schemas.openxmlformats.org/officeDocument/2006/relationships/customXml" Target="../ink/ink663.xml"/><Relationship Id="rId41" Type="http://schemas.openxmlformats.org/officeDocument/2006/relationships/image" Target="../media/image629.png"/><Relationship Id="rId54" Type="http://schemas.openxmlformats.org/officeDocument/2006/relationships/image" Target="../media/image381.emf"/><Relationship Id="rId62" Type="http://schemas.openxmlformats.org/officeDocument/2006/relationships/customXml" Target="../ink/ink679.xml"/><Relationship Id="rId70" Type="http://schemas.openxmlformats.org/officeDocument/2006/relationships/customXml" Target="../ink/ink683.xml"/><Relationship Id="rId75" Type="http://schemas.openxmlformats.org/officeDocument/2006/relationships/image" Target="../media/image642.png"/><Relationship Id="rId83" Type="http://schemas.openxmlformats.org/officeDocument/2006/relationships/image" Target="../media/image646.png"/><Relationship Id="rId88" Type="http://schemas.openxmlformats.org/officeDocument/2006/relationships/customXml" Target="../ink/ink692.xml"/><Relationship Id="rId91" Type="http://schemas.openxmlformats.org/officeDocument/2006/relationships/image" Target="../media/image650.png"/><Relationship Id="rId96" Type="http://schemas.openxmlformats.org/officeDocument/2006/relationships/customXml" Target="../ink/ink696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5" Type="http://schemas.openxmlformats.org/officeDocument/2006/relationships/image" Target="../media/image616.png"/><Relationship Id="rId23" Type="http://schemas.openxmlformats.org/officeDocument/2006/relationships/image" Target="../media/image620.png"/><Relationship Id="rId28" Type="http://schemas.openxmlformats.org/officeDocument/2006/relationships/customXml" Target="../ink/ink667.xml"/><Relationship Id="rId36" Type="http://schemas.openxmlformats.org/officeDocument/2006/relationships/customXml" Target="../ink/ink671.xml"/><Relationship Id="rId49" Type="http://schemas.openxmlformats.org/officeDocument/2006/relationships/image" Target="../media/image376.emf"/><Relationship Id="rId106" Type="http://schemas.openxmlformats.org/officeDocument/2006/relationships/customXml" Target="../ink/ink701.xml"/><Relationship Id="rId31" Type="http://schemas.openxmlformats.org/officeDocument/2006/relationships/image" Target="../media/image624.png"/><Relationship Id="rId44" Type="http://schemas.openxmlformats.org/officeDocument/2006/relationships/customXml" Target="../ink/ink675.xml"/><Relationship Id="rId52" Type="http://schemas.openxmlformats.org/officeDocument/2006/relationships/image" Target="../media/image379.emf"/><Relationship Id="rId60" Type="http://schemas.openxmlformats.org/officeDocument/2006/relationships/customXml" Target="../ink/ink678.xml"/><Relationship Id="rId65" Type="http://schemas.openxmlformats.org/officeDocument/2006/relationships/image" Target="../media/image637.png"/><Relationship Id="rId73" Type="http://schemas.openxmlformats.org/officeDocument/2006/relationships/image" Target="../media/image641.png"/><Relationship Id="rId78" Type="http://schemas.openxmlformats.org/officeDocument/2006/relationships/customXml" Target="../ink/ink687.xml"/><Relationship Id="rId81" Type="http://schemas.openxmlformats.org/officeDocument/2006/relationships/image" Target="../media/image645.png"/><Relationship Id="rId86" Type="http://schemas.openxmlformats.org/officeDocument/2006/relationships/customXml" Target="../ink/ink691.xml"/><Relationship Id="rId94" Type="http://schemas.openxmlformats.org/officeDocument/2006/relationships/customXml" Target="../ink/ink695.xml"/><Relationship Id="rId99" Type="http://schemas.openxmlformats.org/officeDocument/2006/relationships/image" Target="../media/image654.png"/><Relationship Id="rId101" Type="http://schemas.openxmlformats.org/officeDocument/2006/relationships/image" Target="../media/image655.png"/><Relationship Id="rId4" Type="http://schemas.openxmlformats.org/officeDocument/2006/relationships/tags" Target="../tags/tag11.xml"/><Relationship Id="rId9" Type="http://schemas.openxmlformats.org/officeDocument/2006/relationships/customXml" Target="../ink/ink658.xml"/><Relationship Id="rId13" Type="http://schemas.openxmlformats.org/officeDocument/2006/relationships/image" Target="../media/image615.png"/><Relationship Id="rId18" Type="http://schemas.openxmlformats.org/officeDocument/2006/relationships/customXml" Target="../ink/ink662.xml"/><Relationship Id="rId39" Type="http://schemas.openxmlformats.org/officeDocument/2006/relationships/image" Target="../media/image628.png"/><Relationship Id="rId109" Type="http://schemas.openxmlformats.org/officeDocument/2006/relationships/image" Target="../media/image633.png"/><Relationship Id="rId34" Type="http://schemas.openxmlformats.org/officeDocument/2006/relationships/customXml" Target="../ink/ink670.xml"/><Relationship Id="rId50" Type="http://schemas.openxmlformats.org/officeDocument/2006/relationships/image" Target="../media/image377.emf"/><Relationship Id="rId55" Type="http://schemas.openxmlformats.org/officeDocument/2006/relationships/customXml" Target="../ink/ink677.xml"/><Relationship Id="rId76" Type="http://schemas.openxmlformats.org/officeDocument/2006/relationships/customXml" Target="../ink/ink686.xml"/><Relationship Id="rId97" Type="http://schemas.openxmlformats.org/officeDocument/2006/relationships/image" Target="../media/image653.png"/><Relationship Id="rId104" Type="http://schemas.openxmlformats.org/officeDocument/2006/relationships/customXml" Target="../ink/ink700.xml"/><Relationship Id="rId7" Type="http://schemas.openxmlformats.org/officeDocument/2006/relationships/tags" Target="../tags/tag14.xml"/><Relationship Id="rId71" Type="http://schemas.openxmlformats.org/officeDocument/2006/relationships/image" Target="../media/image640.png"/><Relationship Id="rId92" Type="http://schemas.openxmlformats.org/officeDocument/2006/relationships/customXml" Target="../ink/ink694.xml"/><Relationship Id="rId2" Type="http://schemas.openxmlformats.org/officeDocument/2006/relationships/tags" Target="../tags/tag9.xml"/><Relationship Id="rId29" Type="http://schemas.openxmlformats.org/officeDocument/2006/relationships/image" Target="../media/image623.png"/><Relationship Id="rId24" Type="http://schemas.openxmlformats.org/officeDocument/2006/relationships/customXml" Target="../ink/ink665.xml"/><Relationship Id="rId40" Type="http://schemas.openxmlformats.org/officeDocument/2006/relationships/customXml" Target="../ink/ink673.xml"/><Relationship Id="rId45" Type="http://schemas.openxmlformats.org/officeDocument/2006/relationships/image" Target="../media/image631.png"/><Relationship Id="rId66" Type="http://schemas.openxmlformats.org/officeDocument/2006/relationships/customXml" Target="../ink/ink681.xml"/><Relationship Id="rId87" Type="http://schemas.openxmlformats.org/officeDocument/2006/relationships/image" Target="../media/image648.png"/><Relationship Id="rId61" Type="http://schemas.openxmlformats.org/officeDocument/2006/relationships/image" Target="../media/image635.png"/><Relationship Id="rId82" Type="http://schemas.openxmlformats.org/officeDocument/2006/relationships/customXml" Target="../ink/ink689.xml"/><Relationship Id="rId19" Type="http://schemas.openxmlformats.org/officeDocument/2006/relationships/image" Target="../media/image618.png"/><Relationship Id="rId14" Type="http://schemas.openxmlformats.org/officeDocument/2006/relationships/customXml" Target="../ink/ink660.xml"/><Relationship Id="rId30" Type="http://schemas.openxmlformats.org/officeDocument/2006/relationships/customXml" Target="../ink/ink668.xml"/><Relationship Id="rId35" Type="http://schemas.openxmlformats.org/officeDocument/2006/relationships/image" Target="../media/image626.png"/><Relationship Id="rId77" Type="http://schemas.openxmlformats.org/officeDocument/2006/relationships/image" Target="../media/image643.png"/><Relationship Id="rId100" Type="http://schemas.openxmlformats.org/officeDocument/2006/relationships/customXml" Target="../ink/ink698.xml"/><Relationship Id="rId105" Type="http://schemas.openxmlformats.org/officeDocument/2006/relationships/image" Target="../media/image657.png"/><Relationship Id="rId8" Type="http://schemas.openxmlformats.org/officeDocument/2006/relationships/slideLayout" Target="../slideLayouts/slideLayout2.xml"/><Relationship Id="rId51" Type="http://schemas.openxmlformats.org/officeDocument/2006/relationships/image" Target="../media/image378.emf"/><Relationship Id="rId72" Type="http://schemas.openxmlformats.org/officeDocument/2006/relationships/customXml" Target="../ink/ink684.xml"/><Relationship Id="rId93" Type="http://schemas.openxmlformats.org/officeDocument/2006/relationships/image" Target="../media/image651.png"/><Relationship Id="rId98" Type="http://schemas.openxmlformats.org/officeDocument/2006/relationships/customXml" Target="../ink/ink697.xml"/><Relationship Id="rId3" Type="http://schemas.openxmlformats.org/officeDocument/2006/relationships/tags" Target="../tags/tag10.xml"/><Relationship Id="rId25" Type="http://schemas.openxmlformats.org/officeDocument/2006/relationships/image" Target="../media/image621.png"/><Relationship Id="rId46" Type="http://schemas.openxmlformats.org/officeDocument/2006/relationships/customXml" Target="../ink/ink676.xml"/><Relationship Id="rId67" Type="http://schemas.openxmlformats.org/officeDocument/2006/relationships/image" Target="../media/image638.png"/></Relationships>
</file>

<file path=ppt/slides/_rels/slide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35.png"/><Relationship Id="rId299" Type="http://schemas.openxmlformats.org/officeDocument/2006/relationships/image" Target="../media/image826.png"/><Relationship Id="rId21" Type="http://schemas.openxmlformats.org/officeDocument/2006/relationships/customXml" Target="../ink/ink707.xml"/><Relationship Id="rId63" Type="http://schemas.openxmlformats.org/officeDocument/2006/relationships/image" Target="../media/image708.png"/><Relationship Id="rId159" Type="http://schemas.openxmlformats.org/officeDocument/2006/relationships/image" Target="../media/image756.png"/><Relationship Id="rId324" Type="http://schemas.openxmlformats.org/officeDocument/2006/relationships/image" Target="../media/image667.png"/><Relationship Id="rId170" Type="http://schemas.openxmlformats.org/officeDocument/2006/relationships/customXml" Target="../ink/ink780.xml"/><Relationship Id="rId226" Type="http://schemas.openxmlformats.org/officeDocument/2006/relationships/customXml" Target="../ink/ink808.xml"/><Relationship Id="rId268" Type="http://schemas.openxmlformats.org/officeDocument/2006/relationships/customXml" Target="../ink/ink829.xml"/><Relationship Id="rId32" Type="http://schemas.openxmlformats.org/officeDocument/2006/relationships/image" Target="../media/image691.png"/><Relationship Id="rId74" Type="http://schemas.openxmlformats.org/officeDocument/2006/relationships/customXml" Target="../ink/ink732.xml"/><Relationship Id="rId128" Type="http://schemas.openxmlformats.org/officeDocument/2006/relationships/customXml" Target="../ink/ink759.xml"/><Relationship Id="rId335" Type="http://schemas.openxmlformats.org/officeDocument/2006/relationships/customXml" Target="../ink/ink858.xml"/><Relationship Id="rId5" Type="http://schemas.openxmlformats.org/officeDocument/2006/relationships/tags" Target="../tags/tag19.xml"/><Relationship Id="rId181" Type="http://schemas.openxmlformats.org/officeDocument/2006/relationships/image" Target="../media/image767.png"/><Relationship Id="rId237" Type="http://schemas.openxmlformats.org/officeDocument/2006/relationships/image" Target="../media/image795.png"/><Relationship Id="rId279" Type="http://schemas.openxmlformats.org/officeDocument/2006/relationships/image" Target="../media/image816.png"/><Relationship Id="rId43" Type="http://schemas.openxmlformats.org/officeDocument/2006/relationships/customXml" Target="../ink/ink718.xml"/><Relationship Id="rId139" Type="http://schemas.openxmlformats.org/officeDocument/2006/relationships/image" Target="../media/image746.png"/><Relationship Id="rId290" Type="http://schemas.openxmlformats.org/officeDocument/2006/relationships/customXml" Target="../ink/ink840.xml"/><Relationship Id="rId304" Type="http://schemas.openxmlformats.org/officeDocument/2006/relationships/customXml" Target="../ink/ink847.xml"/><Relationship Id="rId85" Type="http://schemas.openxmlformats.org/officeDocument/2006/relationships/image" Target="../media/image719.png"/><Relationship Id="rId150" Type="http://schemas.openxmlformats.org/officeDocument/2006/relationships/customXml" Target="../ink/ink770.xml"/><Relationship Id="rId192" Type="http://schemas.openxmlformats.org/officeDocument/2006/relationships/customXml" Target="../ink/ink791.xml"/><Relationship Id="rId206" Type="http://schemas.openxmlformats.org/officeDocument/2006/relationships/customXml" Target="../ink/ink798.xml"/><Relationship Id="rId248" Type="http://schemas.openxmlformats.org/officeDocument/2006/relationships/customXml" Target="../ink/ink819.xml"/><Relationship Id="rId12" Type="http://schemas.openxmlformats.org/officeDocument/2006/relationships/slideLayout" Target="../slideLayouts/slideLayout2.xml"/><Relationship Id="rId108" Type="http://schemas.openxmlformats.org/officeDocument/2006/relationships/customXml" Target="../ink/ink749.xml"/><Relationship Id="rId315" Type="http://schemas.openxmlformats.org/officeDocument/2006/relationships/image" Target="../media/image662.emf"/><Relationship Id="rId54" Type="http://schemas.openxmlformats.org/officeDocument/2006/relationships/image" Target="../media/image702.png"/><Relationship Id="rId96" Type="http://schemas.openxmlformats.org/officeDocument/2006/relationships/customXml" Target="../ink/ink743.xml"/><Relationship Id="rId161" Type="http://schemas.openxmlformats.org/officeDocument/2006/relationships/image" Target="../media/image757.png"/><Relationship Id="rId217" Type="http://schemas.openxmlformats.org/officeDocument/2006/relationships/image" Target="../media/image785.png"/><Relationship Id="rId259" Type="http://schemas.openxmlformats.org/officeDocument/2006/relationships/image" Target="../media/image806.png"/><Relationship Id="rId23" Type="http://schemas.openxmlformats.org/officeDocument/2006/relationships/customXml" Target="../ink/ink708.xml"/><Relationship Id="rId119" Type="http://schemas.openxmlformats.org/officeDocument/2006/relationships/image" Target="../media/image736.png"/><Relationship Id="rId270" Type="http://schemas.openxmlformats.org/officeDocument/2006/relationships/customXml" Target="../ink/ink830.xml"/><Relationship Id="rId326" Type="http://schemas.openxmlformats.org/officeDocument/2006/relationships/image" Target="../media/image668.png"/><Relationship Id="rId65" Type="http://schemas.openxmlformats.org/officeDocument/2006/relationships/image" Target="../media/image709.png"/><Relationship Id="rId130" Type="http://schemas.openxmlformats.org/officeDocument/2006/relationships/customXml" Target="../ink/ink760.xml"/><Relationship Id="rId172" Type="http://schemas.openxmlformats.org/officeDocument/2006/relationships/customXml" Target="../ink/ink781.xml"/><Relationship Id="rId228" Type="http://schemas.openxmlformats.org/officeDocument/2006/relationships/customXml" Target="../ink/ink809.xml"/><Relationship Id="rId281" Type="http://schemas.openxmlformats.org/officeDocument/2006/relationships/image" Target="../media/image817.png"/><Relationship Id="rId337" Type="http://schemas.openxmlformats.org/officeDocument/2006/relationships/customXml" Target="../ink/ink859.xml"/><Relationship Id="rId34" Type="http://schemas.openxmlformats.org/officeDocument/2006/relationships/image" Target="../media/image692.png"/><Relationship Id="rId76" Type="http://schemas.openxmlformats.org/officeDocument/2006/relationships/customXml" Target="../ink/ink733.xml"/><Relationship Id="rId141" Type="http://schemas.openxmlformats.org/officeDocument/2006/relationships/image" Target="../media/image747.png"/><Relationship Id="rId7" Type="http://schemas.openxmlformats.org/officeDocument/2006/relationships/tags" Target="../tags/tag21.xml"/><Relationship Id="rId183" Type="http://schemas.openxmlformats.org/officeDocument/2006/relationships/image" Target="../media/image768.png"/><Relationship Id="rId239" Type="http://schemas.openxmlformats.org/officeDocument/2006/relationships/image" Target="../media/image796.png"/><Relationship Id="rId250" Type="http://schemas.openxmlformats.org/officeDocument/2006/relationships/customXml" Target="../ink/ink820.xml"/><Relationship Id="rId292" Type="http://schemas.openxmlformats.org/officeDocument/2006/relationships/customXml" Target="../ink/ink841.xml"/><Relationship Id="rId306" Type="http://schemas.openxmlformats.org/officeDocument/2006/relationships/customXml" Target="../ink/ink848.xml"/><Relationship Id="rId45" Type="http://schemas.openxmlformats.org/officeDocument/2006/relationships/customXml" Target="../ink/ink719.xml"/><Relationship Id="rId87" Type="http://schemas.openxmlformats.org/officeDocument/2006/relationships/image" Target="../media/image720.png"/><Relationship Id="rId110" Type="http://schemas.openxmlformats.org/officeDocument/2006/relationships/customXml" Target="../ink/ink750.xml"/><Relationship Id="rId152" Type="http://schemas.openxmlformats.org/officeDocument/2006/relationships/customXml" Target="../ink/ink771.xml"/><Relationship Id="rId194" Type="http://schemas.openxmlformats.org/officeDocument/2006/relationships/customXml" Target="../ink/ink792.xml"/><Relationship Id="rId208" Type="http://schemas.openxmlformats.org/officeDocument/2006/relationships/customXml" Target="../ink/ink799.xml"/><Relationship Id="rId240" Type="http://schemas.openxmlformats.org/officeDocument/2006/relationships/customXml" Target="../ink/ink815.xml"/><Relationship Id="rId261" Type="http://schemas.openxmlformats.org/officeDocument/2006/relationships/image" Target="../media/image807.png"/><Relationship Id="rId14" Type="http://schemas.openxmlformats.org/officeDocument/2006/relationships/image" Target="../media/image682.png"/><Relationship Id="rId35" Type="http://schemas.openxmlformats.org/officeDocument/2006/relationships/customXml" Target="../ink/ink714.xml"/><Relationship Id="rId56" Type="http://schemas.openxmlformats.org/officeDocument/2006/relationships/image" Target="../media/image703.png"/><Relationship Id="rId77" Type="http://schemas.openxmlformats.org/officeDocument/2006/relationships/image" Target="../media/image715.png"/><Relationship Id="rId100" Type="http://schemas.openxmlformats.org/officeDocument/2006/relationships/customXml" Target="../ink/ink745.xml"/><Relationship Id="rId282" Type="http://schemas.openxmlformats.org/officeDocument/2006/relationships/customXml" Target="../ink/ink836.xml"/><Relationship Id="rId317" Type="http://schemas.openxmlformats.org/officeDocument/2006/relationships/customXml" Target="../ink/ink849.xml"/><Relationship Id="rId338" Type="http://schemas.openxmlformats.org/officeDocument/2006/relationships/image" Target="../media/image674.png"/><Relationship Id="rId8" Type="http://schemas.openxmlformats.org/officeDocument/2006/relationships/tags" Target="../tags/tag22.xml"/><Relationship Id="rId98" Type="http://schemas.openxmlformats.org/officeDocument/2006/relationships/customXml" Target="../ink/ink744.xml"/><Relationship Id="rId121" Type="http://schemas.openxmlformats.org/officeDocument/2006/relationships/image" Target="../media/image737.png"/><Relationship Id="rId142" Type="http://schemas.openxmlformats.org/officeDocument/2006/relationships/customXml" Target="../ink/ink766.xml"/><Relationship Id="rId163" Type="http://schemas.openxmlformats.org/officeDocument/2006/relationships/image" Target="../media/image758.png"/><Relationship Id="rId184" Type="http://schemas.openxmlformats.org/officeDocument/2006/relationships/customXml" Target="../ink/ink787.xml"/><Relationship Id="rId219" Type="http://schemas.openxmlformats.org/officeDocument/2006/relationships/image" Target="../media/image786.png"/><Relationship Id="rId230" Type="http://schemas.openxmlformats.org/officeDocument/2006/relationships/customXml" Target="../ink/ink810.xml"/><Relationship Id="rId251" Type="http://schemas.openxmlformats.org/officeDocument/2006/relationships/image" Target="../media/image802.png"/><Relationship Id="rId25" Type="http://schemas.openxmlformats.org/officeDocument/2006/relationships/customXml" Target="../ink/ink709.xml"/><Relationship Id="rId46" Type="http://schemas.openxmlformats.org/officeDocument/2006/relationships/image" Target="../media/image698.png"/><Relationship Id="rId67" Type="http://schemas.openxmlformats.org/officeDocument/2006/relationships/image" Target="../media/image710.png"/><Relationship Id="rId272" Type="http://schemas.openxmlformats.org/officeDocument/2006/relationships/customXml" Target="../ink/ink831.xml"/><Relationship Id="rId293" Type="http://schemas.openxmlformats.org/officeDocument/2006/relationships/image" Target="../media/image823.png"/><Relationship Id="rId307" Type="http://schemas.openxmlformats.org/officeDocument/2006/relationships/image" Target="../media/image830.png"/><Relationship Id="rId328" Type="http://schemas.openxmlformats.org/officeDocument/2006/relationships/image" Target="../media/image669.png"/><Relationship Id="rId88" Type="http://schemas.openxmlformats.org/officeDocument/2006/relationships/customXml" Target="../ink/ink739.xml"/><Relationship Id="rId111" Type="http://schemas.openxmlformats.org/officeDocument/2006/relationships/image" Target="../media/image732.png"/><Relationship Id="rId132" Type="http://schemas.openxmlformats.org/officeDocument/2006/relationships/customXml" Target="../ink/ink761.xml"/><Relationship Id="rId153" Type="http://schemas.openxmlformats.org/officeDocument/2006/relationships/image" Target="../media/image753.png"/><Relationship Id="rId174" Type="http://schemas.openxmlformats.org/officeDocument/2006/relationships/customXml" Target="../ink/ink782.xml"/><Relationship Id="rId195" Type="http://schemas.openxmlformats.org/officeDocument/2006/relationships/image" Target="../media/image774.png"/><Relationship Id="rId209" Type="http://schemas.openxmlformats.org/officeDocument/2006/relationships/image" Target="../media/image781.png"/><Relationship Id="rId220" Type="http://schemas.openxmlformats.org/officeDocument/2006/relationships/customXml" Target="../ink/ink805.xml"/><Relationship Id="rId241" Type="http://schemas.openxmlformats.org/officeDocument/2006/relationships/image" Target="../media/image797.png"/><Relationship Id="rId15" Type="http://schemas.openxmlformats.org/officeDocument/2006/relationships/customXml" Target="../ink/ink704.xml"/><Relationship Id="rId36" Type="http://schemas.openxmlformats.org/officeDocument/2006/relationships/image" Target="../media/image693.png"/><Relationship Id="rId57" Type="http://schemas.openxmlformats.org/officeDocument/2006/relationships/image" Target="../media/image382.emf"/><Relationship Id="rId262" Type="http://schemas.openxmlformats.org/officeDocument/2006/relationships/customXml" Target="../ink/ink826.xml"/><Relationship Id="rId283" Type="http://schemas.openxmlformats.org/officeDocument/2006/relationships/image" Target="../media/image818.png"/><Relationship Id="rId318" Type="http://schemas.openxmlformats.org/officeDocument/2006/relationships/image" Target="../media/image664.png"/><Relationship Id="rId339" Type="http://schemas.openxmlformats.org/officeDocument/2006/relationships/customXml" Target="../ink/ink860.xml"/><Relationship Id="rId78" Type="http://schemas.openxmlformats.org/officeDocument/2006/relationships/customXml" Target="../ink/ink734.xml"/><Relationship Id="rId99" Type="http://schemas.openxmlformats.org/officeDocument/2006/relationships/image" Target="../media/image726.png"/><Relationship Id="rId101" Type="http://schemas.openxmlformats.org/officeDocument/2006/relationships/image" Target="../media/image727.png"/><Relationship Id="rId122" Type="http://schemas.openxmlformats.org/officeDocument/2006/relationships/customXml" Target="../ink/ink756.xml"/><Relationship Id="rId143" Type="http://schemas.openxmlformats.org/officeDocument/2006/relationships/image" Target="../media/image748.png"/><Relationship Id="rId164" Type="http://schemas.openxmlformats.org/officeDocument/2006/relationships/customXml" Target="../ink/ink777.xml"/><Relationship Id="rId185" Type="http://schemas.openxmlformats.org/officeDocument/2006/relationships/image" Target="../media/image769.png"/><Relationship Id="rId9" Type="http://schemas.openxmlformats.org/officeDocument/2006/relationships/tags" Target="../tags/tag23.xml"/><Relationship Id="rId210" Type="http://schemas.openxmlformats.org/officeDocument/2006/relationships/customXml" Target="../ink/ink800.xml"/><Relationship Id="rId26" Type="http://schemas.openxmlformats.org/officeDocument/2006/relationships/image" Target="../media/image688.png"/><Relationship Id="rId231" Type="http://schemas.openxmlformats.org/officeDocument/2006/relationships/image" Target="../media/image792.png"/><Relationship Id="rId252" Type="http://schemas.openxmlformats.org/officeDocument/2006/relationships/customXml" Target="../ink/ink821.xml"/><Relationship Id="rId273" Type="http://schemas.openxmlformats.org/officeDocument/2006/relationships/image" Target="../media/image813.png"/><Relationship Id="rId294" Type="http://schemas.openxmlformats.org/officeDocument/2006/relationships/customXml" Target="../ink/ink842.xml"/><Relationship Id="rId308" Type="http://schemas.openxmlformats.org/officeDocument/2006/relationships/image" Target="../media/image385.emf"/><Relationship Id="rId329" Type="http://schemas.openxmlformats.org/officeDocument/2006/relationships/customXml" Target="../ink/ink855.xml"/><Relationship Id="rId47" Type="http://schemas.openxmlformats.org/officeDocument/2006/relationships/customXml" Target="../ink/ink720.xml"/><Relationship Id="rId68" Type="http://schemas.openxmlformats.org/officeDocument/2006/relationships/customXml" Target="../ink/ink729.xml"/><Relationship Id="rId89" Type="http://schemas.openxmlformats.org/officeDocument/2006/relationships/image" Target="../media/image721.png"/><Relationship Id="rId112" Type="http://schemas.openxmlformats.org/officeDocument/2006/relationships/customXml" Target="../ink/ink751.xml"/><Relationship Id="rId133" Type="http://schemas.openxmlformats.org/officeDocument/2006/relationships/image" Target="../media/image743.png"/><Relationship Id="rId154" Type="http://schemas.openxmlformats.org/officeDocument/2006/relationships/customXml" Target="../ink/ink772.xml"/><Relationship Id="rId175" Type="http://schemas.openxmlformats.org/officeDocument/2006/relationships/image" Target="../media/image764.png"/><Relationship Id="rId340" Type="http://schemas.openxmlformats.org/officeDocument/2006/relationships/image" Target="../media/image675.png"/><Relationship Id="rId196" Type="http://schemas.openxmlformats.org/officeDocument/2006/relationships/customXml" Target="../ink/ink793.xml"/><Relationship Id="rId200" Type="http://schemas.openxmlformats.org/officeDocument/2006/relationships/customXml" Target="../ink/ink795.xml"/><Relationship Id="rId16" Type="http://schemas.openxmlformats.org/officeDocument/2006/relationships/image" Target="../media/image683.png"/><Relationship Id="rId221" Type="http://schemas.openxmlformats.org/officeDocument/2006/relationships/image" Target="../media/image787.png"/><Relationship Id="rId242" Type="http://schemas.openxmlformats.org/officeDocument/2006/relationships/customXml" Target="../ink/ink816.xml"/><Relationship Id="rId263" Type="http://schemas.openxmlformats.org/officeDocument/2006/relationships/image" Target="../media/image808.png"/><Relationship Id="rId284" Type="http://schemas.openxmlformats.org/officeDocument/2006/relationships/customXml" Target="../ink/ink837.xml"/><Relationship Id="rId319" Type="http://schemas.openxmlformats.org/officeDocument/2006/relationships/customXml" Target="../ink/ink850.xml"/><Relationship Id="rId37" Type="http://schemas.openxmlformats.org/officeDocument/2006/relationships/customXml" Target="../ink/ink715.xml"/><Relationship Id="rId58" Type="http://schemas.openxmlformats.org/officeDocument/2006/relationships/image" Target="../media/image383.emf"/><Relationship Id="rId79" Type="http://schemas.openxmlformats.org/officeDocument/2006/relationships/image" Target="../media/image716.png"/><Relationship Id="rId102" Type="http://schemas.openxmlformats.org/officeDocument/2006/relationships/customXml" Target="../ink/ink746.xml"/><Relationship Id="rId123" Type="http://schemas.openxmlformats.org/officeDocument/2006/relationships/image" Target="../media/image738.png"/><Relationship Id="rId144" Type="http://schemas.openxmlformats.org/officeDocument/2006/relationships/customXml" Target="../ink/ink767.xml"/><Relationship Id="rId330" Type="http://schemas.openxmlformats.org/officeDocument/2006/relationships/image" Target="../media/image670.png"/><Relationship Id="rId90" Type="http://schemas.openxmlformats.org/officeDocument/2006/relationships/customXml" Target="../ink/ink740.xml"/><Relationship Id="rId165" Type="http://schemas.openxmlformats.org/officeDocument/2006/relationships/image" Target="../media/image759.png"/><Relationship Id="rId186" Type="http://schemas.openxmlformats.org/officeDocument/2006/relationships/customXml" Target="../ink/ink788.xml"/><Relationship Id="rId211" Type="http://schemas.openxmlformats.org/officeDocument/2006/relationships/image" Target="../media/image782.png"/><Relationship Id="rId232" Type="http://schemas.openxmlformats.org/officeDocument/2006/relationships/customXml" Target="../ink/ink811.xml"/><Relationship Id="rId253" Type="http://schemas.openxmlformats.org/officeDocument/2006/relationships/image" Target="../media/image803.png"/><Relationship Id="rId274" Type="http://schemas.openxmlformats.org/officeDocument/2006/relationships/customXml" Target="../ink/ink832.xml"/><Relationship Id="rId295" Type="http://schemas.openxmlformats.org/officeDocument/2006/relationships/image" Target="../media/image824.png"/><Relationship Id="rId309" Type="http://schemas.openxmlformats.org/officeDocument/2006/relationships/image" Target="../media/image386.emf"/><Relationship Id="rId27" Type="http://schemas.openxmlformats.org/officeDocument/2006/relationships/customXml" Target="../ink/ink710.xml"/><Relationship Id="rId48" Type="http://schemas.openxmlformats.org/officeDocument/2006/relationships/image" Target="../media/image699.png"/><Relationship Id="rId69" Type="http://schemas.openxmlformats.org/officeDocument/2006/relationships/image" Target="../media/image711.png"/><Relationship Id="rId113" Type="http://schemas.openxmlformats.org/officeDocument/2006/relationships/image" Target="../media/image733.png"/><Relationship Id="rId134" Type="http://schemas.openxmlformats.org/officeDocument/2006/relationships/customXml" Target="../ink/ink762.xml"/><Relationship Id="rId320" Type="http://schemas.openxmlformats.org/officeDocument/2006/relationships/image" Target="../media/image665.png"/><Relationship Id="rId80" Type="http://schemas.openxmlformats.org/officeDocument/2006/relationships/customXml" Target="../ink/ink735.xml"/><Relationship Id="rId155" Type="http://schemas.openxmlformats.org/officeDocument/2006/relationships/image" Target="../media/image754.png"/><Relationship Id="rId176" Type="http://schemas.openxmlformats.org/officeDocument/2006/relationships/customXml" Target="../ink/ink783.xml"/><Relationship Id="rId197" Type="http://schemas.openxmlformats.org/officeDocument/2006/relationships/image" Target="../media/image775.png"/><Relationship Id="rId341" Type="http://schemas.openxmlformats.org/officeDocument/2006/relationships/customXml" Target="../ink/ink861.xml"/><Relationship Id="rId201" Type="http://schemas.openxmlformats.org/officeDocument/2006/relationships/image" Target="../media/image777.png"/><Relationship Id="rId222" Type="http://schemas.openxmlformats.org/officeDocument/2006/relationships/customXml" Target="../ink/ink806.xml"/><Relationship Id="rId243" Type="http://schemas.openxmlformats.org/officeDocument/2006/relationships/image" Target="../media/image798.png"/><Relationship Id="rId264" Type="http://schemas.openxmlformats.org/officeDocument/2006/relationships/customXml" Target="../ink/ink827.xml"/><Relationship Id="rId285" Type="http://schemas.openxmlformats.org/officeDocument/2006/relationships/image" Target="../media/image819.png"/><Relationship Id="rId17" Type="http://schemas.openxmlformats.org/officeDocument/2006/relationships/customXml" Target="../ink/ink705.xml"/><Relationship Id="rId38" Type="http://schemas.openxmlformats.org/officeDocument/2006/relationships/image" Target="../media/image694.png"/><Relationship Id="rId59" Type="http://schemas.openxmlformats.org/officeDocument/2006/relationships/image" Target="../media/image384.emf"/><Relationship Id="rId103" Type="http://schemas.openxmlformats.org/officeDocument/2006/relationships/image" Target="../media/image728.png"/><Relationship Id="rId124" Type="http://schemas.openxmlformats.org/officeDocument/2006/relationships/customXml" Target="../ink/ink757.xml"/><Relationship Id="rId310" Type="http://schemas.openxmlformats.org/officeDocument/2006/relationships/image" Target="../media/image387.emf"/><Relationship Id="rId70" Type="http://schemas.openxmlformats.org/officeDocument/2006/relationships/customXml" Target="../ink/ink730.xml"/><Relationship Id="rId91" Type="http://schemas.openxmlformats.org/officeDocument/2006/relationships/image" Target="../media/image722.png"/><Relationship Id="rId145" Type="http://schemas.openxmlformats.org/officeDocument/2006/relationships/image" Target="../media/image749.png"/><Relationship Id="rId166" Type="http://schemas.openxmlformats.org/officeDocument/2006/relationships/customXml" Target="../ink/ink778.xml"/><Relationship Id="rId187" Type="http://schemas.openxmlformats.org/officeDocument/2006/relationships/image" Target="../media/image770.png"/><Relationship Id="rId331" Type="http://schemas.openxmlformats.org/officeDocument/2006/relationships/customXml" Target="../ink/ink856.xml"/><Relationship Id="rId1" Type="http://schemas.openxmlformats.org/officeDocument/2006/relationships/tags" Target="../tags/tag15.xml"/><Relationship Id="rId212" Type="http://schemas.openxmlformats.org/officeDocument/2006/relationships/customXml" Target="../ink/ink801.xml"/><Relationship Id="rId233" Type="http://schemas.openxmlformats.org/officeDocument/2006/relationships/image" Target="../media/image793.png"/><Relationship Id="rId254" Type="http://schemas.openxmlformats.org/officeDocument/2006/relationships/customXml" Target="../ink/ink822.xml"/><Relationship Id="rId28" Type="http://schemas.openxmlformats.org/officeDocument/2006/relationships/image" Target="../media/image689.png"/><Relationship Id="rId49" Type="http://schemas.openxmlformats.org/officeDocument/2006/relationships/customXml" Target="../ink/ink721.xml"/><Relationship Id="rId114" Type="http://schemas.openxmlformats.org/officeDocument/2006/relationships/customXml" Target="../ink/ink752.xml"/><Relationship Id="rId275" Type="http://schemas.openxmlformats.org/officeDocument/2006/relationships/image" Target="../media/image814.png"/><Relationship Id="rId296" Type="http://schemas.openxmlformats.org/officeDocument/2006/relationships/customXml" Target="../ink/ink843.xml"/><Relationship Id="rId300" Type="http://schemas.openxmlformats.org/officeDocument/2006/relationships/customXml" Target="../ink/ink845.xml"/><Relationship Id="rId60" Type="http://schemas.openxmlformats.org/officeDocument/2006/relationships/customXml" Target="../ink/ink725.xml"/><Relationship Id="rId81" Type="http://schemas.openxmlformats.org/officeDocument/2006/relationships/image" Target="../media/image717.png"/><Relationship Id="rId135" Type="http://schemas.openxmlformats.org/officeDocument/2006/relationships/image" Target="../media/image744.png"/><Relationship Id="rId156" Type="http://schemas.openxmlformats.org/officeDocument/2006/relationships/customXml" Target="../ink/ink773.xml"/><Relationship Id="rId177" Type="http://schemas.openxmlformats.org/officeDocument/2006/relationships/image" Target="../media/image765.png"/><Relationship Id="rId198" Type="http://schemas.openxmlformats.org/officeDocument/2006/relationships/customXml" Target="../ink/ink794.xml"/><Relationship Id="rId321" Type="http://schemas.openxmlformats.org/officeDocument/2006/relationships/customXml" Target="../ink/ink851.xml"/><Relationship Id="rId342" Type="http://schemas.openxmlformats.org/officeDocument/2006/relationships/image" Target="../media/image676.png"/><Relationship Id="rId202" Type="http://schemas.openxmlformats.org/officeDocument/2006/relationships/customXml" Target="../ink/ink796.xml"/><Relationship Id="rId223" Type="http://schemas.openxmlformats.org/officeDocument/2006/relationships/image" Target="../media/image788.png"/><Relationship Id="rId244" Type="http://schemas.openxmlformats.org/officeDocument/2006/relationships/customXml" Target="../ink/ink817.xml"/><Relationship Id="rId18" Type="http://schemas.openxmlformats.org/officeDocument/2006/relationships/image" Target="../media/image684.png"/><Relationship Id="rId39" Type="http://schemas.openxmlformats.org/officeDocument/2006/relationships/customXml" Target="../ink/ink716.xml"/><Relationship Id="rId265" Type="http://schemas.openxmlformats.org/officeDocument/2006/relationships/image" Target="../media/image809.png"/><Relationship Id="rId286" Type="http://schemas.openxmlformats.org/officeDocument/2006/relationships/customXml" Target="../ink/ink838.xml"/><Relationship Id="rId50" Type="http://schemas.openxmlformats.org/officeDocument/2006/relationships/image" Target="../media/image700.png"/><Relationship Id="rId104" Type="http://schemas.openxmlformats.org/officeDocument/2006/relationships/customXml" Target="../ink/ink747.xml"/><Relationship Id="rId125" Type="http://schemas.openxmlformats.org/officeDocument/2006/relationships/image" Target="../media/image739.png"/><Relationship Id="rId146" Type="http://schemas.openxmlformats.org/officeDocument/2006/relationships/customXml" Target="../ink/ink768.xml"/><Relationship Id="rId167" Type="http://schemas.openxmlformats.org/officeDocument/2006/relationships/image" Target="../media/image760.png"/><Relationship Id="rId188" Type="http://schemas.openxmlformats.org/officeDocument/2006/relationships/customXml" Target="../ink/ink789.xml"/><Relationship Id="rId311" Type="http://schemas.openxmlformats.org/officeDocument/2006/relationships/image" Target="../media/image388.emf"/><Relationship Id="rId332" Type="http://schemas.openxmlformats.org/officeDocument/2006/relationships/image" Target="../media/image671.png"/><Relationship Id="rId71" Type="http://schemas.openxmlformats.org/officeDocument/2006/relationships/image" Target="../media/image712.png"/><Relationship Id="rId92" Type="http://schemas.openxmlformats.org/officeDocument/2006/relationships/customXml" Target="../ink/ink741.xml"/><Relationship Id="rId213" Type="http://schemas.openxmlformats.org/officeDocument/2006/relationships/image" Target="../media/image783.png"/><Relationship Id="rId234" Type="http://schemas.openxmlformats.org/officeDocument/2006/relationships/customXml" Target="../ink/ink812.xml"/><Relationship Id="rId2" Type="http://schemas.openxmlformats.org/officeDocument/2006/relationships/tags" Target="../tags/tag16.xml"/><Relationship Id="rId29" Type="http://schemas.openxmlformats.org/officeDocument/2006/relationships/customXml" Target="../ink/ink711.xml"/><Relationship Id="rId255" Type="http://schemas.openxmlformats.org/officeDocument/2006/relationships/image" Target="../media/image804.png"/><Relationship Id="rId276" Type="http://schemas.openxmlformats.org/officeDocument/2006/relationships/customXml" Target="../ink/ink833.xml"/><Relationship Id="rId297" Type="http://schemas.openxmlformats.org/officeDocument/2006/relationships/image" Target="../media/image825.png"/><Relationship Id="rId40" Type="http://schemas.openxmlformats.org/officeDocument/2006/relationships/image" Target="../media/image695.png"/><Relationship Id="rId115" Type="http://schemas.openxmlformats.org/officeDocument/2006/relationships/image" Target="../media/image734.png"/><Relationship Id="rId136" Type="http://schemas.openxmlformats.org/officeDocument/2006/relationships/customXml" Target="../ink/ink763.xml"/><Relationship Id="rId157" Type="http://schemas.openxmlformats.org/officeDocument/2006/relationships/image" Target="../media/image755.png"/><Relationship Id="rId178" Type="http://schemas.openxmlformats.org/officeDocument/2006/relationships/customXml" Target="../ink/ink784.xml"/><Relationship Id="rId301" Type="http://schemas.openxmlformats.org/officeDocument/2006/relationships/image" Target="../media/image827.png"/><Relationship Id="rId322" Type="http://schemas.openxmlformats.org/officeDocument/2006/relationships/image" Target="../media/image666.png"/><Relationship Id="rId343" Type="http://schemas.openxmlformats.org/officeDocument/2006/relationships/customXml" Target="../ink/ink862.xml"/><Relationship Id="rId61" Type="http://schemas.openxmlformats.org/officeDocument/2006/relationships/image" Target="../media/image707.png"/><Relationship Id="rId82" Type="http://schemas.openxmlformats.org/officeDocument/2006/relationships/customXml" Target="../ink/ink736.xml"/><Relationship Id="rId199" Type="http://schemas.openxmlformats.org/officeDocument/2006/relationships/image" Target="../media/image776.png"/><Relationship Id="rId203" Type="http://schemas.openxmlformats.org/officeDocument/2006/relationships/image" Target="../media/image778.png"/><Relationship Id="rId19" Type="http://schemas.openxmlformats.org/officeDocument/2006/relationships/customXml" Target="../ink/ink706.xml"/><Relationship Id="rId224" Type="http://schemas.openxmlformats.org/officeDocument/2006/relationships/customXml" Target="../ink/ink807.xml"/><Relationship Id="rId245" Type="http://schemas.openxmlformats.org/officeDocument/2006/relationships/image" Target="../media/image799.png"/><Relationship Id="rId266" Type="http://schemas.openxmlformats.org/officeDocument/2006/relationships/customXml" Target="../ink/ink828.xml"/><Relationship Id="rId287" Type="http://schemas.openxmlformats.org/officeDocument/2006/relationships/image" Target="../media/image820.png"/><Relationship Id="rId30" Type="http://schemas.openxmlformats.org/officeDocument/2006/relationships/image" Target="../media/image690.png"/><Relationship Id="rId105" Type="http://schemas.openxmlformats.org/officeDocument/2006/relationships/image" Target="../media/image729.png"/><Relationship Id="rId126" Type="http://schemas.openxmlformats.org/officeDocument/2006/relationships/customXml" Target="../ink/ink758.xml"/><Relationship Id="rId147" Type="http://schemas.openxmlformats.org/officeDocument/2006/relationships/image" Target="../media/image750.png"/><Relationship Id="rId168" Type="http://schemas.openxmlformats.org/officeDocument/2006/relationships/customXml" Target="../ink/ink779.xml"/><Relationship Id="rId312" Type="http://schemas.openxmlformats.org/officeDocument/2006/relationships/image" Target="../media/image659.png"/><Relationship Id="rId333" Type="http://schemas.openxmlformats.org/officeDocument/2006/relationships/customXml" Target="../ink/ink857.xml"/><Relationship Id="rId51" Type="http://schemas.openxmlformats.org/officeDocument/2006/relationships/customXml" Target="../ink/ink722.xml"/><Relationship Id="rId72" Type="http://schemas.openxmlformats.org/officeDocument/2006/relationships/customXml" Target="../ink/ink731.xml"/><Relationship Id="rId93" Type="http://schemas.openxmlformats.org/officeDocument/2006/relationships/image" Target="../media/image723.png"/><Relationship Id="rId189" Type="http://schemas.openxmlformats.org/officeDocument/2006/relationships/image" Target="../media/image771.png"/><Relationship Id="rId3" Type="http://schemas.openxmlformats.org/officeDocument/2006/relationships/tags" Target="../tags/tag17.xml"/><Relationship Id="rId214" Type="http://schemas.openxmlformats.org/officeDocument/2006/relationships/customXml" Target="../ink/ink802.xml"/><Relationship Id="rId235" Type="http://schemas.openxmlformats.org/officeDocument/2006/relationships/image" Target="../media/image794.png"/><Relationship Id="rId256" Type="http://schemas.openxmlformats.org/officeDocument/2006/relationships/customXml" Target="../ink/ink823.xml"/><Relationship Id="rId277" Type="http://schemas.openxmlformats.org/officeDocument/2006/relationships/image" Target="../media/image815.png"/><Relationship Id="rId298" Type="http://schemas.openxmlformats.org/officeDocument/2006/relationships/customXml" Target="../ink/ink844.xml"/><Relationship Id="rId116" Type="http://schemas.openxmlformats.org/officeDocument/2006/relationships/customXml" Target="../ink/ink753.xml"/><Relationship Id="rId137" Type="http://schemas.openxmlformats.org/officeDocument/2006/relationships/image" Target="../media/image745.png"/><Relationship Id="rId158" Type="http://schemas.openxmlformats.org/officeDocument/2006/relationships/customXml" Target="../ink/ink774.xml"/><Relationship Id="rId302" Type="http://schemas.openxmlformats.org/officeDocument/2006/relationships/customXml" Target="../ink/ink846.xml"/><Relationship Id="rId323" Type="http://schemas.openxmlformats.org/officeDocument/2006/relationships/customXml" Target="../ink/ink852.xml"/><Relationship Id="rId344" Type="http://schemas.openxmlformats.org/officeDocument/2006/relationships/image" Target="../media/image677.png"/><Relationship Id="rId20" Type="http://schemas.openxmlformats.org/officeDocument/2006/relationships/image" Target="../media/image685.png"/><Relationship Id="rId41" Type="http://schemas.openxmlformats.org/officeDocument/2006/relationships/customXml" Target="../ink/ink717.xml"/><Relationship Id="rId62" Type="http://schemas.openxmlformats.org/officeDocument/2006/relationships/customXml" Target="../ink/ink726.xml"/><Relationship Id="rId83" Type="http://schemas.openxmlformats.org/officeDocument/2006/relationships/image" Target="../media/image718.png"/><Relationship Id="rId179" Type="http://schemas.openxmlformats.org/officeDocument/2006/relationships/image" Target="../media/image766.png"/><Relationship Id="rId190" Type="http://schemas.openxmlformats.org/officeDocument/2006/relationships/customXml" Target="../ink/ink790.xml"/><Relationship Id="rId204" Type="http://schemas.openxmlformats.org/officeDocument/2006/relationships/customXml" Target="../ink/ink797.xml"/><Relationship Id="rId225" Type="http://schemas.openxmlformats.org/officeDocument/2006/relationships/image" Target="../media/image789.png"/><Relationship Id="rId246" Type="http://schemas.openxmlformats.org/officeDocument/2006/relationships/customXml" Target="../ink/ink818.xml"/><Relationship Id="rId267" Type="http://schemas.openxmlformats.org/officeDocument/2006/relationships/image" Target="../media/image810.png"/><Relationship Id="rId288" Type="http://schemas.openxmlformats.org/officeDocument/2006/relationships/customXml" Target="../ink/ink839.xml"/><Relationship Id="rId106" Type="http://schemas.openxmlformats.org/officeDocument/2006/relationships/customXml" Target="../ink/ink748.xml"/><Relationship Id="rId127" Type="http://schemas.openxmlformats.org/officeDocument/2006/relationships/image" Target="../media/image740.png"/><Relationship Id="rId313" Type="http://schemas.openxmlformats.org/officeDocument/2006/relationships/image" Target="../media/image660.emf"/><Relationship Id="rId10" Type="http://schemas.openxmlformats.org/officeDocument/2006/relationships/tags" Target="../tags/tag24.xml"/><Relationship Id="rId31" Type="http://schemas.openxmlformats.org/officeDocument/2006/relationships/customXml" Target="../ink/ink712.xml"/><Relationship Id="rId52" Type="http://schemas.openxmlformats.org/officeDocument/2006/relationships/image" Target="../media/image701.png"/><Relationship Id="rId73" Type="http://schemas.openxmlformats.org/officeDocument/2006/relationships/image" Target="../media/image713.png"/><Relationship Id="rId94" Type="http://schemas.openxmlformats.org/officeDocument/2006/relationships/customXml" Target="../ink/ink742.xml"/><Relationship Id="rId148" Type="http://schemas.openxmlformats.org/officeDocument/2006/relationships/customXml" Target="../ink/ink769.xml"/><Relationship Id="rId169" Type="http://schemas.openxmlformats.org/officeDocument/2006/relationships/image" Target="../media/image761.png"/><Relationship Id="rId334" Type="http://schemas.openxmlformats.org/officeDocument/2006/relationships/image" Target="../media/image672.png"/><Relationship Id="rId4" Type="http://schemas.openxmlformats.org/officeDocument/2006/relationships/tags" Target="../tags/tag18.xml"/><Relationship Id="rId180" Type="http://schemas.openxmlformats.org/officeDocument/2006/relationships/customXml" Target="../ink/ink785.xml"/><Relationship Id="rId215" Type="http://schemas.openxmlformats.org/officeDocument/2006/relationships/image" Target="../media/image784.png"/><Relationship Id="rId236" Type="http://schemas.openxmlformats.org/officeDocument/2006/relationships/customXml" Target="../ink/ink813.xml"/><Relationship Id="rId257" Type="http://schemas.openxmlformats.org/officeDocument/2006/relationships/image" Target="../media/image805.png"/><Relationship Id="rId278" Type="http://schemas.openxmlformats.org/officeDocument/2006/relationships/customXml" Target="../ink/ink834.xml"/><Relationship Id="rId303" Type="http://schemas.openxmlformats.org/officeDocument/2006/relationships/image" Target="../media/image828.png"/><Relationship Id="rId42" Type="http://schemas.openxmlformats.org/officeDocument/2006/relationships/image" Target="../media/image696.png"/><Relationship Id="rId84" Type="http://schemas.openxmlformats.org/officeDocument/2006/relationships/customXml" Target="../ink/ink737.xml"/><Relationship Id="rId138" Type="http://schemas.openxmlformats.org/officeDocument/2006/relationships/customXml" Target="../ink/ink764.xml"/><Relationship Id="rId191" Type="http://schemas.openxmlformats.org/officeDocument/2006/relationships/image" Target="../media/image772.png"/><Relationship Id="rId205" Type="http://schemas.openxmlformats.org/officeDocument/2006/relationships/image" Target="../media/image779.png"/><Relationship Id="rId247" Type="http://schemas.openxmlformats.org/officeDocument/2006/relationships/image" Target="../media/image800.png"/><Relationship Id="rId107" Type="http://schemas.openxmlformats.org/officeDocument/2006/relationships/image" Target="../media/image730.png"/><Relationship Id="rId289" Type="http://schemas.openxmlformats.org/officeDocument/2006/relationships/image" Target="../media/image821.png"/><Relationship Id="rId11" Type="http://schemas.openxmlformats.org/officeDocument/2006/relationships/tags" Target="../tags/tag25.xml"/><Relationship Id="rId53" Type="http://schemas.openxmlformats.org/officeDocument/2006/relationships/customXml" Target="../ink/ink723.xml"/><Relationship Id="rId149" Type="http://schemas.openxmlformats.org/officeDocument/2006/relationships/image" Target="../media/image751.png"/><Relationship Id="rId314" Type="http://schemas.openxmlformats.org/officeDocument/2006/relationships/image" Target="../media/image661.emf"/><Relationship Id="rId95" Type="http://schemas.openxmlformats.org/officeDocument/2006/relationships/image" Target="../media/image724.png"/><Relationship Id="rId160" Type="http://schemas.openxmlformats.org/officeDocument/2006/relationships/customXml" Target="../ink/ink775.xml"/><Relationship Id="rId216" Type="http://schemas.openxmlformats.org/officeDocument/2006/relationships/customXml" Target="../ink/ink803.xml"/><Relationship Id="rId258" Type="http://schemas.openxmlformats.org/officeDocument/2006/relationships/customXml" Target="../ink/ink824.xml"/><Relationship Id="rId22" Type="http://schemas.openxmlformats.org/officeDocument/2006/relationships/image" Target="../media/image686.png"/><Relationship Id="rId64" Type="http://schemas.openxmlformats.org/officeDocument/2006/relationships/customXml" Target="../ink/ink727.xml"/><Relationship Id="rId118" Type="http://schemas.openxmlformats.org/officeDocument/2006/relationships/customXml" Target="../ink/ink754.xml"/><Relationship Id="rId325" Type="http://schemas.openxmlformats.org/officeDocument/2006/relationships/customXml" Target="../ink/ink853.xml"/><Relationship Id="rId171" Type="http://schemas.openxmlformats.org/officeDocument/2006/relationships/image" Target="../media/image762.png"/><Relationship Id="rId227" Type="http://schemas.openxmlformats.org/officeDocument/2006/relationships/image" Target="../media/image790.png"/><Relationship Id="rId269" Type="http://schemas.openxmlformats.org/officeDocument/2006/relationships/image" Target="../media/image811.png"/><Relationship Id="rId33" Type="http://schemas.openxmlformats.org/officeDocument/2006/relationships/customXml" Target="../ink/ink713.xml"/><Relationship Id="rId129" Type="http://schemas.openxmlformats.org/officeDocument/2006/relationships/image" Target="../media/image741.png"/><Relationship Id="rId280" Type="http://schemas.openxmlformats.org/officeDocument/2006/relationships/customXml" Target="../ink/ink835.xml"/><Relationship Id="rId336" Type="http://schemas.openxmlformats.org/officeDocument/2006/relationships/image" Target="../media/image673.png"/><Relationship Id="rId75" Type="http://schemas.openxmlformats.org/officeDocument/2006/relationships/image" Target="../media/image714.png"/><Relationship Id="rId140" Type="http://schemas.openxmlformats.org/officeDocument/2006/relationships/customXml" Target="../ink/ink765.xml"/><Relationship Id="rId182" Type="http://schemas.openxmlformats.org/officeDocument/2006/relationships/customXml" Target="../ink/ink786.xml"/><Relationship Id="rId6" Type="http://schemas.openxmlformats.org/officeDocument/2006/relationships/tags" Target="../tags/tag20.xml"/><Relationship Id="rId238" Type="http://schemas.openxmlformats.org/officeDocument/2006/relationships/customXml" Target="../ink/ink814.xml"/><Relationship Id="rId291" Type="http://schemas.openxmlformats.org/officeDocument/2006/relationships/image" Target="../media/image822.png"/><Relationship Id="rId305" Type="http://schemas.openxmlformats.org/officeDocument/2006/relationships/image" Target="../media/image829.png"/><Relationship Id="rId44" Type="http://schemas.openxmlformats.org/officeDocument/2006/relationships/image" Target="../media/image697.png"/><Relationship Id="rId86" Type="http://schemas.openxmlformats.org/officeDocument/2006/relationships/customXml" Target="../ink/ink738.xml"/><Relationship Id="rId151" Type="http://schemas.openxmlformats.org/officeDocument/2006/relationships/image" Target="../media/image752.png"/><Relationship Id="rId193" Type="http://schemas.openxmlformats.org/officeDocument/2006/relationships/image" Target="../media/image773.png"/><Relationship Id="rId207" Type="http://schemas.openxmlformats.org/officeDocument/2006/relationships/image" Target="../media/image780.png"/><Relationship Id="rId249" Type="http://schemas.openxmlformats.org/officeDocument/2006/relationships/image" Target="../media/image801.png"/><Relationship Id="rId13" Type="http://schemas.openxmlformats.org/officeDocument/2006/relationships/customXml" Target="../ink/ink703.xml"/><Relationship Id="rId109" Type="http://schemas.openxmlformats.org/officeDocument/2006/relationships/image" Target="../media/image731.png"/><Relationship Id="rId260" Type="http://schemas.openxmlformats.org/officeDocument/2006/relationships/customXml" Target="../ink/ink825.xml"/><Relationship Id="rId316" Type="http://schemas.openxmlformats.org/officeDocument/2006/relationships/image" Target="../media/image663.emf"/><Relationship Id="rId55" Type="http://schemas.openxmlformats.org/officeDocument/2006/relationships/customXml" Target="../ink/ink724.xml"/><Relationship Id="rId97" Type="http://schemas.openxmlformats.org/officeDocument/2006/relationships/image" Target="../media/image725.png"/><Relationship Id="rId120" Type="http://schemas.openxmlformats.org/officeDocument/2006/relationships/customXml" Target="../ink/ink755.xml"/><Relationship Id="rId162" Type="http://schemas.openxmlformats.org/officeDocument/2006/relationships/customXml" Target="../ink/ink776.xml"/><Relationship Id="rId218" Type="http://schemas.openxmlformats.org/officeDocument/2006/relationships/customXml" Target="../ink/ink804.xml"/><Relationship Id="rId271" Type="http://schemas.openxmlformats.org/officeDocument/2006/relationships/image" Target="../media/image812.png"/><Relationship Id="rId24" Type="http://schemas.openxmlformats.org/officeDocument/2006/relationships/image" Target="../media/image687.png"/><Relationship Id="rId66" Type="http://schemas.openxmlformats.org/officeDocument/2006/relationships/customXml" Target="../ink/ink728.xml"/><Relationship Id="rId131" Type="http://schemas.openxmlformats.org/officeDocument/2006/relationships/image" Target="../media/image742.png"/><Relationship Id="rId327" Type="http://schemas.openxmlformats.org/officeDocument/2006/relationships/customXml" Target="../ink/ink854.xml"/><Relationship Id="rId173" Type="http://schemas.openxmlformats.org/officeDocument/2006/relationships/image" Target="../media/image763.png"/><Relationship Id="rId229" Type="http://schemas.openxmlformats.org/officeDocument/2006/relationships/image" Target="../media/image791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36.png"/><Relationship Id="rId21" Type="http://schemas.openxmlformats.org/officeDocument/2006/relationships/customXml" Target="../ink/ink869.xml"/><Relationship Id="rId42" Type="http://schemas.openxmlformats.org/officeDocument/2006/relationships/image" Target="../media/image844.png"/><Relationship Id="rId47" Type="http://schemas.openxmlformats.org/officeDocument/2006/relationships/customXml" Target="../ink/ink882.xml"/><Relationship Id="rId63" Type="http://schemas.openxmlformats.org/officeDocument/2006/relationships/customXml" Target="../ink/ink890.xml"/><Relationship Id="rId68" Type="http://schemas.openxmlformats.org/officeDocument/2006/relationships/image" Target="../media/image857.png"/><Relationship Id="rId84" Type="http://schemas.openxmlformats.org/officeDocument/2006/relationships/image" Target="../media/image865.png"/><Relationship Id="rId89" Type="http://schemas.openxmlformats.org/officeDocument/2006/relationships/customXml" Target="../ink/ink903.xml"/><Relationship Id="rId16" Type="http://schemas.openxmlformats.org/officeDocument/2006/relationships/image" Target="../media/image831.png"/><Relationship Id="rId11" Type="http://schemas.openxmlformats.org/officeDocument/2006/relationships/customXml" Target="../ink/ink864.xml"/><Relationship Id="rId32" Type="http://schemas.openxmlformats.org/officeDocument/2006/relationships/image" Target="../media/image839.png"/><Relationship Id="rId37" Type="http://schemas.openxmlformats.org/officeDocument/2006/relationships/customXml" Target="../ink/ink877.xml"/><Relationship Id="rId53" Type="http://schemas.openxmlformats.org/officeDocument/2006/relationships/customXml" Target="../ink/ink885.xml"/><Relationship Id="rId58" Type="http://schemas.openxmlformats.org/officeDocument/2006/relationships/image" Target="../media/image852.png"/><Relationship Id="rId74" Type="http://schemas.openxmlformats.org/officeDocument/2006/relationships/image" Target="../media/image860.png"/><Relationship Id="rId79" Type="http://schemas.openxmlformats.org/officeDocument/2006/relationships/customXml" Target="../ink/ink898.xml"/><Relationship Id="rId5" Type="http://schemas.openxmlformats.org/officeDocument/2006/relationships/image" Target="../media/image679.png"/><Relationship Id="rId90" Type="http://schemas.openxmlformats.org/officeDocument/2006/relationships/image" Target="../media/image868.png"/><Relationship Id="rId95" Type="http://schemas.openxmlformats.org/officeDocument/2006/relationships/customXml" Target="../ink/ink906.xml"/><Relationship Id="rId22" Type="http://schemas.openxmlformats.org/officeDocument/2006/relationships/image" Target="../media/image834.png"/><Relationship Id="rId27" Type="http://schemas.openxmlformats.org/officeDocument/2006/relationships/customXml" Target="../ink/ink872.xml"/><Relationship Id="rId43" Type="http://schemas.openxmlformats.org/officeDocument/2006/relationships/customXml" Target="../ink/ink880.xml"/><Relationship Id="rId48" Type="http://schemas.openxmlformats.org/officeDocument/2006/relationships/image" Target="../media/image847.png"/><Relationship Id="rId64" Type="http://schemas.openxmlformats.org/officeDocument/2006/relationships/image" Target="../media/image855.png"/><Relationship Id="rId69" Type="http://schemas.openxmlformats.org/officeDocument/2006/relationships/customXml" Target="../ink/ink893.xml"/><Relationship Id="rId80" Type="http://schemas.openxmlformats.org/officeDocument/2006/relationships/image" Target="../media/image863.png"/><Relationship Id="rId85" Type="http://schemas.openxmlformats.org/officeDocument/2006/relationships/customXml" Target="../ink/ink901.xml"/><Relationship Id="rId3" Type="http://schemas.openxmlformats.org/officeDocument/2006/relationships/slideLayout" Target="../slideLayouts/slideLayout2.xml"/><Relationship Id="rId12" Type="http://schemas.openxmlformats.org/officeDocument/2006/relationships/image" Target="../media/image705.png"/><Relationship Id="rId17" Type="http://schemas.openxmlformats.org/officeDocument/2006/relationships/customXml" Target="../ink/ink867.xml"/><Relationship Id="rId25" Type="http://schemas.openxmlformats.org/officeDocument/2006/relationships/customXml" Target="../ink/ink871.xml"/><Relationship Id="rId33" Type="http://schemas.openxmlformats.org/officeDocument/2006/relationships/customXml" Target="../ink/ink875.xml"/><Relationship Id="rId38" Type="http://schemas.openxmlformats.org/officeDocument/2006/relationships/image" Target="../media/image842.png"/><Relationship Id="rId46" Type="http://schemas.openxmlformats.org/officeDocument/2006/relationships/image" Target="../media/image846.png"/><Relationship Id="rId59" Type="http://schemas.openxmlformats.org/officeDocument/2006/relationships/customXml" Target="../ink/ink888.xml"/><Relationship Id="rId67" Type="http://schemas.openxmlformats.org/officeDocument/2006/relationships/customXml" Target="../ink/ink892.xml"/><Relationship Id="rId20" Type="http://schemas.openxmlformats.org/officeDocument/2006/relationships/image" Target="../media/image833.png"/><Relationship Id="rId41" Type="http://schemas.openxmlformats.org/officeDocument/2006/relationships/customXml" Target="../ink/ink879.xml"/><Relationship Id="rId54" Type="http://schemas.openxmlformats.org/officeDocument/2006/relationships/image" Target="../media/image850.png"/><Relationship Id="rId62" Type="http://schemas.openxmlformats.org/officeDocument/2006/relationships/image" Target="../media/image854.png"/><Relationship Id="rId70" Type="http://schemas.openxmlformats.org/officeDocument/2006/relationships/image" Target="../media/image858.png"/><Relationship Id="rId75" Type="http://schemas.openxmlformats.org/officeDocument/2006/relationships/customXml" Target="../ink/ink896.xml"/><Relationship Id="rId83" Type="http://schemas.openxmlformats.org/officeDocument/2006/relationships/customXml" Target="../ink/ink900.xml"/><Relationship Id="rId88" Type="http://schemas.openxmlformats.org/officeDocument/2006/relationships/image" Target="../media/image867.png"/><Relationship Id="rId91" Type="http://schemas.openxmlformats.org/officeDocument/2006/relationships/customXml" Target="../ink/ink904.xml"/><Relationship Id="rId96" Type="http://schemas.openxmlformats.org/officeDocument/2006/relationships/image" Target="../media/image871.png"/><Relationship Id="rId1" Type="http://schemas.openxmlformats.org/officeDocument/2006/relationships/tags" Target="../tags/tag26.xml"/><Relationship Id="rId6" Type="http://schemas.openxmlformats.org/officeDocument/2006/relationships/image" Target="../media/image680.png"/><Relationship Id="rId15" Type="http://schemas.openxmlformats.org/officeDocument/2006/relationships/customXml" Target="../ink/ink866.xml"/><Relationship Id="rId23" Type="http://schemas.openxmlformats.org/officeDocument/2006/relationships/customXml" Target="../ink/ink870.xml"/><Relationship Id="rId28" Type="http://schemas.openxmlformats.org/officeDocument/2006/relationships/image" Target="../media/image837.png"/><Relationship Id="rId36" Type="http://schemas.openxmlformats.org/officeDocument/2006/relationships/image" Target="../media/image841.png"/><Relationship Id="rId49" Type="http://schemas.openxmlformats.org/officeDocument/2006/relationships/customXml" Target="../ink/ink883.xml"/><Relationship Id="rId57" Type="http://schemas.openxmlformats.org/officeDocument/2006/relationships/customXml" Target="../ink/ink887.xml"/><Relationship Id="rId10" Type="http://schemas.openxmlformats.org/officeDocument/2006/relationships/image" Target="../media/image704.png"/><Relationship Id="rId31" Type="http://schemas.openxmlformats.org/officeDocument/2006/relationships/customXml" Target="../ink/ink874.xml"/><Relationship Id="rId44" Type="http://schemas.openxmlformats.org/officeDocument/2006/relationships/image" Target="../media/image845.png"/><Relationship Id="rId52" Type="http://schemas.openxmlformats.org/officeDocument/2006/relationships/image" Target="../media/image849.png"/><Relationship Id="rId60" Type="http://schemas.openxmlformats.org/officeDocument/2006/relationships/image" Target="../media/image853.png"/><Relationship Id="rId65" Type="http://schemas.openxmlformats.org/officeDocument/2006/relationships/customXml" Target="../ink/ink891.xml"/><Relationship Id="rId73" Type="http://schemas.openxmlformats.org/officeDocument/2006/relationships/customXml" Target="../ink/ink895.xml"/><Relationship Id="rId78" Type="http://schemas.openxmlformats.org/officeDocument/2006/relationships/image" Target="../media/image862.png"/><Relationship Id="rId81" Type="http://schemas.openxmlformats.org/officeDocument/2006/relationships/customXml" Target="../ink/ink899.xml"/><Relationship Id="rId86" Type="http://schemas.openxmlformats.org/officeDocument/2006/relationships/image" Target="../media/image866.png"/><Relationship Id="rId94" Type="http://schemas.openxmlformats.org/officeDocument/2006/relationships/image" Target="../media/image870.png"/><Relationship Id="rId4" Type="http://schemas.openxmlformats.org/officeDocument/2006/relationships/image" Target="../media/image678.png"/><Relationship Id="rId9" Type="http://schemas.openxmlformats.org/officeDocument/2006/relationships/customXml" Target="../ink/ink863.xml"/><Relationship Id="rId13" Type="http://schemas.openxmlformats.org/officeDocument/2006/relationships/customXml" Target="../ink/ink865.xml"/><Relationship Id="rId18" Type="http://schemas.openxmlformats.org/officeDocument/2006/relationships/image" Target="../media/image832.png"/><Relationship Id="rId39" Type="http://schemas.openxmlformats.org/officeDocument/2006/relationships/customXml" Target="../ink/ink878.xml"/><Relationship Id="rId34" Type="http://schemas.openxmlformats.org/officeDocument/2006/relationships/image" Target="../media/image840.png"/><Relationship Id="rId50" Type="http://schemas.openxmlformats.org/officeDocument/2006/relationships/image" Target="../media/image848.png"/><Relationship Id="rId55" Type="http://schemas.openxmlformats.org/officeDocument/2006/relationships/customXml" Target="../ink/ink886.xml"/><Relationship Id="rId76" Type="http://schemas.openxmlformats.org/officeDocument/2006/relationships/image" Target="../media/image861.png"/><Relationship Id="rId97" Type="http://schemas.openxmlformats.org/officeDocument/2006/relationships/customXml" Target="../ink/ink907.xml"/><Relationship Id="rId7" Type="http://schemas.openxmlformats.org/officeDocument/2006/relationships/image" Target="../media/image681.emf"/><Relationship Id="rId71" Type="http://schemas.openxmlformats.org/officeDocument/2006/relationships/customXml" Target="../ink/ink894.xml"/><Relationship Id="rId92" Type="http://schemas.openxmlformats.org/officeDocument/2006/relationships/image" Target="../media/image869.png"/><Relationship Id="rId2" Type="http://schemas.openxmlformats.org/officeDocument/2006/relationships/tags" Target="../tags/tag27.xml"/><Relationship Id="rId29" Type="http://schemas.openxmlformats.org/officeDocument/2006/relationships/customXml" Target="../ink/ink873.xml"/><Relationship Id="rId24" Type="http://schemas.openxmlformats.org/officeDocument/2006/relationships/image" Target="../media/image835.png"/><Relationship Id="rId40" Type="http://schemas.openxmlformats.org/officeDocument/2006/relationships/image" Target="../media/image843.png"/><Relationship Id="rId45" Type="http://schemas.openxmlformats.org/officeDocument/2006/relationships/customXml" Target="../ink/ink881.xml"/><Relationship Id="rId66" Type="http://schemas.openxmlformats.org/officeDocument/2006/relationships/image" Target="../media/image856.png"/><Relationship Id="rId87" Type="http://schemas.openxmlformats.org/officeDocument/2006/relationships/customXml" Target="../ink/ink902.xml"/><Relationship Id="rId61" Type="http://schemas.openxmlformats.org/officeDocument/2006/relationships/customXml" Target="../ink/ink889.xml"/><Relationship Id="rId82" Type="http://schemas.openxmlformats.org/officeDocument/2006/relationships/image" Target="../media/image864.png"/><Relationship Id="rId19" Type="http://schemas.openxmlformats.org/officeDocument/2006/relationships/customXml" Target="../ink/ink868.xml"/><Relationship Id="rId14" Type="http://schemas.openxmlformats.org/officeDocument/2006/relationships/image" Target="../media/image706.png"/><Relationship Id="rId30" Type="http://schemas.openxmlformats.org/officeDocument/2006/relationships/image" Target="../media/image838.png"/><Relationship Id="rId35" Type="http://schemas.openxmlformats.org/officeDocument/2006/relationships/customXml" Target="../ink/ink876.xml"/><Relationship Id="rId56" Type="http://schemas.openxmlformats.org/officeDocument/2006/relationships/image" Target="../media/image851.png"/><Relationship Id="rId77" Type="http://schemas.openxmlformats.org/officeDocument/2006/relationships/customXml" Target="../ink/ink897.xml"/><Relationship Id="rId8" Type="http://schemas.openxmlformats.org/officeDocument/2006/relationships/image" Target="../media/image682.emf"/><Relationship Id="rId51" Type="http://schemas.openxmlformats.org/officeDocument/2006/relationships/customXml" Target="../ink/ink884.xml"/><Relationship Id="rId72" Type="http://schemas.openxmlformats.org/officeDocument/2006/relationships/image" Target="../media/image859.png"/><Relationship Id="rId93" Type="http://schemas.openxmlformats.org/officeDocument/2006/relationships/customXml" Target="../ink/ink905.xml"/><Relationship Id="rId98" Type="http://schemas.openxmlformats.org/officeDocument/2006/relationships/image" Target="../media/image8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17EB5F00-99FC-3060-E749-E321EFFD4C5D}"/>
              </a:ext>
            </a:extLst>
          </p:cNvPr>
          <p:cNvGrpSpPr/>
          <p:nvPr/>
        </p:nvGrpSpPr>
        <p:grpSpPr>
          <a:xfrm>
            <a:off x="598587" y="389173"/>
            <a:ext cx="4707000" cy="447480"/>
            <a:chOff x="598587" y="389173"/>
            <a:chExt cx="4707000" cy="44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FA1DA62-39E4-0793-DE0A-36758A1AED7A}"/>
                    </a:ext>
                  </a:extLst>
                </p14:cNvPr>
                <p14:cNvContentPartPr/>
                <p14:nvPr/>
              </p14:nvContentPartPr>
              <p14:xfrm>
                <a:off x="600027" y="389173"/>
                <a:ext cx="238320" cy="204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FA1DA62-39E4-0793-DE0A-36758A1AED7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84907" y="374053"/>
                  <a:ext cx="2685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6AE6FDC-9ACE-B71A-A4AF-9A517CA8F973}"/>
                    </a:ext>
                  </a:extLst>
                </p14:cNvPr>
                <p14:cNvContentPartPr/>
                <p14:nvPr/>
              </p14:nvContentPartPr>
              <p14:xfrm>
                <a:off x="634947" y="485293"/>
                <a:ext cx="224280" cy="17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6AE6FDC-9ACE-B71A-A4AF-9A517CA8F97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9827" y="470173"/>
                  <a:ext cx="254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B0B46B6-21C6-5021-945B-1CE56BD5B798}"/>
                    </a:ext>
                  </a:extLst>
                </p14:cNvPr>
                <p14:cNvContentPartPr/>
                <p14:nvPr/>
              </p14:nvContentPartPr>
              <p14:xfrm>
                <a:off x="930147" y="391333"/>
                <a:ext cx="179640" cy="203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B0B46B6-21C6-5021-945B-1CE56BD5B79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14667" y="376213"/>
                  <a:ext cx="2098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FCB330F-8C38-BCD0-9F93-E1DC0676CC40}"/>
                    </a:ext>
                  </a:extLst>
                </p14:cNvPr>
                <p14:cNvContentPartPr/>
                <p14:nvPr/>
              </p14:nvContentPartPr>
              <p14:xfrm>
                <a:off x="1363227" y="504373"/>
                <a:ext cx="172800" cy="117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FCB330F-8C38-BCD0-9F93-E1DC0676CC4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348107" y="489253"/>
                  <a:ext cx="2034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3B50FAB-C8A6-22B2-DCB0-4934264484A1}"/>
                    </a:ext>
                  </a:extLst>
                </p14:cNvPr>
                <p14:cNvContentPartPr/>
                <p14:nvPr/>
              </p14:nvContentPartPr>
              <p14:xfrm>
                <a:off x="1563387" y="528133"/>
                <a:ext cx="196560" cy="99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3B50FAB-C8A6-22B2-DCB0-4934264484A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48267" y="513013"/>
                  <a:ext cx="2271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316263C-8D00-6AAC-3FF0-27E96EB163E0}"/>
                    </a:ext>
                  </a:extLst>
                </p14:cNvPr>
                <p14:cNvContentPartPr/>
                <p14:nvPr/>
              </p14:nvContentPartPr>
              <p14:xfrm>
                <a:off x="1813587" y="536773"/>
                <a:ext cx="96480" cy="83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316263C-8D00-6AAC-3FF0-27E96EB163E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98467" y="521653"/>
                  <a:ext cx="12708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7656D3B2-E88E-D65C-B570-6B73F3D108C6}"/>
                    </a:ext>
                  </a:extLst>
                </p14:cNvPr>
                <p14:cNvContentPartPr/>
                <p14:nvPr/>
              </p14:nvContentPartPr>
              <p14:xfrm>
                <a:off x="1962627" y="535693"/>
                <a:ext cx="156960" cy="176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7656D3B2-E88E-D65C-B570-6B73F3D108C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47147" y="520213"/>
                  <a:ext cx="18756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A2E4362-3A44-28ED-84DA-37FEF0F41E61}"/>
                    </a:ext>
                  </a:extLst>
                </p14:cNvPr>
                <p14:cNvContentPartPr/>
                <p14:nvPr/>
              </p14:nvContentPartPr>
              <p14:xfrm>
                <a:off x="2191587" y="425893"/>
                <a:ext cx="18720" cy="253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A2E4362-3A44-28ED-84DA-37FEF0F41E6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76467" y="410413"/>
                  <a:ext cx="493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83EA558-C965-2BF0-327F-268460BBDDC9}"/>
                    </a:ext>
                  </a:extLst>
                </p14:cNvPr>
                <p14:cNvContentPartPr/>
                <p14:nvPr/>
              </p14:nvContentPartPr>
              <p14:xfrm>
                <a:off x="2253507" y="527413"/>
                <a:ext cx="174240" cy="131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83EA558-C965-2BF0-327F-268460BBDDC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38387" y="512293"/>
                  <a:ext cx="2048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2DAB22E-CB6C-7983-32A1-70565FD8EC24}"/>
                    </a:ext>
                  </a:extLst>
                </p14:cNvPr>
                <p14:cNvContentPartPr/>
                <p14:nvPr/>
              </p14:nvContentPartPr>
              <p14:xfrm>
                <a:off x="2522427" y="558733"/>
                <a:ext cx="159840" cy="63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2DAB22E-CB6C-7983-32A1-70565FD8EC2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06947" y="543253"/>
                  <a:ext cx="19008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A5F734C-CB9D-232C-1D11-853F28C9709C}"/>
                    </a:ext>
                  </a:extLst>
                </p14:cNvPr>
                <p14:cNvContentPartPr/>
                <p14:nvPr/>
              </p14:nvContentPartPr>
              <p14:xfrm>
                <a:off x="2825187" y="518053"/>
                <a:ext cx="217800" cy="2714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A5F734C-CB9D-232C-1D11-853F28C9709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10067" y="502573"/>
                  <a:ext cx="24804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FACDB4D-640F-0728-5530-1525C9D964FE}"/>
                    </a:ext>
                  </a:extLst>
                </p14:cNvPr>
                <p14:cNvContentPartPr/>
                <p14:nvPr/>
              </p14:nvContentPartPr>
              <p14:xfrm>
                <a:off x="3114987" y="514093"/>
                <a:ext cx="170280" cy="98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FACDB4D-640F-0728-5530-1525C9D964F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99867" y="498973"/>
                  <a:ext cx="200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8AA6A01-3E15-E7FA-8091-27D4415507C2}"/>
                    </a:ext>
                  </a:extLst>
                </p14:cNvPr>
                <p14:cNvContentPartPr/>
                <p14:nvPr/>
              </p14:nvContentPartPr>
              <p14:xfrm>
                <a:off x="3353307" y="475933"/>
                <a:ext cx="4320" cy="144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8AA6A01-3E15-E7FA-8091-27D4415507C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38187" y="460813"/>
                  <a:ext cx="3492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C7103A7-E9E5-0EE7-95B2-808365FD63CB}"/>
                    </a:ext>
                  </a:extLst>
                </p14:cNvPr>
                <p14:cNvContentPartPr/>
                <p14:nvPr/>
              </p14:nvContentPartPr>
              <p14:xfrm>
                <a:off x="3316587" y="527413"/>
                <a:ext cx="112320" cy="7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C7103A7-E9E5-0EE7-95B2-808365FD63C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01107" y="512293"/>
                  <a:ext cx="1429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176962C-7436-CC7F-5860-9BB67F10B751}"/>
                    </a:ext>
                  </a:extLst>
                </p14:cNvPr>
                <p14:cNvContentPartPr/>
                <p14:nvPr/>
              </p14:nvContentPartPr>
              <p14:xfrm>
                <a:off x="3506307" y="511213"/>
                <a:ext cx="13680" cy="84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176962C-7436-CC7F-5860-9BB67F10B75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90827" y="496093"/>
                  <a:ext cx="439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4C8207F-8F12-F248-3D2C-32D3DE50B845}"/>
                    </a:ext>
                  </a:extLst>
                </p14:cNvPr>
                <p14:cNvContentPartPr/>
                <p14:nvPr/>
              </p14:nvContentPartPr>
              <p14:xfrm>
                <a:off x="3502347" y="444973"/>
                <a:ext cx="10800" cy="25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4C8207F-8F12-F248-3D2C-32D3DE50B84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86867" y="429493"/>
                  <a:ext cx="41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0569DB6-38A2-285B-BE1D-E4C88C46D4F5}"/>
                    </a:ext>
                  </a:extLst>
                </p14:cNvPr>
                <p14:cNvContentPartPr/>
                <p14:nvPr/>
              </p14:nvContentPartPr>
              <p14:xfrm>
                <a:off x="3604947" y="517333"/>
                <a:ext cx="145080" cy="90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0569DB6-38A2-285B-BE1D-E4C88C46D4F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89827" y="501853"/>
                  <a:ext cx="17568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D29F781-06A2-3E31-C55D-0B6CA39AE975}"/>
                    </a:ext>
                  </a:extLst>
                </p14:cNvPr>
                <p14:cNvContentPartPr/>
                <p14:nvPr/>
              </p14:nvContentPartPr>
              <p14:xfrm>
                <a:off x="3811587" y="545053"/>
                <a:ext cx="233640" cy="273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D29F781-06A2-3E31-C55D-0B6CA39AE97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96467" y="529933"/>
                  <a:ext cx="26388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4A8DDEA-E8BE-2DBB-E75D-32E13121DDB5}"/>
                    </a:ext>
                  </a:extLst>
                </p14:cNvPr>
                <p14:cNvContentPartPr/>
                <p14:nvPr/>
              </p14:nvContentPartPr>
              <p14:xfrm>
                <a:off x="4131627" y="522733"/>
                <a:ext cx="295200" cy="98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4A8DDEA-E8BE-2DBB-E75D-32E13121DDB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116507" y="507613"/>
                  <a:ext cx="3258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340B214C-207F-CD93-7AE2-9204B07EAD12}"/>
                    </a:ext>
                  </a:extLst>
                </p14:cNvPr>
                <p14:cNvContentPartPr/>
                <p14:nvPr/>
              </p14:nvContentPartPr>
              <p14:xfrm>
                <a:off x="4457067" y="524893"/>
                <a:ext cx="109800" cy="85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340B214C-207F-CD93-7AE2-9204B07EAD1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441947" y="509413"/>
                  <a:ext cx="1400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9FF942B-20C5-FF71-57F6-7DF0CD3BD062}"/>
                    </a:ext>
                  </a:extLst>
                </p14:cNvPr>
                <p14:cNvContentPartPr/>
                <p14:nvPr/>
              </p14:nvContentPartPr>
              <p14:xfrm>
                <a:off x="4615107" y="417253"/>
                <a:ext cx="542880" cy="193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9FF942B-20C5-FF71-57F6-7DF0CD3BD06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99987" y="402133"/>
                  <a:ext cx="5734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60443B1-C08A-E9C0-6F0F-B06151DCEE2F}"/>
                    </a:ext>
                  </a:extLst>
                </p14:cNvPr>
                <p14:cNvContentPartPr/>
                <p14:nvPr/>
              </p14:nvContentPartPr>
              <p14:xfrm>
                <a:off x="598587" y="729373"/>
                <a:ext cx="4707000" cy="1072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60443B1-C08A-E9C0-6F0F-B06151DCEE2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83467" y="713893"/>
                  <a:ext cx="473724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77D1CE0-212D-F5B1-A856-735A0E428FA2}"/>
              </a:ext>
            </a:extLst>
          </p:cNvPr>
          <p:cNvGrpSpPr/>
          <p:nvPr/>
        </p:nvGrpSpPr>
        <p:grpSpPr>
          <a:xfrm>
            <a:off x="514275" y="1364010"/>
            <a:ext cx="2061360" cy="391320"/>
            <a:chOff x="514275" y="1364010"/>
            <a:chExt cx="206136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4828BCC7-D81B-4D20-C1FD-21D8418F5D81}"/>
                    </a:ext>
                  </a:extLst>
                </p14:cNvPr>
                <p14:cNvContentPartPr/>
                <p14:nvPr/>
              </p14:nvContentPartPr>
              <p14:xfrm>
                <a:off x="514275" y="1388850"/>
                <a:ext cx="246240" cy="174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828BCC7-D81B-4D20-C1FD-21D8418F5D8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99155" y="1373730"/>
                  <a:ext cx="2768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CA135D6-EFF5-00CF-6B85-BFB63B603B91}"/>
                    </a:ext>
                  </a:extLst>
                </p14:cNvPr>
                <p14:cNvContentPartPr/>
                <p14:nvPr/>
              </p14:nvContentPartPr>
              <p14:xfrm>
                <a:off x="877515" y="1421970"/>
                <a:ext cx="256680" cy="8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CA135D6-EFF5-00CF-6B85-BFB63B603B9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62035" y="1406850"/>
                  <a:ext cx="2872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8B6F624-AAB6-AFC3-BB90-5CFF0DEA40E0}"/>
                    </a:ext>
                  </a:extLst>
                </p14:cNvPr>
                <p14:cNvContentPartPr/>
                <p14:nvPr/>
              </p14:nvContentPartPr>
              <p14:xfrm>
                <a:off x="912795" y="1537890"/>
                <a:ext cx="218160" cy="13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8B6F624-AAB6-AFC3-BB90-5CFF0DEA40E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97675" y="1522770"/>
                  <a:ext cx="2487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E7439D0-8659-87C8-5484-3F5AE2D4F384}"/>
                    </a:ext>
                  </a:extLst>
                </p14:cNvPr>
                <p14:cNvContentPartPr/>
                <p14:nvPr/>
              </p14:nvContentPartPr>
              <p14:xfrm>
                <a:off x="1326435" y="1413690"/>
                <a:ext cx="612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E7439D0-8659-87C8-5484-3F5AE2D4F38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310955" y="1398570"/>
                  <a:ext cx="36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C0B639E0-6118-118A-3B52-0B42728F706C}"/>
                    </a:ext>
                  </a:extLst>
                </p14:cNvPr>
                <p14:cNvContentPartPr/>
                <p14:nvPr/>
              </p14:nvContentPartPr>
              <p14:xfrm>
                <a:off x="1262715" y="1556970"/>
                <a:ext cx="3240" cy="5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C0B639E0-6118-118A-3B52-0B42728F706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247235" y="1541850"/>
                  <a:ext cx="33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1376429-FF69-34F8-B1FD-8BEEE420915F}"/>
                    </a:ext>
                  </a:extLst>
                </p14:cNvPr>
                <p14:cNvContentPartPr/>
                <p14:nvPr/>
              </p14:nvContentPartPr>
              <p14:xfrm>
                <a:off x="1398795" y="1417650"/>
                <a:ext cx="206280" cy="276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1376429-FF69-34F8-B1FD-8BEEE420915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83675" y="1402170"/>
                  <a:ext cx="2368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BA4FD8E-2DAF-4D58-790F-6D7482EEFE25}"/>
                    </a:ext>
                  </a:extLst>
                </p14:cNvPr>
                <p14:cNvContentPartPr/>
                <p14:nvPr/>
              </p14:nvContentPartPr>
              <p14:xfrm>
                <a:off x="1695435" y="1411530"/>
                <a:ext cx="121680" cy="1540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0BA4FD8E-2DAF-4D58-790F-6D7482EEFE2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679955" y="1396410"/>
                  <a:ext cx="15228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62E20F92-0C18-304A-F1B3-97D4EE41A54A}"/>
                    </a:ext>
                  </a:extLst>
                </p14:cNvPr>
                <p14:cNvContentPartPr/>
                <p14:nvPr/>
              </p14:nvContentPartPr>
              <p14:xfrm>
                <a:off x="1831515" y="1443570"/>
                <a:ext cx="178200" cy="1101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62E20F92-0C18-304A-F1B3-97D4EE41A54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16395" y="1428090"/>
                  <a:ext cx="208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2657DB6-C5A5-2B3E-8273-6EF8C1009DD4}"/>
                    </a:ext>
                  </a:extLst>
                </p14:cNvPr>
                <p14:cNvContentPartPr/>
                <p14:nvPr/>
              </p14:nvContentPartPr>
              <p14:xfrm>
                <a:off x="2077395" y="1457250"/>
                <a:ext cx="150120" cy="196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2657DB6-C5A5-2B3E-8273-6EF8C1009DD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62275" y="1441770"/>
                  <a:ext cx="1803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A4765D2-7CCB-0CB4-16D9-27ABE250B52A}"/>
                    </a:ext>
                  </a:extLst>
                </p14:cNvPr>
                <p14:cNvContentPartPr/>
                <p14:nvPr/>
              </p14:nvContentPartPr>
              <p14:xfrm>
                <a:off x="2344155" y="1364010"/>
                <a:ext cx="231480" cy="3913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A4765D2-7CCB-0CB4-16D9-27ABE250B52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29035" y="1348890"/>
                  <a:ext cx="262080" cy="42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0707DA1-8C6E-4D6F-4B3A-035EF8ECFDAC}"/>
              </a:ext>
            </a:extLst>
          </p:cNvPr>
          <p:cNvGrpSpPr/>
          <p:nvPr/>
        </p:nvGrpSpPr>
        <p:grpSpPr>
          <a:xfrm>
            <a:off x="2796387" y="1319773"/>
            <a:ext cx="424080" cy="238320"/>
            <a:chOff x="2796387" y="1319773"/>
            <a:chExt cx="42408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723C587-0CAD-CF9D-D529-4753318B98B0}"/>
                    </a:ext>
                  </a:extLst>
                </p14:cNvPr>
                <p14:cNvContentPartPr/>
                <p14:nvPr/>
              </p14:nvContentPartPr>
              <p14:xfrm>
                <a:off x="2796387" y="1459453"/>
                <a:ext cx="194040" cy="98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723C587-0CAD-CF9D-D529-4753318B98B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80907" y="1444333"/>
                  <a:ext cx="2246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BCFE476-10B3-F9F0-6F61-E5E8CAFFE48F}"/>
                    </a:ext>
                  </a:extLst>
                </p14:cNvPr>
                <p14:cNvContentPartPr/>
                <p14:nvPr/>
              </p14:nvContentPartPr>
              <p14:xfrm>
                <a:off x="3109587" y="1319773"/>
                <a:ext cx="110880" cy="2156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BCFE476-10B3-F9F0-6F61-E5E8CAFFE48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94467" y="1304653"/>
                  <a:ext cx="141480" cy="24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92F7270-DD3A-4754-1390-DF7EA8601B22}"/>
              </a:ext>
            </a:extLst>
          </p:cNvPr>
          <p:cNvGrpSpPr/>
          <p:nvPr/>
        </p:nvGrpSpPr>
        <p:grpSpPr>
          <a:xfrm>
            <a:off x="3566787" y="1326613"/>
            <a:ext cx="3300840" cy="397800"/>
            <a:chOff x="3566787" y="1326613"/>
            <a:chExt cx="3300840" cy="39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20E625E8-8E70-D174-B68A-802A3EB3DFFE}"/>
                    </a:ext>
                  </a:extLst>
                </p14:cNvPr>
                <p14:cNvContentPartPr/>
                <p14:nvPr/>
              </p14:nvContentPartPr>
              <p14:xfrm>
                <a:off x="3566787" y="1326613"/>
                <a:ext cx="145080" cy="2178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20E625E8-8E70-D174-B68A-802A3EB3DFF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551307" y="1311493"/>
                  <a:ext cx="1756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94DBF69-6A04-186E-B517-AA6A02F86FA1}"/>
                    </a:ext>
                  </a:extLst>
                </p14:cNvPr>
                <p14:cNvContentPartPr/>
                <p14:nvPr/>
              </p14:nvContentPartPr>
              <p14:xfrm>
                <a:off x="3699627" y="1459453"/>
                <a:ext cx="134640" cy="918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94DBF69-6A04-186E-B517-AA6A02F86FA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684507" y="1444333"/>
                  <a:ext cx="165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CEA65CC-0314-26AC-A6FB-016A60CF549C}"/>
                    </a:ext>
                  </a:extLst>
                </p14:cNvPr>
                <p14:cNvContentPartPr/>
                <p14:nvPr/>
              </p14:nvContentPartPr>
              <p14:xfrm>
                <a:off x="3786747" y="1474213"/>
                <a:ext cx="172800" cy="716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CEA65CC-0314-26AC-A6FB-016A60CF549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771267" y="1459093"/>
                  <a:ext cx="2034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137B9B6-4258-74CE-44DC-8F99FA4CC591}"/>
                    </a:ext>
                  </a:extLst>
                </p14:cNvPr>
                <p14:cNvContentPartPr/>
                <p14:nvPr/>
              </p14:nvContentPartPr>
              <p14:xfrm>
                <a:off x="4030467" y="1468093"/>
                <a:ext cx="84600" cy="817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137B9B6-4258-74CE-44DC-8F99FA4CC59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14987" y="1452973"/>
                  <a:ext cx="11520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7B15AF2-E9AB-285A-9FD9-8484F897E95B}"/>
                    </a:ext>
                  </a:extLst>
                </p14:cNvPr>
                <p14:cNvContentPartPr/>
                <p14:nvPr/>
              </p14:nvContentPartPr>
              <p14:xfrm>
                <a:off x="4144947" y="1366573"/>
                <a:ext cx="233640" cy="2077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7B15AF2-E9AB-285A-9FD9-8484F897E95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129467" y="1351453"/>
                  <a:ext cx="2638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8C7E885-3928-D341-4F1B-7A0A8CAFC7F0}"/>
                    </a:ext>
                  </a:extLst>
                </p14:cNvPr>
                <p14:cNvContentPartPr/>
                <p14:nvPr/>
              </p14:nvContentPartPr>
              <p14:xfrm>
                <a:off x="4585947" y="1442893"/>
                <a:ext cx="9720" cy="1483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8C7E885-3928-D341-4F1B-7A0A8CAFC7F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570827" y="1427413"/>
                  <a:ext cx="3996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208C2C1-0F16-FA2A-B3E9-EA5F89376DA1}"/>
                    </a:ext>
                  </a:extLst>
                </p14:cNvPr>
                <p14:cNvContentPartPr/>
                <p14:nvPr/>
              </p14:nvContentPartPr>
              <p14:xfrm>
                <a:off x="4534827" y="1491853"/>
                <a:ext cx="133200" cy="11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208C2C1-0F16-FA2A-B3E9-EA5F89376DA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19347" y="1476733"/>
                  <a:ext cx="1638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857701E1-B883-AC6F-6F20-A8100AF6432A}"/>
                    </a:ext>
                  </a:extLst>
                </p14:cNvPr>
                <p14:cNvContentPartPr/>
                <p14:nvPr/>
              </p14:nvContentPartPr>
              <p14:xfrm>
                <a:off x="4674507" y="1500853"/>
                <a:ext cx="126720" cy="835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857701E1-B883-AC6F-6F20-A8100AF6432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659027" y="1485373"/>
                  <a:ext cx="1573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1CE5808-07D8-3E8B-6A09-035994AA1CFA}"/>
                    </a:ext>
                  </a:extLst>
                </p14:cNvPr>
                <p14:cNvContentPartPr/>
                <p14:nvPr/>
              </p14:nvContentPartPr>
              <p14:xfrm>
                <a:off x="4861347" y="1522453"/>
                <a:ext cx="195120" cy="871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1CE5808-07D8-3E8B-6A09-035994AA1CF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846227" y="1507333"/>
                  <a:ext cx="22572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97712B7-E2BD-BAA3-81CB-B189C4C5B4B0}"/>
                    </a:ext>
                  </a:extLst>
                </p14:cNvPr>
                <p14:cNvContentPartPr/>
                <p14:nvPr/>
              </p14:nvContentPartPr>
              <p14:xfrm>
                <a:off x="5051067" y="1539373"/>
                <a:ext cx="113760" cy="65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97712B7-E2BD-BAA3-81CB-B189C4C5B4B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035587" y="1524253"/>
                  <a:ext cx="144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9871449-9833-F53C-DF0F-635450C2134B}"/>
                    </a:ext>
                  </a:extLst>
                </p14:cNvPr>
                <p14:cNvContentPartPr/>
                <p14:nvPr/>
              </p14:nvContentPartPr>
              <p14:xfrm>
                <a:off x="5210547" y="1553053"/>
                <a:ext cx="129240" cy="71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9871449-9833-F53C-DF0F-635450C2134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95067" y="1537573"/>
                  <a:ext cx="1598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D032445-22B5-2BEF-82B4-63C10D82EA51}"/>
                    </a:ext>
                  </a:extLst>
                </p14:cNvPr>
                <p14:cNvContentPartPr/>
                <p14:nvPr/>
              </p14:nvContentPartPr>
              <p14:xfrm>
                <a:off x="5411787" y="1544053"/>
                <a:ext cx="146520" cy="78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D032445-22B5-2BEF-82B4-63C10D82EA5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396667" y="1528933"/>
                  <a:ext cx="17712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704A0BE-D5A7-8A4C-B13A-DD62B44C44B9}"/>
                    </a:ext>
                  </a:extLst>
                </p14:cNvPr>
                <p14:cNvContentPartPr/>
                <p14:nvPr/>
              </p14:nvContentPartPr>
              <p14:xfrm>
                <a:off x="5692587" y="1554853"/>
                <a:ext cx="86040" cy="626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704A0BE-D5A7-8A4C-B13A-DD62B44C44B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77107" y="1539733"/>
                  <a:ext cx="1162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23444EF-A747-0D1E-A358-DF878763A934}"/>
                    </a:ext>
                  </a:extLst>
                </p14:cNvPr>
                <p14:cNvContentPartPr/>
                <p14:nvPr/>
              </p14:nvContentPartPr>
              <p14:xfrm>
                <a:off x="5809587" y="1581493"/>
                <a:ext cx="102960" cy="741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23444EF-A747-0D1E-A358-DF878763A93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794467" y="1566013"/>
                  <a:ext cx="1335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F93B2EA-BAA6-D843-1357-03F25BAEA06F}"/>
                    </a:ext>
                  </a:extLst>
                </p14:cNvPr>
                <p14:cNvContentPartPr/>
                <p14:nvPr/>
              </p14:nvContentPartPr>
              <p14:xfrm>
                <a:off x="5908227" y="1574653"/>
                <a:ext cx="104400" cy="810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F93B2EA-BAA6-D843-1357-03F25BAEA06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893107" y="1559533"/>
                  <a:ext cx="135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0868DC22-82E9-CFDE-88D9-D8B8868B64FC}"/>
                    </a:ext>
                  </a:extLst>
                </p14:cNvPr>
                <p14:cNvContentPartPr/>
                <p14:nvPr/>
              </p14:nvContentPartPr>
              <p14:xfrm>
                <a:off x="6028107" y="1654573"/>
                <a:ext cx="4320" cy="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0868DC22-82E9-CFDE-88D9-D8B8868B64F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012987" y="1639453"/>
                  <a:ext cx="349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505A0766-FC58-D57F-4BA0-B0F4F7BC1541}"/>
                    </a:ext>
                  </a:extLst>
                </p14:cNvPr>
                <p14:cNvContentPartPr/>
                <p14:nvPr/>
              </p14:nvContentPartPr>
              <p14:xfrm>
                <a:off x="6032067" y="1609213"/>
                <a:ext cx="136080" cy="547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505A0766-FC58-D57F-4BA0-B0F4F7BC154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16947" y="1593733"/>
                  <a:ext cx="16632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1D33C46-9BEA-E9E4-ADE2-4E956C056F61}"/>
                    </a:ext>
                  </a:extLst>
                </p14:cNvPr>
                <p14:cNvContentPartPr/>
                <p14:nvPr/>
              </p14:nvContentPartPr>
              <p14:xfrm>
                <a:off x="6225747" y="1600213"/>
                <a:ext cx="124200" cy="124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11D33C46-9BEA-E9E4-ADE2-4E956C056F6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10627" y="1585093"/>
                  <a:ext cx="154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1369559-C8FC-A9A9-303B-DEA27B1FD32B}"/>
                    </a:ext>
                  </a:extLst>
                </p14:cNvPr>
                <p14:cNvContentPartPr/>
                <p14:nvPr/>
              </p14:nvContentPartPr>
              <p14:xfrm>
                <a:off x="6417987" y="1537933"/>
                <a:ext cx="32040" cy="1000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1369559-C8FC-A9A9-303B-DEA27B1FD32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02867" y="1522813"/>
                  <a:ext cx="62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71A11FB5-BB63-67F7-87FE-82E76B18DFCE}"/>
                    </a:ext>
                  </a:extLst>
                </p14:cNvPr>
                <p14:cNvContentPartPr/>
                <p14:nvPr/>
              </p14:nvContentPartPr>
              <p14:xfrm>
                <a:off x="6356067" y="1591573"/>
                <a:ext cx="132120" cy="13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1A11FB5-BB63-67F7-87FE-82E76B18DFC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40947" y="1576453"/>
                  <a:ext cx="162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20D93A8-49EF-0A7E-9121-0D073F7E161E}"/>
                    </a:ext>
                  </a:extLst>
                </p14:cNvPr>
                <p14:cNvContentPartPr/>
                <p14:nvPr/>
              </p14:nvContentPartPr>
              <p14:xfrm>
                <a:off x="6511587" y="1569973"/>
                <a:ext cx="106920" cy="63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20D93A8-49EF-0A7E-9121-0D073F7E161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96467" y="1554493"/>
                  <a:ext cx="1375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8B9488B-E1D2-99A2-68F6-F55B72CA7FD5}"/>
                    </a:ext>
                  </a:extLst>
                </p14:cNvPr>
                <p14:cNvContentPartPr/>
                <p14:nvPr/>
              </p14:nvContentPartPr>
              <p14:xfrm>
                <a:off x="6609147" y="1565293"/>
                <a:ext cx="258480" cy="680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8B9488B-E1D2-99A2-68F6-F55B72CA7FD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593667" y="1549813"/>
                  <a:ext cx="28908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BEC9660-63F7-90DF-9E89-18AE3A52787F}"/>
              </a:ext>
            </a:extLst>
          </p:cNvPr>
          <p:cNvGrpSpPr/>
          <p:nvPr/>
        </p:nvGrpSpPr>
        <p:grpSpPr>
          <a:xfrm>
            <a:off x="519027" y="2043373"/>
            <a:ext cx="1452960" cy="206280"/>
            <a:chOff x="519027" y="2043373"/>
            <a:chExt cx="145296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4C66440-1749-8E49-F797-5E35D5695007}"/>
                    </a:ext>
                  </a:extLst>
                </p14:cNvPr>
                <p14:cNvContentPartPr/>
                <p14:nvPr/>
              </p14:nvContentPartPr>
              <p14:xfrm>
                <a:off x="519027" y="2051293"/>
                <a:ext cx="294120" cy="1202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4C66440-1749-8E49-F797-5E35D569500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3907" y="2036173"/>
                  <a:ext cx="324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0D62A7B0-3AFB-690A-5A69-CA37356B192A}"/>
                    </a:ext>
                  </a:extLst>
                </p14:cNvPr>
                <p14:cNvContentPartPr/>
                <p14:nvPr/>
              </p14:nvContentPartPr>
              <p14:xfrm>
                <a:off x="891987" y="2055613"/>
                <a:ext cx="250560" cy="50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0D62A7B0-3AFB-690A-5A69-CA37356B192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76507" y="2040133"/>
                  <a:ext cx="2811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CEF1FC8-F555-1A25-DC61-DDC75C5AD03C}"/>
                    </a:ext>
                  </a:extLst>
                </p14:cNvPr>
                <p14:cNvContentPartPr/>
                <p14:nvPr/>
              </p14:nvContentPartPr>
              <p14:xfrm>
                <a:off x="888027" y="2140213"/>
                <a:ext cx="190080" cy="8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CEF1FC8-F555-1A25-DC61-DDC75C5AD03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72547" y="2125093"/>
                  <a:ext cx="2203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33D071B-4264-5C45-2F29-77725F89656B}"/>
                    </a:ext>
                  </a:extLst>
                </p14:cNvPr>
                <p14:cNvContentPartPr/>
                <p14:nvPr/>
              </p14:nvContentPartPr>
              <p14:xfrm>
                <a:off x="1289427" y="2043373"/>
                <a:ext cx="132120" cy="2062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33D071B-4264-5C45-2F29-77725F89656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274307" y="2028253"/>
                  <a:ext cx="1627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9E9E070-A95F-2914-5AD2-FA125A5C6FC7}"/>
                    </a:ext>
                  </a:extLst>
                </p14:cNvPr>
                <p14:cNvContentPartPr/>
                <p14:nvPr/>
              </p14:nvContentPartPr>
              <p14:xfrm>
                <a:off x="1522707" y="2044453"/>
                <a:ext cx="58320" cy="1062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9E9E070-A95F-2914-5AD2-FA125A5C6FC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507587" y="2028973"/>
                  <a:ext cx="889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AB75E91-997D-32F3-5F5B-EA3B4F6D101C}"/>
                    </a:ext>
                  </a:extLst>
                </p14:cNvPr>
                <p14:cNvContentPartPr/>
                <p14:nvPr/>
              </p14:nvContentPartPr>
              <p14:xfrm>
                <a:off x="1670307" y="2045893"/>
                <a:ext cx="110880" cy="91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AB75E91-997D-32F3-5F5B-EA3B4F6D101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654827" y="2030773"/>
                  <a:ext cx="141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54A38730-E84D-803C-69F8-3FFED9FFF2BC}"/>
                    </a:ext>
                  </a:extLst>
                </p14:cNvPr>
                <p14:cNvContentPartPr/>
                <p14:nvPr/>
              </p14:nvContentPartPr>
              <p14:xfrm>
                <a:off x="1830867" y="2050933"/>
                <a:ext cx="141120" cy="135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54A38730-E84D-803C-69F8-3FFED9FFF2B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815747" y="2035453"/>
                  <a:ext cx="171720" cy="16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B931BF2F-1114-75F3-65DD-D769B497D7CA}"/>
              </a:ext>
            </a:extLst>
          </p:cNvPr>
          <p:cNvGrpSpPr/>
          <p:nvPr/>
        </p:nvGrpSpPr>
        <p:grpSpPr>
          <a:xfrm>
            <a:off x="2262867" y="1906213"/>
            <a:ext cx="2011320" cy="410400"/>
            <a:chOff x="2262867" y="1906213"/>
            <a:chExt cx="2011320" cy="41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A294716-B06B-5EF5-304F-536554C3DF91}"/>
                    </a:ext>
                  </a:extLst>
                </p14:cNvPr>
                <p14:cNvContentPartPr/>
                <p14:nvPr/>
              </p14:nvContentPartPr>
              <p14:xfrm>
                <a:off x="2262867" y="2000533"/>
                <a:ext cx="188280" cy="3160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A294716-B06B-5EF5-304F-536554C3DF9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247747" y="1985413"/>
                  <a:ext cx="2185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5DF89C1D-1395-479F-6B9D-ADDC4615DD21}"/>
                    </a:ext>
                  </a:extLst>
                </p14:cNvPr>
                <p14:cNvContentPartPr/>
                <p14:nvPr/>
              </p14:nvContentPartPr>
              <p14:xfrm>
                <a:off x="2650227" y="2045893"/>
                <a:ext cx="209880" cy="85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5DF89C1D-1395-479F-6B9D-ADDC4615DD2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34747" y="2030773"/>
                  <a:ext cx="2401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7D2764A9-1D09-8250-8C5F-1AA9B6F5F341}"/>
                    </a:ext>
                  </a:extLst>
                </p14:cNvPr>
                <p14:cNvContentPartPr/>
                <p14:nvPr/>
              </p14:nvContentPartPr>
              <p14:xfrm>
                <a:off x="2955507" y="1948333"/>
                <a:ext cx="140040" cy="1746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7D2764A9-1D09-8250-8C5F-1AA9B6F5F34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40387" y="1933213"/>
                  <a:ext cx="170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0C22793A-6502-F69E-CAA5-916148A5442B}"/>
                    </a:ext>
                  </a:extLst>
                </p14:cNvPr>
                <p14:cNvContentPartPr/>
                <p14:nvPr/>
              </p14:nvContentPartPr>
              <p14:xfrm>
                <a:off x="3350787" y="1906213"/>
                <a:ext cx="170280" cy="2113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0C22793A-6502-F69E-CAA5-916148A5442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335307" y="1891093"/>
                  <a:ext cx="2008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4E99CF36-B413-9C1B-C672-F81069E67F5A}"/>
                    </a:ext>
                  </a:extLst>
                </p14:cNvPr>
                <p14:cNvContentPartPr/>
                <p14:nvPr/>
              </p14:nvContentPartPr>
              <p14:xfrm>
                <a:off x="2966307" y="2104933"/>
                <a:ext cx="116280" cy="288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4E99CF36-B413-9C1B-C672-F81069E67F5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950827" y="2089813"/>
                  <a:ext cx="1468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2400B38-FA5C-1F57-37AE-8D9A42EADB22}"/>
                    </a:ext>
                  </a:extLst>
                </p14:cNvPr>
                <p14:cNvContentPartPr/>
                <p14:nvPr/>
              </p14:nvContentPartPr>
              <p14:xfrm>
                <a:off x="3562827" y="2044813"/>
                <a:ext cx="95040" cy="77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2400B38-FA5C-1F57-37AE-8D9A42EADB2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547347" y="2029333"/>
                  <a:ext cx="1256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C9C68B81-9AA0-A98B-C9CF-D442E4AF779F}"/>
                    </a:ext>
                  </a:extLst>
                </p14:cNvPr>
                <p14:cNvContentPartPr/>
                <p14:nvPr/>
              </p14:nvContentPartPr>
              <p14:xfrm>
                <a:off x="3728787" y="2051293"/>
                <a:ext cx="105840" cy="61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C9C68B81-9AA0-A98B-C9CF-D442E4AF779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13307" y="2036173"/>
                  <a:ext cx="13608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9F92C9B-DA94-4B70-B9EC-A58BF0780C82}"/>
                    </a:ext>
                  </a:extLst>
                </p14:cNvPr>
                <p14:cNvContentPartPr/>
                <p14:nvPr/>
              </p14:nvContentPartPr>
              <p14:xfrm>
                <a:off x="3915627" y="2045173"/>
                <a:ext cx="93960" cy="68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9F92C9B-DA94-4B70-B9EC-A58BF0780C8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00507" y="2030053"/>
                  <a:ext cx="1245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C46412F-A711-1840-2629-5C3F40B9EF4B}"/>
                    </a:ext>
                  </a:extLst>
                </p14:cNvPr>
                <p14:cNvContentPartPr/>
                <p14:nvPr/>
              </p14:nvContentPartPr>
              <p14:xfrm>
                <a:off x="4047387" y="1971013"/>
                <a:ext cx="226800" cy="173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C46412F-A711-1840-2629-5C3F40B9EF4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032267" y="1955533"/>
                  <a:ext cx="257400" cy="20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81C0FC6C-0FAD-7B3E-9C2E-0501EE861BC0}"/>
              </a:ext>
            </a:extLst>
          </p:cNvPr>
          <p:cNvGrpSpPr/>
          <p:nvPr/>
        </p:nvGrpSpPr>
        <p:grpSpPr>
          <a:xfrm>
            <a:off x="4505667" y="1977493"/>
            <a:ext cx="464040" cy="158040"/>
            <a:chOff x="4505667" y="1977493"/>
            <a:chExt cx="464040" cy="15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E5799E3-CC86-406B-53D6-B0EB4D220ECA}"/>
                    </a:ext>
                  </a:extLst>
                </p14:cNvPr>
                <p14:cNvContentPartPr/>
                <p14:nvPr/>
              </p14:nvContentPartPr>
              <p14:xfrm>
                <a:off x="4505667" y="1977493"/>
                <a:ext cx="209880" cy="158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E5799E3-CC86-406B-53D6-B0EB4D220EC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490547" y="1962373"/>
                  <a:ext cx="2401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DCBF223-FBB7-CCE7-71F9-E08FABF852F2}"/>
                    </a:ext>
                  </a:extLst>
                </p14:cNvPr>
                <p14:cNvContentPartPr/>
                <p14:nvPr/>
              </p14:nvContentPartPr>
              <p14:xfrm>
                <a:off x="4792947" y="1999813"/>
                <a:ext cx="8280" cy="1296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DCBF223-FBB7-CCE7-71F9-E08FABF852F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777467" y="1984693"/>
                  <a:ext cx="388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135D255-537D-D6E3-67D3-C77B7F19EB53}"/>
                    </a:ext>
                  </a:extLst>
                </p14:cNvPr>
                <p14:cNvContentPartPr/>
                <p14:nvPr/>
              </p14:nvContentPartPr>
              <p14:xfrm>
                <a:off x="4833627" y="1998733"/>
                <a:ext cx="125640" cy="47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135D255-537D-D6E3-67D3-C77B7F19EB5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818507" y="1983253"/>
                  <a:ext cx="1558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3DB0E95-AE8B-0E3E-CD43-1BC899FC462B}"/>
                    </a:ext>
                  </a:extLst>
                </p14:cNvPr>
                <p14:cNvContentPartPr/>
                <p14:nvPr/>
              </p14:nvContentPartPr>
              <p14:xfrm>
                <a:off x="4827147" y="2069653"/>
                <a:ext cx="142560" cy="565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3DB0E95-AE8B-0E3E-CD43-1BC899FC462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12027" y="2054533"/>
                  <a:ext cx="173160" cy="8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E89591C7-7EE2-1388-F593-5DA4A51F8069}"/>
                  </a:ext>
                </a:extLst>
              </p14:cNvPr>
              <p14:cNvContentPartPr/>
              <p14:nvPr/>
            </p14:nvContentPartPr>
            <p14:xfrm>
              <a:off x="6950067" y="1574653"/>
              <a:ext cx="79200" cy="878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E89591C7-7EE2-1388-F593-5DA4A51F806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934947" y="1559533"/>
                <a:ext cx="109800" cy="11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B8D6B41-63AB-EDC8-4BBA-B89CFF5E6957}"/>
              </a:ext>
            </a:extLst>
          </p:cNvPr>
          <p:cNvGrpSpPr/>
          <p:nvPr/>
        </p:nvGrpSpPr>
        <p:grpSpPr>
          <a:xfrm>
            <a:off x="5193267" y="2027893"/>
            <a:ext cx="1545120" cy="145800"/>
            <a:chOff x="5193267" y="2027893"/>
            <a:chExt cx="1545120" cy="14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BC1373CE-3D51-1D02-ACB8-98B8E82CDE24}"/>
                    </a:ext>
                  </a:extLst>
                </p14:cNvPr>
                <p14:cNvContentPartPr/>
                <p14:nvPr/>
              </p14:nvContentPartPr>
              <p14:xfrm>
                <a:off x="5193267" y="2044813"/>
                <a:ext cx="112320" cy="885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BC1373CE-3D51-1D02-ACB8-98B8E82CDE2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178147" y="2029333"/>
                  <a:ext cx="1429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818560A-FEF3-64C8-3608-19F11C00868D}"/>
                    </a:ext>
                  </a:extLst>
                </p14:cNvPr>
                <p14:cNvContentPartPr/>
                <p14:nvPr/>
              </p14:nvContentPartPr>
              <p14:xfrm>
                <a:off x="5293347" y="2075773"/>
                <a:ext cx="192600" cy="51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818560A-FEF3-64C8-3608-19F11C00868D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278227" y="2060653"/>
                  <a:ext cx="22320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575452C-C28C-104C-E7A0-BD3F86ADDB14}"/>
                    </a:ext>
                  </a:extLst>
                </p14:cNvPr>
                <p14:cNvContentPartPr/>
                <p14:nvPr/>
              </p14:nvContentPartPr>
              <p14:xfrm>
                <a:off x="5502867" y="2052733"/>
                <a:ext cx="74160" cy="957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575452C-C28C-104C-E7A0-BD3F86ADDB1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87387" y="2037613"/>
                  <a:ext cx="1047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28290B7-668D-EB53-1840-1CDBDBDE4148}"/>
                    </a:ext>
                  </a:extLst>
                </p14:cNvPr>
                <p14:cNvContentPartPr/>
                <p14:nvPr/>
              </p14:nvContentPartPr>
              <p14:xfrm>
                <a:off x="5649027" y="2065693"/>
                <a:ext cx="155880" cy="716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28290B7-668D-EB53-1840-1CDBDBDE414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633547" y="2050573"/>
                  <a:ext cx="1861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16BA5D51-8510-BFB4-6EDE-972613B45945}"/>
                    </a:ext>
                  </a:extLst>
                </p14:cNvPr>
                <p14:cNvContentPartPr/>
                <p14:nvPr/>
              </p14:nvContentPartPr>
              <p14:xfrm>
                <a:off x="5803107" y="2074693"/>
                <a:ext cx="105840" cy="99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16BA5D51-8510-BFB4-6EDE-972613B4594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787987" y="2059573"/>
                  <a:ext cx="1360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6626077B-054E-81BC-23AC-2BD11A70E3B3}"/>
                    </a:ext>
                  </a:extLst>
                </p14:cNvPr>
                <p14:cNvContentPartPr/>
                <p14:nvPr/>
              </p14:nvContentPartPr>
              <p14:xfrm>
                <a:off x="6020187" y="2027893"/>
                <a:ext cx="20160" cy="1256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6626077B-054E-81BC-23AC-2BD11A70E3B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005067" y="2012413"/>
                  <a:ext cx="50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5890AF4-ACEC-D9D4-4E7D-B7B0B967A353}"/>
                    </a:ext>
                  </a:extLst>
                </p14:cNvPr>
                <p14:cNvContentPartPr/>
                <p14:nvPr/>
              </p14:nvContentPartPr>
              <p14:xfrm>
                <a:off x="6001827" y="2062813"/>
                <a:ext cx="154440" cy="11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5890AF4-ACEC-D9D4-4E7D-B7B0B967A35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86707" y="2047693"/>
                  <a:ext cx="1850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756A4298-2819-0558-4212-2447B6E1D0A3}"/>
                    </a:ext>
                  </a:extLst>
                </p14:cNvPr>
                <p14:cNvContentPartPr/>
                <p14:nvPr/>
              </p14:nvContentPartPr>
              <p14:xfrm>
                <a:off x="6212787" y="2057413"/>
                <a:ext cx="95040" cy="579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756A4298-2819-0558-4212-2447B6E1D0A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197307" y="2042293"/>
                  <a:ext cx="1256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E89B52D-7156-A1D0-38A2-3DDC4C4ED5E1}"/>
                    </a:ext>
                  </a:extLst>
                </p14:cNvPr>
                <p14:cNvContentPartPr/>
                <p14:nvPr/>
              </p14:nvContentPartPr>
              <p14:xfrm>
                <a:off x="6307467" y="2059573"/>
                <a:ext cx="245160" cy="842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E89B52D-7156-A1D0-38A2-3DDC4C4ED5E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292347" y="2044453"/>
                  <a:ext cx="2757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9EB8440-94EE-D9FA-B295-793F19475C2A}"/>
                    </a:ext>
                  </a:extLst>
                </p14:cNvPr>
                <p14:cNvContentPartPr/>
                <p14:nvPr/>
              </p14:nvContentPartPr>
              <p14:xfrm>
                <a:off x="6605187" y="2059573"/>
                <a:ext cx="133200" cy="8964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9EB8440-94EE-D9FA-B295-793F19475C2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589707" y="2044453"/>
                  <a:ext cx="163800" cy="12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DCE668A5-4C5C-CFED-9E93-2DDAB1AF734A}"/>
                  </a:ext>
                </a:extLst>
              </p14:cNvPr>
              <p14:cNvContentPartPr/>
              <p14:nvPr/>
            </p14:nvContentPartPr>
            <p14:xfrm>
              <a:off x="1222467" y="2033293"/>
              <a:ext cx="9720" cy="61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DCE668A5-4C5C-CFED-9E93-2DDAB1AF734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206987" y="2018173"/>
                <a:ext cx="399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3CE48ECF-0B3F-8CF6-CA08-1552F5EAF94D}"/>
                  </a:ext>
                </a:extLst>
              </p14:cNvPr>
              <p14:cNvContentPartPr/>
              <p14:nvPr/>
            </p14:nvContentPartPr>
            <p14:xfrm>
              <a:off x="1194747" y="2178733"/>
              <a:ext cx="16200" cy="111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3CE48ECF-0B3F-8CF6-CA08-1552F5EAF94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179627" y="2163613"/>
                <a:ext cx="46800" cy="4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A159B5A-357E-C7EF-DE5C-3AE5633DA8A1}"/>
              </a:ext>
            </a:extLst>
          </p:cNvPr>
          <p:cNvGrpSpPr/>
          <p:nvPr/>
        </p:nvGrpSpPr>
        <p:grpSpPr>
          <a:xfrm>
            <a:off x="530907" y="2512813"/>
            <a:ext cx="1393560" cy="206280"/>
            <a:chOff x="530907" y="2512813"/>
            <a:chExt cx="1393560" cy="20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1968B83-6E6A-E188-675A-7464EA14E8A2}"/>
                    </a:ext>
                  </a:extLst>
                </p14:cNvPr>
                <p14:cNvContentPartPr/>
                <p14:nvPr/>
              </p14:nvContentPartPr>
              <p14:xfrm>
                <a:off x="530907" y="2558173"/>
                <a:ext cx="363960" cy="1209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1968B83-6E6A-E188-675A-7464EA14E8A2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515787" y="2542693"/>
                  <a:ext cx="39420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403BB4B-10D4-375A-F11F-24F4FB32EA7A}"/>
                    </a:ext>
                  </a:extLst>
                </p14:cNvPr>
                <p14:cNvContentPartPr/>
                <p14:nvPr/>
              </p14:nvContentPartPr>
              <p14:xfrm>
                <a:off x="988107" y="2535853"/>
                <a:ext cx="184680" cy="90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403BB4B-10D4-375A-F11F-24F4FB32EA7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72627" y="2520373"/>
                  <a:ext cx="215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1FBD619-52AE-0515-DC85-FDB9D68E88E4}"/>
                    </a:ext>
                  </a:extLst>
                </p14:cNvPr>
                <p14:cNvContentPartPr/>
                <p14:nvPr/>
              </p14:nvContentPartPr>
              <p14:xfrm>
                <a:off x="1028787" y="2608933"/>
                <a:ext cx="124200" cy="64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1FBD619-52AE-0515-DC85-FDB9D68E88E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013667" y="2593453"/>
                  <a:ext cx="154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088B55F-436B-809D-655F-9F3230B01B65}"/>
                    </a:ext>
                  </a:extLst>
                </p14:cNvPr>
                <p14:cNvContentPartPr/>
                <p14:nvPr/>
              </p14:nvContentPartPr>
              <p14:xfrm>
                <a:off x="1263147" y="2518213"/>
                <a:ext cx="360" cy="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088B55F-436B-809D-655F-9F3230B01B6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248027" y="250273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8862E94-6875-BFAE-5EB8-B24659FF81F6}"/>
                    </a:ext>
                  </a:extLst>
                </p14:cNvPr>
                <p14:cNvContentPartPr/>
                <p14:nvPr/>
              </p14:nvContentPartPr>
              <p14:xfrm>
                <a:off x="1269987" y="2578333"/>
                <a:ext cx="24120" cy="57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8862E94-6875-BFAE-5EB8-B24659FF81F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254507" y="2563213"/>
                  <a:ext cx="54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A741D30-5426-8F77-041F-385C34E92943}"/>
                    </a:ext>
                  </a:extLst>
                </p14:cNvPr>
                <p14:cNvContentPartPr/>
                <p14:nvPr/>
              </p14:nvContentPartPr>
              <p14:xfrm>
                <a:off x="1528107" y="2568253"/>
                <a:ext cx="4320" cy="8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A741D30-5426-8F77-041F-385C34E92943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512627" y="2553133"/>
                  <a:ext cx="349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BC5F0E3-381F-189C-F51E-69746F5B4DBC}"/>
                    </a:ext>
                  </a:extLst>
                </p14:cNvPr>
                <p14:cNvContentPartPr/>
                <p14:nvPr/>
              </p14:nvContentPartPr>
              <p14:xfrm>
                <a:off x="1466187" y="2576533"/>
                <a:ext cx="63720" cy="1425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BC5F0E3-381F-189C-F51E-69746F5B4DB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450707" y="2561053"/>
                  <a:ext cx="9396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DDE066CD-D081-816E-8D30-776A48E6E247}"/>
                    </a:ext>
                  </a:extLst>
                </p14:cNvPr>
                <p14:cNvContentPartPr/>
                <p14:nvPr/>
              </p14:nvContentPartPr>
              <p14:xfrm>
                <a:off x="1479147" y="2512813"/>
                <a:ext cx="87480" cy="781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DDE066CD-D081-816E-8D30-776A48E6E24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464027" y="2497333"/>
                  <a:ext cx="1177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1C536DB4-F667-564B-44DB-4E9BAAC570CB}"/>
                    </a:ext>
                  </a:extLst>
                </p14:cNvPr>
                <p14:cNvContentPartPr/>
                <p14:nvPr/>
              </p14:nvContentPartPr>
              <p14:xfrm>
                <a:off x="1637187" y="2521453"/>
                <a:ext cx="74160" cy="75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1C536DB4-F667-564B-44DB-4E9BAAC570C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622067" y="2506333"/>
                  <a:ext cx="10476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F6A8F59-07B5-460C-BA17-9A2A5B98D6E2}"/>
                    </a:ext>
                  </a:extLst>
                </p14:cNvPr>
                <p14:cNvContentPartPr/>
                <p14:nvPr/>
              </p14:nvContentPartPr>
              <p14:xfrm>
                <a:off x="1712427" y="2533693"/>
                <a:ext cx="93960" cy="6336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F6A8F59-07B5-460C-BA17-9A2A5B98D6E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696947" y="2518573"/>
                  <a:ext cx="1242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8749B9A-223F-B6D1-5081-862B6811A35F}"/>
                    </a:ext>
                  </a:extLst>
                </p14:cNvPr>
                <p14:cNvContentPartPr/>
                <p14:nvPr/>
              </p14:nvContentPartPr>
              <p14:xfrm>
                <a:off x="1829427" y="2520733"/>
                <a:ext cx="95040" cy="118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8749B9A-223F-B6D1-5081-862B6811A35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814307" y="2505613"/>
                  <a:ext cx="125640" cy="14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CD07D0AB-A318-58DA-06D8-68E83DBE596A}"/>
                  </a:ext>
                </a:extLst>
              </p14:cNvPr>
              <p14:cNvContentPartPr/>
              <p14:nvPr/>
            </p14:nvContentPartPr>
            <p14:xfrm>
              <a:off x="2207427" y="2476813"/>
              <a:ext cx="159840" cy="2800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CD07D0AB-A318-58DA-06D8-68E83DBE596A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2192307" y="2461693"/>
                <a:ext cx="190080" cy="31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8" name="Group 167">
            <a:extLst>
              <a:ext uri="{FF2B5EF4-FFF2-40B4-BE49-F238E27FC236}">
                <a16:creationId xmlns:a16="http://schemas.microsoft.com/office/drawing/2014/main" id="{8DD02441-6B62-5929-34D9-018AA92C0D56}"/>
              </a:ext>
            </a:extLst>
          </p:cNvPr>
          <p:cNvGrpSpPr/>
          <p:nvPr/>
        </p:nvGrpSpPr>
        <p:grpSpPr>
          <a:xfrm>
            <a:off x="2592267" y="2475373"/>
            <a:ext cx="888120" cy="173160"/>
            <a:chOff x="2592267" y="2475373"/>
            <a:chExt cx="888120" cy="17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0219A80E-C93B-A819-5155-3F4833C359A9}"/>
                    </a:ext>
                  </a:extLst>
                </p14:cNvPr>
                <p14:cNvContentPartPr/>
                <p14:nvPr/>
              </p14:nvContentPartPr>
              <p14:xfrm>
                <a:off x="2630427" y="2475373"/>
                <a:ext cx="20160" cy="1630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0219A80E-C93B-A819-5155-3F4833C359A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614947" y="2460253"/>
                  <a:ext cx="5076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32FD02B-972D-8323-BB45-EDFE58D501FE}"/>
                    </a:ext>
                  </a:extLst>
                </p14:cNvPr>
                <p14:cNvContentPartPr/>
                <p14:nvPr/>
              </p14:nvContentPartPr>
              <p14:xfrm>
                <a:off x="2592267" y="2538373"/>
                <a:ext cx="156960" cy="2124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32FD02B-972D-8323-BB45-EDFE58D501FE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576787" y="2523253"/>
                  <a:ext cx="1875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DB76C5F1-6957-51D4-AD01-DB78616A561B}"/>
                    </a:ext>
                  </a:extLst>
                </p14:cNvPr>
                <p14:cNvContentPartPr/>
                <p14:nvPr/>
              </p14:nvContentPartPr>
              <p14:xfrm>
                <a:off x="2746347" y="2573653"/>
                <a:ext cx="141120" cy="702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DB76C5F1-6957-51D4-AD01-DB78616A561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730867" y="2558533"/>
                  <a:ext cx="1717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2FE66271-976E-A178-57A2-4E27A3782F98}"/>
                    </a:ext>
                  </a:extLst>
                </p14:cNvPr>
                <p14:cNvContentPartPr/>
                <p14:nvPr/>
              </p14:nvContentPartPr>
              <p14:xfrm>
                <a:off x="2913387" y="2570413"/>
                <a:ext cx="129240" cy="781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2FE66271-976E-A178-57A2-4E27A3782F9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898267" y="2554933"/>
                  <a:ext cx="1598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0FDB2DA-A89D-FD6B-67CF-0A6F4A6E560F}"/>
                    </a:ext>
                  </a:extLst>
                </p14:cNvPr>
                <p14:cNvContentPartPr/>
                <p14:nvPr/>
              </p14:nvContentPartPr>
              <p14:xfrm>
                <a:off x="3075387" y="2561413"/>
                <a:ext cx="50400" cy="702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0FDB2DA-A89D-FD6B-67CF-0A6F4A6E560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060267" y="2546293"/>
                  <a:ext cx="810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FB78FF20-FFCA-070D-7D4E-4CB0C924AD71}"/>
                    </a:ext>
                  </a:extLst>
                </p14:cNvPr>
                <p14:cNvContentPartPr/>
                <p14:nvPr/>
              </p14:nvContentPartPr>
              <p14:xfrm>
                <a:off x="3103107" y="2561413"/>
                <a:ext cx="146520" cy="84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FB78FF20-FFCA-070D-7D4E-4CB0C924AD7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087987" y="2546293"/>
                  <a:ext cx="1771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0CB03E8-9924-B2D9-6D8A-4B7A73F3FD40}"/>
                    </a:ext>
                  </a:extLst>
                </p14:cNvPr>
                <p14:cNvContentPartPr/>
                <p14:nvPr/>
              </p14:nvContentPartPr>
              <p14:xfrm>
                <a:off x="3370587" y="2566813"/>
                <a:ext cx="109800" cy="626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0CB03E8-9924-B2D9-6D8A-4B7A73F3FD4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355107" y="2551693"/>
                  <a:ext cx="140040" cy="9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F8273FD-E92D-E5C0-2A7D-C9D16280D047}"/>
              </a:ext>
            </a:extLst>
          </p:cNvPr>
          <p:cNvGrpSpPr/>
          <p:nvPr/>
        </p:nvGrpSpPr>
        <p:grpSpPr>
          <a:xfrm>
            <a:off x="3656427" y="2540533"/>
            <a:ext cx="1210680" cy="164880"/>
            <a:chOff x="3656427" y="2540533"/>
            <a:chExt cx="1210680" cy="16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1E40FC3D-8AC4-DBAE-0CE8-ECEC383A6B8D}"/>
                    </a:ext>
                  </a:extLst>
                </p14:cNvPr>
                <p14:cNvContentPartPr/>
                <p14:nvPr/>
              </p14:nvContentPartPr>
              <p14:xfrm>
                <a:off x="3656427" y="2540533"/>
                <a:ext cx="113760" cy="1033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1E40FC3D-8AC4-DBAE-0CE8-ECEC383A6B8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640947" y="2525053"/>
                  <a:ext cx="1440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37480E9D-9949-4C15-348D-6E29C94AB02B}"/>
                    </a:ext>
                  </a:extLst>
                </p14:cNvPr>
                <p14:cNvContentPartPr/>
                <p14:nvPr/>
              </p14:nvContentPartPr>
              <p14:xfrm>
                <a:off x="3775947" y="2553493"/>
                <a:ext cx="156960" cy="694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37480E9D-9949-4C15-348D-6E29C94AB02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760827" y="2538013"/>
                  <a:ext cx="1875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EFB6869-AE5B-F270-54A7-098ADAAFCB15}"/>
                    </a:ext>
                  </a:extLst>
                </p14:cNvPr>
                <p14:cNvContentPartPr/>
                <p14:nvPr/>
              </p14:nvContentPartPr>
              <p14:xfrm>
                <a:off x="3971067" y="2542333"/>
                <a:ext cx="74160" cy="91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EFB6869-AE5B-F270-54A7-098ADAAFCB1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3955947" y="2527213"/>
                  <a:ext cx="1047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63851DC-79C1-AC42-3D86-B3B9456D3D79}"/>
                    </a:ext>
                  </a:extLst>
                </p14:cNvPr>
                <p14:cNvContentPartPr/>
                <p14:nvPr/>
              </p14:nvContentPartPr>
              <p14:xfrm>
                <a:off x="4103907" y="2577613"/>
                <a:ext cx="99000" cy="558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63851DC-79C1-AC42-3D86-B3B9456D3D7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088787" y="2562493"/>
                  <a:ext cx="12960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C4C2B4C8-7B2D-2179-A554-2A2B38D61271}"/>
                    </a:ext>
                  </a:extLst>
                </p14:cNvPr>
                <p14:cNvContentPartPr/>
                <p14:nvPr/>
              </p14:nvContentPartPr>
              <p14:xfrm>
                <a:off x="4227747" y="2594893"/>
                <a:ext cx="129600" cy="1105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C4C2B4C8-7B2D-2179-A554-2A2B38D61271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212627" y="2579773"/>
                  <a:ext cx="159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E983C6E-5C8E-DAF1-1510-70EBEFF1A3FC}"/>
                    </a:ext>
                  </a:extLst>
                </p14:cNvPr>
                <p14:cNvContentPartPr/>
                <p14:nvPr/>
              </p14:nvContentPartPr>
              <p14:xfrm>
                <a:off x="4447707" y="2549173"/>
                <a:ext cx="17280" cy="1080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E983C6E-5C8E-DAF1-1510-70EBEFF1A3F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432587" y="2534053"/>
                  <a:ext cx="478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3DB22EE7-FE72-DED0-7603-617347A0F94F}"/>
                    </a:ext>
                  </a:extLst>
                </p14:cNvPr>
                <p14:cNvContentPartPr/>
                <p14:nvPr/>
              </p14:nvContentPartPr>
              <p14:xfrm>
                <a:off x="4419987" y="2589853"/>
                <a:ext cx="87480" cy="54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3DB22EE7-FE72-DED0-7603-617347A0F94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404867" y="2574373"/>
                  <a:ext cx="1177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11B536B6-965E-FCE6-D9F7-C990DB37C164}"/>
                    </a:ext>
                  </a:extLst>
                </p14:cNvPr>
                <p14:cNvContentPartPr/>
                <p14:nvPr/>
              </p14:nvContentPartPr>
              <p14:xfrm>
                <a:off x="4512507" y="2569693"/>
                <a:ext cx="68760" cy="5652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11B536B6-965E-FCE6-D9F7-C990DB37C16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497027" y="2554213"/>
                  <a:ext cx="9936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94BD336-883B-A3AE-324A-2A8472679BBB}"/>
                    </a:ext>
                  </a:extLst>
                </p14:cNvPr>
                <p14:cNvContentPartPr/>
                <p14:nvPr/>
              </p14:nvContentPartPr>
              <p14:xfrm>
                <a:off x="4569027" y="2567533"/>
                <a:ext cx="172800" cy="741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94BD336-883B-A3AE-324A-2A8472679BBB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553907" y="2552413"/>
                  <a:ext cx="2034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98CCA02-F225-2ABC-0C76-2AE6EBAD8591}"/>
                    </a:ext>
                  </a:extLst>
                </p14:cNvPr>
                <p14:cNvContentPartPr/>
                <p14:nvPr/>
              </p14:nvContentPartPr>
              <p14:xfrm>
                <a:off x="4738947" y="2559253"/>
                <a:ext cx="128160" cy="612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98CCA02-F225-2ABC-0C76-2AE6EBAD859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723467" y="2544133"/>
                  <a:ext cx="158760" cy="91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90DE1FF0-611D-D90F-5644-50F3DD97C5B5}"/>
                  </a:ext>
                </a:extLst>
              </p14:cNvPr>
              <p14:cNvContentPartPr/>
              <p14:nvPr/>
            </p14:nvContentPartPr>
            <p14:xfrm>
              <a:off x="5094627" y="2517493"/>
              <a:ext cx="8280" cy="1616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90DE1FF0-611D-D90F-5644-50F3DD97C5B5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079147" y="2502373"/>
                <a:ext cx="3888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7F4EE9B1-A043-026B-4ABB-99AF86E133D0}"/>
                  </a:ext>
                </a:extLst>
              </p14:cNvPr>
              <p14:cNvContentPartPr/>
              <p14:nvPr/>
            </p14:nvContentPartPr>
            <p14:xfrm>
              <a:off x="5145747" y="2446933"/>
              <a:ext cx="6840" cy="79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7F4EE9B1-A043-026B-4ABB-99AF86E133D0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5130627" y="2431813"/>
                <a:ext cx="3744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38D3EB83-0400-BF15-BB20-57C17750FB93}"/>
                  </a:ext>
                </a:extLst>
              </p14:cNvPr>
              <p14:cNvContentPartPr/>
              <p14:nvPr/>
            </p14:nvContentPartPr>
            <p14:xfrm>
              <a:off x="5190747" y="2560693"/>
              <a:ext cx="124200" cy="12096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38D3EB83-0400-BF15-BB20-57C17750FB93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5175267" y="2545573"/>
                <a:ext cx="154800" cy="15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97" name="Group 196">
            <a:extLst>
              <a:ext uri="{FF2B5EF4-FFF2-40B4-BE49-F238E27FC236}">
                <a16:creationId xmlns:a16="http://schemas.microsoft.com/office/drawing/2014/main" id="{E86FB2E3-6643-3195-5732-913B39812C48}"/>
              </a:ext>
            </a:extLst>
          </p:cNvPr>
          <p:cNvGrpSpPr/>
          <p:nvPr/>
        </p:nvGrpSpPr>
        <p:grpSpPr>
          <a:xfrm>
            <a:off x="5618787" y="2493733"/>
            <a:ext cx="2275920" cy="367200"/>
            <a:chOff x="5618787" y="2493733"/>
            <a:chExt cx="2275920" cy="36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9E7F4AD-0B45-9C24-8F01-B1F5146372CD}"/>
                    </a:ext>
                  </a:extLst>
                </p14:cNvPr>
                <p14:cNvContentPartPr/>
                <p14:nvPr/>
              </p14:nvContentPartPr>
              <p14:xfrm>
                <a:off x="5618787" y="2493733"/>
                <a:ext cx="145080" cy="20952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9E7F4AD-0B45-9C24-8F01-B1F5146372C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603307" y="2478613"/>
                  <a:ext cx="17568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CD5726F5-782C-5D3A-76AC-2CD78F7C5A08}"/>
                    </a:ext>
                  </a:extLst>
                </p14:cNvPr>
                <p14:cNvContentPartPr/>
                <p14:nvPr/>
              </p14:nvContentPartPr>
              <p14:xfrm>
                <a:off x="5921547" y="2604613"/>
                <a:ext cx="220320" cy="817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CD5726F5-782C-5D3A-76AC-2CD78F7C5A08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906427" y="2589493"/>
                  <a:ext cx="25092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AAF47EFE-FC05-5A23-E93E-57A45D1E0C93}"/>
                    </a:ext>
                  </a:extLst>
                </p14:cNvPr>
                <p14:cNvContentPartPr/>
                <p14:nvPr/>
              </p14:nvContentPartPr>
              <p14:xfrm>
                <a:off x="6170667" y="2610373"/>
                <a:ext cx="109800" cy="702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AAF47EFE-FC05-5A23-E93E-57A45D1E0C9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155187" y="2594893"/>
                  <a:ext cx="14004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FEB6DD3-9B5C-ECE1-1CEE-1339B1A94CC0}"/>
                    </a:ext>
                  </a:extLst>
                </p14:cNvPr>
                <p14:cNvContentPartPr/>
                <p14:nvPr/>
              </p14:nvContentPartPr>
              <p14:xfrm>
                <a:off x="6315387" y="2629093"/>
                <a:ext cx="203040" cy="2318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FEB6DD3-9B5C-ECE1-1CEE-1339B1A94CC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300267" y="2613973"/>
                  <a:ext cx="23364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42ECE133-BB62-3110-7ED9-30DCF4E99558}"/>
                    </a:ext>
                  </a:extLst>
                </p14:cNvPr>
                <p14:cNvContentPartPr/>
                <p14:nvPr/>
              </p14:nvContentPartPr>
              <p14:xfrm>
                <a:off x="6645867" y="2583733"/>
                <a:ext cx="167760" cy="979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42ECE133-BB62-3110-7ED9-30DCF4E99558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630747" y="2568613"/>
                  <a:ext cx="19800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4C1B614-F074-5B6A-5911-04CD36C17A11}"/>
                    </a:ext>
                  </a:extLst>
                </p14:cNvPr>
                <p14:cNvContentPartPr/>
                <p14:nvPr/>
              </p14:nvContentPartPr>
              <p14:xfrm>
                <a:off x="6818667" y="2620453"/>
                <a:ext cx="87120" cy="709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4C1B614-F074-5B6A-5911-04CD36C17A1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803187" y="2605333"/>
                  <a:ext cx="1177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CCF0D73-6F72-B129-0962-0BB4296787A1}"/>
                    </a:ext>
                  </a:extLst>
                </p14:cNvPr>
                <p14:cNvContentPartPr/>
                <p14:nvPr/>
              </p14:nvContentPartPr>
              <p14:xfrm>
                <a:off x="6981747" y="2624413"/>
                <a:ext cx="137520" cy="5760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CCF0D73-6F72-B129-0962-0BB4296787A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966627" y="2609293"/>
                  <a:ext cx="167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3DF1B9C-EABF-A7C2-2CA4-A2032421684A}"/>
                    </a:ext>
                  </a:extLst>
                </p14:cNvPr>
                <p14:cNvContentPartPr/>
                <p14:nvPr/>
              </p14:nvContentPartPr>
              <p14:xfrm>
                <a:off x="7205667" y="2618293"/>
                <a:ext cx="121680" cy="1501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3DF1B9C-EABF-A7C2-2CA4-A2032421684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190547" y="2603173"/>
                  <a:ext cx="151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5B1B5B63-CCD8-67BB-4355-6FEC173DEE39}"/>
                    </a:ext>
                  </a:extLst>
                </p14:cNvPr>
                <p14:cNvContentPartPr/>
                <p14:nvPr/>
              </p14:nvContentPartPr>
              <p14:xfrm>
                <a:off x="7417707" y="2520733"/>
                <a:ext cx="37080" cy="165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5B1B5B63-CCD8-67BB-4355-6FEC173DEE39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402587" y="2505613"/>
                  <a:ext cx="676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3BC9458-5F86-A603-29AA-8FF592D6F78E}"/>
                    </a:ext>
                  </a:extLst>
                </p14:cNvPr>
                <p14:cNvContentPartPr/>
                <p14:nvPr/>
              </p14:nvContentPartPr>
              <p14:xfrm>
                <a:off x="7554867" y="2571133"/>
                <a:ext cx="147960" cy="10548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3BC9458-5F86-A603-29AA-8FF592D6F78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539387" y="2555653"/>
                  <a:ext cx="1782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5CC6297-5E70-0EA5-FBE1-7CB4B1865FA3}"/>
                    </a:ext>
                  </a:extLst>
                </p14:cNvPr>
                <p14:cNvContentPartPr/>
                <p14:nvPr/>
              </p14:nvContentPartPr>
              <p14:xfrm>
                <a:off x="7758987" y="2594533"/>
                <a:ext cx="130680" cy="727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5CC6297-5E70-0EA5-FBE1-7CB4B1865FA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743507" y="2579413"/>
                  <a:ext cx="1612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E5E73188-C5C6-B25D-C03F-463B3A31DAB7}"/>
                    </a:ext>
                  </a:extLst>
                </p14:cNvPr>
                <p14:cNvContentPartPr/>
                <p14:nvPr/>
              </p14:nvContentPartPr>
              <p14:xfrm>
                <a:off x="7724427" y="2572213"/>
                <a:ext cx="170280" cy="135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E5E73188-C5C6-B25D-C03F-463B3A31DAB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709307" y="2557093"/>
                  <a:ext cx="20088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E4B7CFE-6CB5-1ABE-21D0-5C82126AA6E0}"/>
              </a:ext>
            </a:extLst>
          </p:cNvPr>
          <p:cNvGrpSpPr/>
          <p:nvPr/>
        </p:nvGrpSpPr>
        <p:grpSpPr>
          <a:xfrm>
            <a:off x="623067" y="3059293"/>
            <a:ext cx="610200" cy="177840"/>
            <a:chOff x="623067" y="3059293"/>
            <a:chExt cx="610200" cy="17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0C3C74B9-2E9A-EF4D-EA6F-A65ABE42963B}"/>
                    </a:ext>
                  </a:extLst>
                </p14:cNvPr>
                <p14:cNvContentPartPr/>
                <p14:nvPr/>
              </p14:nvContentPartPr>
              <p14:xfrm>
                <a:off x="623067" y="3059293"/>
                <a:ext cx="208440" cy="1778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0C3C74B9-2E9A-EF4D-EA6F-A65ABE42963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7947" y="3044173"/>
                  <a:ext cx="23904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47AC27F3-0610-040C-3060-8F52DDA656F2}"/>
                    </a:ext>
                  </a:extLst>
                </p14:cNvPr>
                <p14:cNvContentPartPr/>
                <p14:nvPr/>
              </p14:nvContentPartPr>
              <p14:xfrm>
                <a:off x="912867" y="3119413"/>
                <a:ext cx="162360" cy="172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47AC27F3-0610-040C-3060-8F52DDA656F2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97747" y="3104293"/>
                  <a:ext cx="192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283F2035-88C6-BFBD-143D-69E698632D98}"/>
                    </a:ext>
                  </a:extLst>
                </p14:cNvPr>
                <p14:cNvContentPartPr/>
                <p14:nvPr/>
              </p14:nvContentPartPr>
              <p14:xfrm>
                <a:off x="884067" y="3213013"/>
                <a:ext cx="163800" cy="97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283F2035-88C6-BFBD-143D-69E698632D9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68587" y="3197893"/>
                  <a:ext cx="194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8512D98-6ADD-9F53-0088-89A9A1E0C49A}"/>
                    </a:ext>
                  </a:extLst>
                </p14:cNvPr>
                <p14:cNvContentPartPr/>
                <p14:nvPr/>
              </p14:nvContentPartPr>
              <p14:xfrm>
                <a:off x="1211667" y="3118333"/>
                <a:ext cx="21600" cy="36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8512D98-6ADD-9F53-0088-89A9A1E0C49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196547" y="3102853"/>
                  <a:ext cx="51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632A5937-5318-379C-BF0E-63CF8BBCC810}"/>
                    </a:ext>
                  </a:extLst>
                </p14:cNvPr>
                <p14:cNvContentPartPr/>
                <p14:nvPr/>
              </p14:nvContentPartPr>
              <p14:xfrm>
                <a:off x="1208067" y="3228493"/>
                <a:ext cx="1800" cy="360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632A5937-5318-379C-BF0E-63CF8BBCC81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192587" y="3213373"/>
                  <a:ext cx="320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F3148317-C17E-2808-BEA9-E12CD391466C}"/>
              </a:ext>
            </a:extLst>
          </p:cNvPr>
          <p:cNvGrpSpPr/>
          <p:nvPr/>
        </p:nvGrpSpPr>
        <p:grpSpPr>
          <a:xfrm>
            <a:off x="1463307" y="2995573"/>
            <a:ext cx="1683720" cy="268560"/>
            <a:chOff x="1463307" y="2995573"/>
            <a:chExt cx="1683720" cy="268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51F2BEB5-1736-5373-3BA1-5B8A079BBD75}"/>
                    </a:ext>
                  </a:extLst>
                </p14:cNvPr>
                <p14:cNvContentPartPr/>
                <p14:nvPr/>
              </p14:nvContentPartPr>
              <p14:xfrm>
                <a:off x="1538547" y="3032293"/>
                <a:ext cx="8280" cy="2278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51F2BEB5-1736-5373-3BA1-5B8A079BBD7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523067" y="3016813"/>
                  <a:ext cx="3888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BFECF85E-C7E3-3F42-5B7D-49B16A04D0E1}"/>
                    </a:ext>
                  </a:extLst>
                </p14:cNvPr>
                <p14:cNvContentPartPr/>
                <p14:nvPr/>
              </p14:nvContentPartPr>
              <p14:xfrm>
                <a:off x="1643667" y="2995573"/>
                <a:ext cx="18720" cy="268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BFECF85E-C7E3-3F42-5B7D-49B16A04D0E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628547" y="2980453"/>
                  <a:ext cx="493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BFDB93F6-B2CB-E797-741F-278D50C02F39}"/>
                    </a:ext>
                  </a:extLst>
                </p14:cNvPr>
                <p14:cNvContentPartPr/>
                <p14:nvPr/>
              </p14:nvContentPartPr>
              <p14:xfrm>
                <a:off x="1464747" y="3071533"/>
                <a:ext cx="366480" cy="16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BFDB93F6-B2CB-E797-741F-278D50C02F39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449627" y="3056413"/>
                  <a:ext cx="3970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53761CF7-C67A-441C-F6D3-61F1479CE27B}"/>
                    </a:ext>
                  </a:extLst>
                </p14:cNvPr>
                <p14:cNvContentPartPr/>
                <p14:nvPr/>
              </p14:nvContentPartPr>
              <p14:xfrm>
                <a:off x="1463307" y="3119053"/>
                <a:ext cx="365040" cy="309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53761CF7-C67A-441C-F6D3-61F1479CE27B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448187" y="3103573"/>
                  <a:ext cx="395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E1320CC-326F-679D-4F51-30717025FA86}"/>
                    </a:ext>
                  </a:extLst>
                </p14:cNvPr>
                <p14:cNvContentPartPr/>
                <p14:nvPr/>
              </p14:nvContentPartPr>
              <p14:xfrm>
                <a:off x="2079627" y="3044533"/>
                <a:ext cx="48960" cy="2145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E1320CC-326F-679D-4F51-30717025FA86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2064507" y="3029053"/>
                  <a:ext cx="795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307F37E9-0117-F70E-3015-DC134B3682A0}"/>
                    </a:ext>
                  </a:extLst>
                </p14:cNvPr>
                <p14:cNvContentPartPr/>
                <p14:nvPr/>
              </p14:nvContentPartPr>
              <p14:xfrm>
                <a:off x="2011227" y="3112933"/>
                <a:ext cx="187560" cy="720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307F37E9-0117-F70E-3015-DC134B3682A0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996107" y="3097453"/>
                  <a:ext cx="217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69A6E279-F794-CAD5-B925-82C4DFB7B1F3}"/>
                    </a:ext>
                  </a:extLst>
                </p14:cNvPr>
                <p14:cNvContentPartPr/>
                <p14:nvPr/>
              </p14:nvContentPartPr>
              <p14:xfrm>
                <a:off x="2276187" y="3110773"/>
                <a:ext cx="174240" cy="12852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69A6E279-F794-CAD5-B925-82C4DFB7B1F3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2260707" y="3095653"/>
                  <a:ext cx="20484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55C1D6A8-A532-1CB3-AFA0-129732D097A0}"/>
                    </a:ext>
                  </a:extLst>
                </p14:cNvPr>
                <p14:cNvContentPartPr/>
                <p14:nvPr/>
              </p14:nvContentPartPr>
              <p14:xfrm>
                <a:off x="2551227" y="3114373"/>
                <a:ext cx="168840" cy="1018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55C1D6A8-A532-1CB3-AFA0-129732D097A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536107" y="3098893"/>
                  <a:ext cx="1994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3A4BEA13-4C6F-7141-5CDD-E02B3FE45245}"/>
                    </a:ext>
                  </a:extLst>
                </p14:cNvPr>
                <p14:cNvContentPartPr/>
                <p14:nvPr/>
              </p14:nvContentPartPr>
              <p14:xfrm>
                <a:off x="2721147" y="3131653"/>
                <a:ext cx="112320" cy="10476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3A4BEA13-4C6F-7141-5CDD-E02B3FE45245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706027" y="3116533"/>
                  <a:ext cx="1429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42964BF7-8EA1-1E2A-B3C3-8042D8F4FB13}"/>
                    </a:ext>
                  </a:extLst>
                </p14:cNvPr>
                <p14:cNvContentPartPr/>
                <p14:nvPr/>
              </p14:nvContentPartPr>
              <p14:xfrm>
                <a:off x="2859387" y="3158293"/>
                <a:ext cx="134640" cy="788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42964BF7-8EA1-1E2A-B3C3-8042D8F4FB13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844267" y="3142813"/>
                  <a:ext cx="16524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39DBBB1B-7CE2-1F71-BFA4-DEC9D3BC37B4}"/>
                    </a:ext>
                  </a:extLst>
                </p14:cNvPr>
                <p14:cNvContentPartPr/>
                <p14:nvPr/>
              </p14:nvContentPartPr>
              <p14:xfrm>
                <a:off x="3091227" y="3165133"/>
                <a:ext cx="55800" cy="5256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39DBBB1B-7CE2-1F71-BFA4-DEC9D3BC37B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3076107" y="3149653"/>
                  <a:ext cx="8604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7391D64E-B88C-F4FF-4DD7-D0F18C2B5838}"/>
              </a:ext>
            </a:extLst>
          </p:cNvPr>
          <p:cNvGrpSpPr/>
          <p:nvPr/>
        </p:nvGrpSpPr>
        <p:grpSpPr>
          <a:xfrm>
            <a:off x="3440427" y="3076933"/>
            <a:ext cx="1355400" cy="201600"/>
            <a:chOff x="3440427" y="3076933"/>
            <a:chExt cx="1355400" cy="20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EBBFC4E-34EC-05D0-35AD-4A2863170971}"/>
                    </a:ext>
                  </a:extLst>
                </p14:cNvPr>
                <p14:cNvContentPartPr/>
                <p14:nvPr/>
              </p14:nvContentPartPr>
              <p14:xfrm>
                <a:off x="3440427" y="3131293"/>
                <a:ext cx="110880" cy="979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EBBFC4E-34EC-05D0-35AD-4A2863170971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3424947" y="3115813"/>
                  <a:ext cx="1414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3AC9616-8A06-4B38-C5F1-7F7158A617AA}"/>
                    </a:ext>
                  </a:extLst>
                </p14:cNvPr>
                <p14:cNvContentPartPr/>
                <p14:nvPr/>
              </p14:nvContentPartPr>
              <p14:xfrm>
                <a:off x="3523227" y="3124453"/>
                <a:ext cx="244080" cy="1098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3AC9616-8A06-4B38-C5F1-7F7158A617AA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3508107" y="3108973"/>
                  <a:ext cx="274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5750FA75-9FC4-67D6-A082-3EA09A3EE923}"/>
                    </a:ext>
                  </a:extLst>
                </p14:cNvPr>
                <p14:cNvContentPartPr/>
                <p14:nvPr/>
              </p14:nvContentPartPr>
              <p14:xfrm>
                <a:off x="3747147" y="3113653"/>
                <a:ext cx="129600" cy="1173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5750FA75-9FC4-67D6-A082-3EA09A3EE923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3732027" y="3098173"/>
                  <a:ext cx="1598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34F2A43A-1CF1-F6A3-4CE1-027DFFE49D99}"/>
                    </a:ext>
                  </a:extLst>
                </p14:cNvPr>
                <p14:cNvContentPartPr/>
                <p14:nvPr/>
              </p14:nvContentPartPr>
              <p14:xfrm>
                <a:off x="3907707" y="3125173"/>
                <a:ext cx="126720" cy="8496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34F2A43A-1CF1-F6A3-4CE1-027DFFE49D9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892587" y="3109693"/>
                  <a:ext cx="1573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83248519-F0D8-3D33-8DB1-5F3EA1B85F64}"/>
                    </a:ext>
                  </a:extLst>
                </p14:cNvPr>
                <p14:cNvContentPartPr/>
                <p14:nvPr/>
              </p14:nvContentPartPr>
              <p14:xfrm>
                <a:off x="4030467" y="3138493"/>
                <a:ext cx="176760" cy="140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83248519-F0D8-3D33-8DB1-5F3EA1B85F64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4014987" y="3123373"/>
                  <a:ext cx="2073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9DA342FD-16B4-6CCC-F25B-9257DEEEA69C}"/>
                    </a:ext>
                  </a:extLst>
                </p14:cNvPr>
                <p14:cNvContentPartPr/>
                <p14:nvPr/>
              </p14:nvContentPartPr>
              <p14:xfrm>
                <a:off x="4230627" y="3076933"/>
                <a:ext cx="18720" cy="1310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9DA342FD-16B4-6CCC-F25B-9257DEEEA69C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4215147" y="3061813"/>
                  <a:ext cx="493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36B4020A-D37C-361C-D893-17EF01E23E5C}"/>
                    </a:ext>
                  </a:extLst>
                </p14:cNvPr>
                <p14:cNvContentPartPr/>
                <p14:nvPr/>
              </p14:nvContentPartPr>
              <p14:xfrm>
                <a:off x="4231707" y="3115453"/>
                <a:ext cx="108360" cy="64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36B4020A-D37C-361C-D893-17EF01E23E5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4216587" y="3100333"/>
                  <a:ext cx="138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D63D45D4-9CD0-3577-9FCE-330C69C3B5BF}"/>
                    </a:ext>
                  </a:extLst>
                </p14:cNvPr>
                <p14:cNvContentPartPr/>
                <p14:nvPr/>
              </p14:nvContentPartPr>
              <p14:xfrm>
                <a:off x="4317387" y="3108613"/>
                <a:ext cx="109800" cy="9288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D63D45D4-9CD0-3577-9FCE-330C69C3B5B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4302267" y="3093493"/>
                  <a:ext cx="1400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448EF882-4177-1340-4AD5-5250ABFF81C3}"/>
                    </a:ext>
                  </a:extLst>
                </p14:cNvPr>
                <p14:cNvContentPartPr/>
                <p14:nvPr/>
              </p14:nvContentPartPr>
              <p14:xfrm>
                <a:off x="4487307" y="3108253"/>
                <a:ext cx="99000" cy="9324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448EF882-4177-1340-4AD5-5250ABFF81C3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4472187" y="3092773"/>
                  <a:ext cx="1296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45A044D-3B3C-8CC7-D026-2DEE76FE2372}"/>
                    </a:ext>
                  </a:extLst>
                </p14:cNvPr>
                <p14:cNvContentPartPr/>
                <p14:nvPr/>
              </p14:nvContentPartPr>
              <p14:xfrm>
                <a:off x="4643907" y="3110773"/>
                <a:ext cx="151920" cy="831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45A044D-3B3C-8CC7-D026-2DEE76FE237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628787" y="3095653"/>
                  <a:ext cx="18216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2CC9D954-61B7-6A44-B577-4D9A59FE95B3}"/>
              </a:ext>
            </a:extLst>
          </p:cNvPr>
          <p:cNvGrpSpPr/>
          <p:nvPr/>
        </p:nvGrpSpPr>
        <p:grpSpPr>
          <a:xfrm>
            <a:off x="602187" y="3637093"/>
            <a:ext cx="527040" cy="144000"/>
            <a:chOff x="602187" y="3637093"/>
            <a:chExt cx="527040" cy="14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45B40CA4-BA60-0BA1-E24A-EA4155DF8ED1}"/>
                    </a:ext>
                  </a:extLst>
                </p14:cNvPr>
                <p14:cNvContentPartPr/>
                <p14:nvPr/>
              </p14:nvContentPartPr>
              <p14:xfrm>
                <a:off x="602187" y="3642493"/>
                <a:ext cx="162360" cy="13860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45B40CA4-BA60-0BA1-E24A-EA4155DF8ED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586707" y="3627373"/>
                  <a:ext cx="1929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8B9F2A42-5643-CED2-F766-813A6E4EF460}"/>
                    </a:ext>
                  </a:extLst>
                </p14:cNvPr>
                <p14:cNvContentPartPr/>
                <p14:nvPr/>
              </p14:nvContentPartPr>
              <p14:xfrm>
                <a:off x="852387" y="3677773"/>
                <a:ext cx="171720" cy="36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8B9F2A42-5643-CED2-F766-813A6E4EF460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36907" y="3662653"/>
                  <a:ext cx="201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8A589410-D03D-9E70-BB32-B45FE662D4E6}"/>
                    </a:ext>
                  </a:extLst>
                </p14:cNvPr>
                <p14:cNvContentPartPr/>
                <p14:nvPr/>
              </p14:nvContentPartPr>
              <p14:xfrm>
                <a:off x="885147" y="3750853"/>
                <a:ext cx="122760" cy="86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8A589410-D03D-9E70-BB32-B45FE662D4E6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70027" y="3735733"/>
                  <a:ext cx="1533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1FC78984-0C2B-08C6-4931-58885337A158}"/>
                    </a:ext>
                  </a:extLst>
                </p14:cNvPr>
                <p14:cNvContentPartPr/>
                <p14:nvPr/>
              </p14:nvContentPartPr>
              <p14:xfrm>
                <a:off x="1119507" y="3637093"/>
                <a:ext cx="5760" cy="104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1FC78984-0C2B-08C6-4931-58885337A15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104387" y="3621973"/>
                  <a:ext cx="360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24795CD1-3415-3323-3FA5-5AA53842937A}"/>
                    </a:ext>
                  </a:extLst>
                </p14:cNvPr>
                <p14:cNvContentPartPr/>
                <p14:nvPr/>
              </p14:nvContentPartPr>
              <p14:xfrm>
                <a:off x="1116987" y="3771013"/>
                <a:ext cx="12240" cy="252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24795CD1-3415-3323-3FA5-5AA53842937A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101867" y="3755893"/>
                  <a:ext cx="4284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9E9DE2F0-1294-7A85-475A-7A362D9CF337}"/>
              </a:ext>
            </a:extLst>
          </p:cNvPr>
          <p:cNvGrpSpPr/>
          <p:nvPr/>
        </p:nvGrpSpPr>
        <p:grpSpPr>
          <a:xfrm>
            <a:off x="1347387" y="3565813"/>
            <a:ext cx="576000" cy="198360"/>
            <a:chOff x="1347387" y="3565813"/>
            <a:chExt cx="576000" cy="19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4B4EBA6D-A8A2-29E7-02F1-CE3D54499C20}"/>
                    </a:ext>
                  </a:extLst>
                </p14:cNvPr>
                <p14:cNvContentPartPr/>
                <p14:nvPr/>
              </p14:nvContentPartPr>
              <p14:xfrm>
                <a:off x="1488507" y="3580213"/>
                <a:ext cx="17640" cy="1839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4B4EBA6D-A8A2-29E7-02F1-CE3D54499C20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473027" y="3565093"/>
                  <a:ext cx="478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B4DF143D-4022-FDC5-2C7B-1B6DFB2CBCDE}"/>
                    </a:ext>
                  </a:extLst>
                </p14:cNvPr>
                <p14:cNvContentPartPr/>
                <p14:nvPr/>
              </p14:nvContentPartPr>
              <p14:xfrm>
                <a:off x="1651587" y="3565813"/>
                <a:ext cx="18720" cy="182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B4DF143D-4022-FDC5-2C7B-1B6DFB2CBCD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636467" y="3550693"/>
                  <a:ext cx="4932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5AE10741-DC0F-E220-4E9B-EEB8ECC57C20}"/>
                    </a:ext>
                  </a:extLst>
                </p14:cNvPr>
                <p14:cNvContentPartPr/>
                <p14:nvPr/>
              </p14:nvContentPartPr>
              <p14:xfrm>
                <a:off x="1347387" y="3630973"/>
                <a:ext cx="576000" cy="11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5AE10741-DC0F-E220-4E9B-EEB8ECC57C20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332267" y="3615853"/>
                  <a:ext cx="6062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AD7D785A-9BD0-0AA2-C22B-BF990C2B86DD}"/>
                    </a:ext>
                  </a:extLst>
                </p14:cNvPr>
                <p14:cNvContentPartPr/>
                <p14:nvPr/>
              </p14:nvContentPartPr>
              <p14:xfrm>
                <a:off x="1433067" y="3706933"/>
                <a:ext cx="420480" cy="11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AD7D785A-9BD0-0AA2-C22B-BF990C2B86DD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417947" y="3691453"/>
                  <a:ext cx="45108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E8602E38-A8F7-A62F-4670-4223C007FD2A}"/>
              </a:ext>
            </a:extLst>
          </p:cNvPr>
          <p:cNvGrpSpPr/>
          <p:nvPr/>
        </p:nvGrpSpPr>
        <p:grpSpPr>
          <a:xfrm>
            <a:off x="2243067" y="3593893"/>
            <a:ext cx="2251440" cy="211320"/>
            <a:chOff x="2243067" y="3593893"/>
            <a:chExt cx="225144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31F845D6-8200-5CF4-5AF4-70B123D10B64}"/>
                    </a:ext>
                  </a:extLst>
                </p14:cNvPr>
                <p14:cNvContentPartPr/>
                <p14:nvPr/>
              </p14:nvContentPartPr>
              <p14:xfrm>
                <a:off x="2243067" y="3593893"/>
                <a:ext cx="226800" cy="16560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31F845D6-8200-5CF4-5AF4-70B123D10B64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2227947" y="3578413"/>
                  <a:ext cx="2574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3EB763B8-56A1-E535-2DAC-9867B3E48E89}"/>
                    </a:ext>
                  </a:extLst>
                </p14:cNvPr>
                <p14:cNvContentPartPr/>
                <p14:nvPr/>
              </p14:nvContentPartPr>
              <p14:xfrm>
                <a:off x="2610627" y="3611173"/>
                <a:ext cx="360" cy="1602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3EB763B8-56A1-E535-2DAC-9867B3E48E8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2595147" y="3596053"/>
                  <a:ext cx="309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545C2BEE-5C5C-84F3-9FED-7A6911383686}"/>
                    </a:ext>
                  </a:extLst>
                </p14:cNvPr>
                <p14:cNvContentPartPr/>
                <p14:nvPr/>
              </p14:nvContentPartPr>
              <p14:xfrm>
                <a:off x="2655267" y="3621613"/>
                <a:ext cx="178200" cy="5256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545C2BEE-5C5C-84F3-9FED-7A691138368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2640147" y="3606133"/>
                  <a:ext cx="2088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97221601-A746-7D3E-D129-8B7F5044DAC6}"/>
                    </a:ext>
                  </a:extLst>
                </p14:cNvPr>
                <p14:cNvContentPartPr/>
                <p14:nvPr/>
              </p14:nvContentPartPr>
              <p14:xfrm>
                <a:off x="2619627" y="3700093"/>
                <a:ext cx="160920" cy="6552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97221601-A746-7D3E-D129-8B7F5044DAC6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2604507" y="3684973"/>
                  <a:ext cx="1915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6106351-C329-B5A8-A7C7-A5B905681018}"/>
                    </a:ext>
                  </a:extLst>
                </p14:cNvPr>
                <p14:cNvContentPartPr/>
                <p14:nvPr/>
              </p14:nvContentPartPr>
              <p14:xfrm>
                <a:off x="3037227" y="3668773"/>
                <a:ext cx="124200" cy="864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6106351-C329-B5A8-A7C7-A5B905681018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3022107" y="3653653"/>
                  <a:ext cx="1548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0E447627-E45B-BEF5-A5E4-19436BE999C8}"/>
                    </a:ext>
                  </a:extLst>
                </p14:cNvPr>
                <p14:cNvContentPartPr/>
                <p14:nvPr/>
              </p14:nvContentPartPr>
              <p14:xfrm>
                <a:off x="3125427" y="3697933"/>
                <a:ext cx="200520" cy="648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0E447627-E45B-BEF5-A5E4-19436BE999C8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3110307" y="3682813"/>
                  <a:ext cx="231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0253F99F-3FED-54E6-1DE9-7D1E1A3E8CF6}"/>
                    </a:ext>
                  </a:extLst>
                </p14:cNvPr>
                <p14:cNvContentPartPr/>
                <p14:nvPr/>
              </p14:nvContentPartPr>
              <p14:xfrm>
                <a:off x="3375627" y="3696133"/>
                <a:ext cx="90000" cy="6552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0253F99F-3FED-54E6-1DE9-7D1E1A3E8CF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360507" y="3680653"/>
                  <a:ext cx="1202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FEAC0FBF-CF9B-84F2-5911-C123A8B3C7C3}"/>
                    </a:ext>
                  </a:extLst>
                </p14:cNvPr>
                <p14:cNvContentPartPr/>
                <p14:nvPr/>
              </p14:nvContentPartPr>
              <p14:xfrm>
                <a:off x="3537627" y="3702973"/>
                <a:ext cx="92520" cy="604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FEAC0FBF-CF9B-84F2-5911-C123A8B3C7C3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522507" y="3687493"/>
                  <a:ext cx="1231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3FC43EC-5112-811D-77F3-C5D3A41CD885}"/>
                    </a:ext>
                  </a:extLst>
                </p14:cNvPr>
                <p14:cNvContentPartPr/>
                <p14:nvPr/>
              </p14:nvContentPartPr>
              <p14:xfrm>
                <a:off x="3683787" y="3716293"/>
                <a:ext cx="106920" cy="8892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3FC43EC-5112-811D-77F3-C5D3A41CD88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3668667" y="3701173"/>
                  <a:ext cx="1375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5A8FE55-3C68-67DC-40A2-AA242F69C7DF}"/>
                    </a:ext>
                  </a:extLst>
                </p14:cNvPr>
                <p14:cNvContentPartPr/>
                <p14:nvPr/>
              </p14:nvContentPartPr>
              <p14:xfrm>
                <a:off x="3876387" y="3639613"/>
                <a:ext cx="25200" cy="14472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5A8FE55-3C68-67DC-40A2-AA242F69C7DF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3860907" y="3624493"/>
                  <a:ext cx="5580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9CFA4874-1D8A-2675-5E62-003EE5A59532}"/>
                    </a:ext>
                  </a:extLst>
                </p14:cNvPr>
                <p14:cNvContentPartPr/>
                <p14:nvPr/>
              </p14:nvContentPartPr>
              <p14:xfrm>
                <a:off x="3843267" y="3686773"/>
                <a:ext cx="102960" cy="1656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9CFA4874-1D8A-2675-5E62-003EE5A59532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3828147" y="3671293"/>
                  <a:ext cx="1335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63A4F66-4EE9-D056-53FB-24A58FA36400}"/>
                    </a:ext>
                  </a:extLst>
                </p14:cNvPr>
                <p14:cNvContentPartPr/>
                <p14:nvPr/>
              </p14:nvContentPartPr>
              <p14:xfrm>
                <a:off x="3935427" y="3684613"/>
                <a:ext cx="142560" cy="9036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63A4F66-4EE9-D056-53FB-24A58FA36400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3920307" y="3669133"/>
                  <a:ext cx="1731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E6500A4-CE68-9258-74C9-C699406F380B}"/>
                    </a:ext>
                  </a:extLst>
                </p14:cNvPr>
                <p14:cNvContentPartPr/>
                <p14:nvPr/>
              </p14:nvContentPartPr>
              <p14:xfrm>
                <a:off x="4143507" y="3682453"/>
                <a:ext cx="114840" cy="7344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E6500A4-CE68-9258-74C9-C699406F380B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4128387" y="3667333"/>
                  <a:ext cx="1454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0016C3BE-7701-E2F1-65D7-427D42FD52CA}"/>
                    </a:ext>
                  </a:extLst>
                </p14:cNvPr>
                <p14:cNvContentPartPr/>
                <p14:nvPr/>
              </p14:nvContentPartPr>
              <p14:xfrm>
                <a:off x="4292547" y="3669493"/>
                <a:ext cx="201960" cy="932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0016C3BE-7701-E2F1-65D7-427D42FD52CA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4277067" y="3654373"/>
                  <a:ext cx="232200" cy="123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E5D349BC-569B-09D3-E86B-39EB69FBADB0}"/>
                  </a:ext>
                </a:extLst>
              </p14:cNvPr>
              <p14:cNvContentPartPr/>
              <p14:nvPr/>
            </p14:nvContentPartPr>
            <p14:xfrm>
              <a:off x="5209107" y="3331093"/>
              <a:ext cx="175680" cy="15552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E5D349BC-569B-09D3-E86B-39EB69FBADB0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5193987" y="3315613"/>
                <a:ext cx="205920" cy="1861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Group 261">
            <a:extLst>
              <a:ext uri="{FF2B5EF4-FFF2-40B4-BE49-F238E27FC236}">
                <a16:creationId xmlns:a16="http://schemas.microsoft.com/office/drawing/2014/main" id="{BFE438DB-1562-C6CA-914A-F0ACADF5799B}"/>
              </a:ext>
            </a:extLst>
          </p:cNvPr>
          <p:cNvGrpSpPr/>
          <p:nvPr/>
        </p:nvGrpSpPr>
        <p:grpSpPr>
          <a:xfrm>
            <a:off x="5561907" y="3249733"/>
            <a:ext cx="1138320" cy="239400"/>
            <a:chOff x="5561907" y="3249733"/>
            <a:chExt cx="113832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790FB36-F039-D6B1-7336-A0D0842C72F1}"/>
                    </a:ext>
                  </a:extLst>
                </p14:cNvPr>
                <p14:cNvContentPartPr/>
                <p14:nvPr/>
              </p14:nvContentPartPr>
              <p14:xfrm>
                <a:off x="5561907" y="3340453"/>
                <a:ext cx="207000" cy="1486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790FB36-F039-D6B1-7336-A0D0842C72F1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546787" y="3325333"/>
                  <a:ext cx="2376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5904F11F-3DBA-8E43-03E9-2063D6671758}"/>
                    </a:ext>
                  </a:extLst>
                </p14:cNvPr>
                <p14:cNvContentPartPr/>
                <p14:nvPr/>
              </p14:nvContentPartPr>
              <p14:xfrm>
                <a:off x="5897067" y="3376453"/>
                <a:ext cx="211680" cy="1080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5904F11F-3DBA-8E43-03E9-2063D6671758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881947" y="3360973"/>
                  <a:ext cx="2422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1235A899-FF83-C151-5D68-1C8DD7B56FE7}"/>
                    </a:ext>
                  </a:extLst>
                </p14:cNvPr>
                <p14:cNvContentPartPr/>
                <p14:nvPr/>
              </p14:nvContentPartPr>
              <p14:xfrm>
                <a:off x="6239067" y="3348013"/>
                <a:ext cx="198000" cy="1180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1235A899-FF83-C151-5D68-1C8DD7B56FE7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6223587" y="3332533"/>
                  <a:ext cx="22824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73704B40-69DA-0C11-717C-4AAA26E72085}"/>
                    </a:ext>
                  </a:extLst>
                </p14:cNvPr>
                <p14:cNvContentPartPr/>
                <p14:nvPr/>
              </p14:nvContentPartPr>
              <p14:xfrm>
                <a:off x="6495747" y="3249733"/>
                <a:ext cx="204480" cy="22932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73704B40-69DA-0C11-717C-4AAA26E7208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6480627" y="3234613"/>
                  <a:ext cx="23508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D13560ED-B405-65DD-6CD6-F549C7C0C4F1}"/>
              </a:ext>
            </a:extLst>
          </p:cNvPr>
          <p:cNvGrpSpPr/>
          <p:nvPr/>
        </p:nvGrpSpPr>
        <p:grpSpPr>
          <a:xfrm>
            <a:off x="440187" y="4352413"/>
            <a:ext cx="1508400" cy="410040"/>
            <a:chOff x="440187" y="4352413"/>
            <a:chExt cx="1508400" cy="41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DC05A81B-BFFC-3EF2-C30D-75B7BE06D2B4}"/>
                    </a:ext>
                  </a:extLst>
                </p14:cNvPr>
                <p14:cNvContentPartPr/>
                <p14:nvPr/>
              </p14:nvContentPartPr>
              <p14:xfrm>
                <a:off x="440187" y="4352413"/>
                <a:ext cx="230760" cy="1900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DC05A81B-BFFC-3EF2-C30D-75B7BE06D2B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24707" y="4336933"/>
                  <a:ext cx="2613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EAD2B8B5-8F6A-10F0-E253-333DC5181328}"/>
                    </a:ext>
                  </a:extLst>
                </p14:cNvPr>
                <p14:cNvContentPartPr/>
                <p14:nvPr/>
              </p14:nvContentPartPr>
              <p14:xfrm>
                <a:off x="487347" y="4462573"/>
                <a:ext cx="141120" cy="1044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EAD2B8B5-8F6A-10F0-E253-333DC5181328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72227" y="4447453"/>
                  <a:ext cx="1717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168E29D6-8340-21F0-444A-522B3AA45CC4}"/>
                    </a:ext>
                  </a:extLst>
                </p14:cNvPr>
                <p14:cNvContentPartPr/>
                <p14:nvPr/>
              </p14:nvContentPartPr>
              <p14:xfrm>
                <a:off x="698307" y="4462213"/>
                <a:ext cx="114840" cy="648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168E29D6-8340-21F0-444A-522B3AA45CC4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682827" y="4446733"/>
                  <a:ext cx="1454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ABECD6D8-BF3E-13FC-6E7B-A909A0722498}"/>
                    </a:ext>
                  </a:extLst>
                </p14:cNvPr>
                <p14:cNvContentPartPr/>
                <p14:nvPr/>
              </p14:nvContentPartPr>
              <p14:xfrm>
                <a:off x="800907" y="4475533"/>
                <a:ext cx="118800" cy="532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ABECD6D8-BF3E-13FC-6E7B-A909A0722498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785787" y="4460413"/>
                  <a:ext cx="14940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620BAFB9-92B2-6B3A-D60C-2CFBF5ADF7C3}"/>
                    </a:ext>
                  </a:extLst>
                </p14:cNvPr>
                <p14:cNvContentPartPr/>
                <p14:nvPr/>
              </p14:nvContentPartPr>
              <p14:xfrm>
                <a:off x="949587" y="4465453"/>
                <a:ext cx="137520" cy="6552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620BAFB9-92B2-6B3A-D60C-2CFBF5ADF7C3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934467" y="4450333"/>
                  <a:ext cx="1681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99974867-5BCC-38B6-EB7D-55780C4E854A}"/>
                    </a:ext>
                  </a:extLst>
                </p14:cNvPr>
                <p14:cNvContentPartPr/>
                <p14:nvPr/>
              </p14:nvContentPartPr>
              <p14:xfrm>
                <a:off x="1148667" y="4457893"/>
                <a:ext cx="160920" cy="7200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99974867-5BCC-38B6-EB7D-55780C4E854A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1133547" y="4442773"/>
                  <a:ext cx="1915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0E58E7E7-607E-4F39-B544-DD2E4840F025}"/>
                    </a:ext>
                  </a:extLst>
                </p14:cNvPr>
                <p14:cNvContentPartPr/>
                <p14:nvPr/>
              </p14:nvContentPartPr>
              <p14:xfrm>
                <a:off x="1464747" y="4440253"/>
                <a:ext cx="9720" cy="6804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0E58E7E7-607E-4F39-B544-DD2E4840F025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1449627" y="4425133"/>
                  <a:ext cx="39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BC6A23BF-F73B-523D-B2CF-CC765092B131}"/>
                    </a:ext>
                  </a:extLst>
                </p14:cNvPr>
                <p14:cNvContentPartPr/>
                <p14:nvPr/>
              </p14:nvContentPartPr>
              <p14:xfrm>
                <a:off x="1452867" y="4376173"/>
                <a:ext cx="21600" cy="140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BC6A23BF-F73B-523D-B2CF-CC765092B131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1437747" y="4360693"/>
                  <a:ext cx="518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D028C642-D370-CFED-A57C-B7951198C4D1}"/>
                    </a:ext>
                  </a:extLst>
                </p14:cNvPr>
                <p14:cNvContentPartPr/>
                <p14:nvPr/>
              </p14:nvContentPartPr>
              <p14:xfrm>
                <a:off x="1562307" y="4419373"/>
                <a:ext cx="90000" cy="8568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D028C642-D370-CFED-A57C-B7951198C4D1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1546827" y="4404253"/>
                  <a:ext cx="120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72" name="Ink 271">
                  <a:extLst>
                    <a:ext uri="{FF2B5EF4-FFF2-40B4-BE49-F238E27FC236}">
                      <a16:creationId xmlns:a16="http://schemas.microsoft.com/office/drawing/2014/main" id="{B6DED6C6-7B2A-F0FC-23F5-08B6B218ED1E}"/>
                    </a:ext>
                  </a:extLst>
                </p14:cNvPr>
                <p14:cNvContentPartPr/>
                <p14:nvPr/>
              </p14:nvContentPartPr>
              <p14:xfrm>
                <a:off x="1624227" y="4417933"/>
                <a:ext cx="324360" cy="344520"/>
              </p14:xfrm>
            </p:contentPart>
          </mc:Choice>
          <mc:Fallback xmlns="">
            <p:pic>
              <p:nvPicPr>
                <p:cNvPr id="272" name="Ink 271">
                  <a:extLst>
                    <a:ext uri="{FF2B5EF4-FFF2-40B4-BE49-F238E27FC236}">
                      <a16:creationId xmlns:a16="http://schemas.microsoft.com/office/drawing/2014/main" id="{B6DED6C6-7B2A-F0FC-23F5-08B6B218ED1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1608747" y="4402813"/>
                  <a:ext cx="354960" cy="37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4" name="Group 283">
            <a:extLst>
              <a:ext uri="{FF2B5EF4-FFF2-40B4-BE49-F238E27FC236}">
                <a16:creationId xmlns:a16="http://schemas.microsoft.com/office/drawing/2014/main" id="{AE5A992C-AB15-C562-9E40-2831469C73E5}"/>
              </a:ext>
            </a:extLst>
          </p:cNvPr>
          <p:cNvGrpSpPr/>
          <p:nvPr/>
        </p:nvGrpSpPr>
        <p:grpSpPr>
          <a:xfrm>
            <a:off x="2258907" y="4263493"/>
            <a:ext cx="516600" cy="210600"/>
            <a:chOff x="2258907" y="4263493"/>
            <a:chExt cx="51660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4FAC90B7-11FD-B1C2-A8E8-F2DAC3322776}"/>
                    </a:ext>
                  </a:extLst>
                </p14:cNvPr>
                <p14:cNvContentPartPr/>
                <p14:nvPr/>
              </p14:nvContentPartPr>
              <p14:xfrm>
                <a:off x="2258907" y="4367893"/>
                <a:ext cx="257040" cy="1062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4FAC90B7-11FD-B1C2-A8E8-F2DAC332277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2243787" y="4352773"/>
                  <a:ext cx="2876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75" name="Ink 274">
                  <a:extLst>
                    <a:ext uri="{FF2B5EF4-FFF2-40B4-BE49-F238E27FC236}">
                      <a16:creationId xmlns:a16="http://schemas.microsoft.com/office/drawing/2014/main" id="{34C7F1AB-A51D-64B6-2743-E4B1932AB74A}"/>
                    </a:ext>
                  </a:extLst>
                </p14:cNvPr>
                <p14:cNvContentPartPr/>
                <p14:nvPr/>
              </p14:nvContentPartPr>
              <p14:xfrm>
                <a:off x="2595867" y="4263493"/>
                <a:ext cx="179640" cy="209520"/>
              </p14:xfrm>
            </p:contentPart>
          </mc:Choice>
          <mc:Fallback xmlns="">
            <p:pic>
              <p:nvPicPr>
                <p:cNvPr id="275" name="Ink 274">
                  <a:extLst>
                    <a:ext uri="{FF2B5EF4-FFF2-40B4-BE49-F238E27FC236}">
                      <a16:creationId xmlns:a16="http://schemas.microsoft.com/office/drawing/2014/main" id="{34C7F1AB-A51D-64B6-2743-E4B1932AB74A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2580747" y="4248373"/>
                  <a:ext cx="20988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9532E84C-B0D3-BD6F-39AB-A80989ACB7D4}"/>
              </a:ext>
            </a:extLst>
          </p:cNvPr>
          <p:cNvGrpSpPr/>
          <p:nvPr/>
        </p:nvGrpSpPr>
        <p:grpSpPr>
          <a:xfrm>
            <a:off x="3034707" y="4277893"/>
            <a:ext cx="1359720" cy="265320"/>
            <a:chOff x="3034707" y="4277893"/>
            <a:chExt cx="1359720" cy="26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3B57448-F6A6-5723-8B6D-B621F87D933E}"/>
                    </a:ext>
                  </a:extLst>
                </p14:cNvPr>
                <p14:cNvContentPartPr/>
                <p14:nvPr/>
              </p14:nvContentPartPr>
              <p14:xfrm>
                <a:off x="3034707" y="4365373"/>
                <a:ext cx="182160" cy="9252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3B57448-F6A6-5723-8B6D-B621F87D933E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3019227" y="4349893"/>
                  <a:ext cx="212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9BE18577-4DA8-8E0B-C26F-8E7F6EC2CB4B}"/>
                    </a:ext>
                  </a:extLst>
                </p14:cNvPr>
                <p14:cNvContentPartPr/>
                <p14:nvPr/>
              </p14:nvContentPartPr>
              <p14:xfrm>
                <a:off x="3254667" y="4359613"/>
                <a:ext cx="156960" cy="910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9BE18577-4DA8-8E0B-C26F-8E7F6EC2CB4B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3239187" y="4344493"/>
                  <a:ext cx="1875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26B9862B-78FB-2CAC-E736-B3D5F540BE21}"/>
                    </a:ext>
                  </a:extLst>
                </p14:cNvPr>
                <p14:cNvContentPartPr/>
                <p14:nvPr/>
              </p14:nvContentPartPr>
              <p14:xfrm>
                <a:off x="3507387" y="4370053"/>
                <a:ext cx="102960" cy="7488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26B9862B-78FB-2CAC-E736-B3D5F540BE21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3492267" y="4354573"/>
                  <a:ext cx="1335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389B6B8B-FD6B-50BD-B808-BF12EFC3405E}"/>
                    </a:ext>
                  </a:extLst>
                </p14:cNvPr>
                <p14:cNvContentPartPr/>
                <p14:nvPr/>
              </p14:nvContentPartPr>
              <p14:xfrm>
                <a:off x="3635187" y="4386253"/>
                <a:ext cx="137520" cy="1569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389B6B8B-FD6B-50BD-B808-BF12EFC3405E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3620067" y="4371133"/>
                  <a:ext cx="16776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80" name="Ink 279">
                  <a:extLst>
                    <a:ext uri="{FF2B5EF4-FFF2-40B4-BE49-F238E27FC236}">
                      <a16:creationId xmlns:a16="http://schemas.microsoft.com/office/drawing/2014/main" id="{FD373AD2-7CFF-131C-82AB-E474320C2EA8}"/>
                    </a:ext>
                  </a:extLst>
                </p14:cNvPr>
                <p14:cNvContentPartPr/>
                <p14:nvPr/>
              </p14:nvContentPartPr>
              <p14:xfrm>
                <a:off x="3833907" y="4277893"/>
                <a:ext cx="29160" cy="195480"/>
              </p14:xfrm>
            </p:contentPart>
          </mc:Choice>
          <mc:Fallback xmlns="">
            <p:pic>
              <p:nvPicPr>
                <p:cNvPr id="280" name="Ink 279">
                  <a:extLst>
                    <a:ext uri="{FF2B5EF4-FFF2-40B4-BE49-F238E27FC236}">
                      <a16:creationId xmlns:a16="http://schemas.microsoft.com/office/drawing/2014/main" id="{FD373AD2-7CFF-131C-82AB-E474320C2EA8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3818787" y="4262413"/>
                  <a:ext cx="59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7BB2D1B-DD1E-8330-2849-85FAA9BB1D53}"/>
                    </a:ext>
                  </a:extLst>
                </p14:cNvPr>
                <p14:cNvContentPartPr/>
                <p14:nvPr/>
              </p14:nvContentPartPr>
              <p14:xfrm>
                <a:off x="3960627" y="4345573"/>
                <a:ext cx="212400" cy="1162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7BB2D1B-DD1E-8330-2849-85FAA9BB1D53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3945147" y="4330453"/>
                  <a:ext cx="243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8F04C987-CB14-B498-4EBA-448A15DCABCA}"/>
                    </a:ext>
                  </a:extLst>
                </p14:cNvPr>
                <p14:cNvContentPartPr/>
                <p14:nvPr/>
              </p14:nvContentPartPr>
              <p14:xfrm>
                <a:off x="4226667" y="4376893"/>
                <a:ext cx="167760" cy="7200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8F04C987-CB14-B498-4EBA-448A15DCABCA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4211187" y="4361413"/>
                  <a:ext cx="19800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8" name="Group 287">
            <a:extLst>
              <a:ext uri="{FF2B5EF4-FFF2-40B4-BE49-F238E27FC236}">
                <a16:creationId xmlns:a16="http://schemas.microsoft.com/office/drawing/2014/main" id="{B1F0F188-4C83-9489-EC1E-C290B3F16E9C}"/>
              </a:ext>
            </a:extLst>
          </p:cNvPr>
          <p:cNvGrpSpPr/>
          <p:nvPr/>
        </p:nvGrpSpPr>
        <p:grpSpPr>
          <a:xfrm>
            <a:off x="4729587" y="4345573"/>
            <a:ext cx="585360" cy="166320"/>
            <a:chOff x="4729587" y="4345573"/>
            <a:chExt cx="585360" cy="16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E72A8FC-8D30-C66E-838C-67927ED75CB5}"/>
                    </a:ext>
                  </a:extLst>
                </p14:cNvPr>
                <p14:cNvContentPartPr/>
                <p14:nvPr/>
              </p14:nvContentPartPr>
              <p14:xfrm>
                <a:off x="4729587" y="4373293"/>
                <a:ext cx="365040" cy="792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E72A8FC-8D30-C66E-838C-67927ED75CB5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4714467" y="4358173"/>
                  <a:ext cx="3956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AE95F8FC-D831-0F66-78C0-066069E887D4}"/>
                    </a:ext>
                  </a:extLst>
                </p14:cNvPr>
                <p14:cNvContentPartPr/>
                <p14:nvPr/>
              </p14:nvContentPartPr>
              <p14:xfrm>
                <a:off x="4779627" y="4436293"/>
                <a:ext cx="341640" cy="972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AE95F8FC-D831-0F66-78C0-066069E887D4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4764507" y="4421173"/>
                  <a:ext cx="37188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AFB0086C-43EA-5D8B-F140-E00FFE304052}"/>
                    </a:ext>
                  </a:extLst>
                </p14:cNvPr>
                <p14:cNvContentPartPr/>
                <p14:nvPr/>
              </p14:nvContentPartPr>
              <p14:xfrm>
                <a:off x="5131347" y="4345573"/>
                <a:ext cx="183600" cy="1663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AFB0086C-43EA-5D8B-F140-E00FFE304052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5116227" y="4330093"/>
                  <a:ext cx="21384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BA8B7C90-65A8-466F-7E64-AC1E44AE8950}"/>
              </a:ext>
            </a:extLst>
          </p:cNvPr>
          <p:cNvGrpSpPr/>
          <p:nvPr/>
        </p:nvGrpSpPr>
        <p:grpSpPr>
          <a:xfrm>
            <a:off x="5680707" y="4258093"/>
            <a:ext cx="1428120" cy="210600"/>
            <a:chOff x="5680707" y="4258093"/>
            <a:chExt cx="142812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01DA3C9E-E35A-0823-F155-B9FCE746714F}"/>
                    </a:ext>
                  </a:extLst>
                </p14:cNvPr>
                <p14:cNvContentPartPr/>
                <p14:nvPr/>
              </p14:nvContentPartPr>
              <p14:xfrm>
                <a:off x="5680707" y="4335493"/>
                <a:ext cx="188640" cy="13320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01DA3C9E-E35A-0823-F155-B9FCE746714F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5665227" y="4320013"/>
                  <a:ext cx="2192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FD17EE6-519E-4FFC-9576-C170EB087575}"/>
                    </a:ext>
                  </a:extLst>
                </p14:cNvPr>
                <p14:cNvContentPartPr/>
                <p14:nvPr/>
              </p14:nvContentPartPr>
              <p14:xfrm>
                <a:off x="5961147" y="4320013"/>
                <a:ext cx="124200" cy="1378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FD17EE6-519E-4FFC-9576-C170EB087575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5945667" y="4304533"/>
                  <a:ext cx="1548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16911498-987F-32FA-8F57-2E1F31BAB8B2}"/>
                    </a:ext>
                  </a:extLst>
                </p14:cNvPr>
                <p14:cNvContentPartPr/>
                <p14:nvPr/>
              </p14:nvContentPartPr>
              <p14:xfrm>
                <a:off x="6112707" y="4343773"/>
                <a:ext cx="141120" cy="10440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16911498-987F-32FA-8F57-2E1F31BAB8B2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097227" y="4328653"/>
                  <a:ext cx="1717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913B6FA8-9079-158E-1423-FCF2BC8ACAF4}"/>
                    </a:ext>
                  </a:extLst>
                </p14:cNvPr>
                <p14:cNvContentPartPr/>
                <p14:nvPr/>
              </p14:nvContentPartPr>
              <p14:xfrm>
                <a:off x="6321867" y="4304173"/>
                <a:ext cx="126720" cy="13752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913B6FA8-9079-158E-1423-FCF2BC8ACAF4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306747" y="4289053"/>
                  <a:ext cx="1573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9891CB06-9BE5-4618-99AE-934139FF3213}"/>
                    </a:ext>
                  </a:extLst>
                </p14:cNvPr>
                <p14:cNvContentPartPr/>
                <p14:nvPr/>
              </p14:nvContentPartPr>
              <p14:xfrm>
                <a:off x="6606267" y="4321093"/>
                <a:ext cx="118800" cy="252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9891CB06-9BE5-4618-99AE-934139FF3213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591147" y="4305973"/>
                  <a:ext cx="149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1CCCED33-A641-17A5-24D1-15D8ABFCC39B}"/>
                    </a:ext>
                  </a:extLst>
                </p14:cNvPr>
                <p14:cNvContentPartPr/>
                <p14:nvPr/>
              </p14:nvContentPartPr>
              <p14:xfrm>
                <a:off x="6501147" y="4390933"/>
                <a:ext cx="163800" cy="720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1CCCED33-A641-17A5-24D1-15D8ABFCC39B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485667" y="4375813"/>
                  <a:ext cx="1940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8D4A1E63-95AF-22A7-4817-776FE4AD55A7}"/>
                    </a:ext>
                  </a:extLst>
                </p14:cNvPr>
                <p14:cNvContentPartPr/>
                <p14:nvPr/>
              </p14:nvContentPartPr>
              <p14:xfrm>
                <a:off x="6844947" y="4258093"/>
                <a:ext cx="263880" cy="14472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8D4A1E63-95AF-22A7-4817-776FE4AD55A7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829467" y="4242973"/>
                  <a:ext cx="29412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5AD1791C-3475-6DAE-53E0-2671E9EFFF9F}"/>
              </a:ext>
            </a:extLst>
          </p:cNvPr>
          <p:cNvGrpSpPr/>
          <p:nvPr/>
        </p:nvGrpSpPr>
        <p:grpSpPr>
          <a:xfrm>
            <a:off x="5719947" y="4726453"/>
            <a:ext cx="1112040" cy="168840"/>
            <a:chOff x="5719947" y="4726453"/>
            <a:chExt cx="111204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34C43596-C159-E441-6ADE-AD88AEBF40F2}"/>
                    </a:ext>
                  </a:extLst>
                </p14:cNvPr>
                <p14:cNvContentPartPr/>
                <p14:nvPr/>
              </p14:nvContentPartPr>
              <p14:xfrm>
                <a:off x="5719947" y="4814293"/>
                <a:ext cx="232200" cy="8100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34C43596-C159-E441-6ADE-AD88AEBF40F2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704827" y="4799173"/>
                  <a:ext cx="2628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0DA26C49-24C9-5C61-4956-C9A0DBC8377D}"/>
                    </a:ext>
                  </a:extLst>
                </p14:cNvPr>
                <p14:cNvContentPartPr/>
                <p14:nvPr/>
              </p14:nvContentPartPr>
              <p14:xfrm>
                <a:off x="6065187" y="4746613"/>
                <a:ext cx="80640" cy="1195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0DA26C49-24C9-5C61-4956-C9A0DBC8377D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6049707" y="4731133"/>
                  <a:ext cx="1112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8266DED9-F006-7DF2-C714-30B81D7C8DFD}"/>
                    </a:ext>
                  </a:extLst>
                </p14:cNvPr>
                <p14:cNvContentPartPr/>
                <p14:nvPr/>
              </p14:nvContentPartPr>
              <p14:xfrm>
                <a:off x="6178227" y="4785133"/>
                <a:ext cx="129600" cy="896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8266DED9-F006-7DF2-C714-30B81D7C8DFD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6163107" y="4770013"/>
                  <a:ext cx="15984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D80F4B9-96AE-87EA-84E3-58D78C118FFB}"/>
                    </a:ext>
                  </a:extLst>
                </p14:cNvPr>
                <p14:cNvContentPartPr/>
                <p14:nvPr/>
              </p14:nvContentPartPr>
              <p14:xfrm>
                <a:off x="6367947" y="4726453"/>
                <a:ext cx="153000" cy="13896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D80F4B9-96AE-87EA-84E3-58D78C118FFB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6352827" y="4711333"/>
                  <a:ext cx="1836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11BE6232-55E7-9DF0-03CB-BC13F3517D91}"/>
                    </a:ext>
                  </a:extLst>
                </p14:cNvPr>
                <p14:cNvContentPartPr/>
                <p14:nvPr/>
              </p14:nvContentPartPr>
              <p14:xfrm>
                <a:off x="6635427" y="4745173"/>
                <a:ext cx="183600" cy="1332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11BE6232-55E7-9DF0-03CB-BC13F3517D91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620307" y="4730053"/>
                  <a:ext cx="2138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38C852E9-E9A8-F751-2741-9B5D9597D40D}"/>
                    </a:ext>
                  </a:extLst>
                </p14:cNvPr>
                <p14:cNvContentPartPr/>
                <p14:nvPr/>
              </p14:nvContentPartPr>
              <p14:xfrm>
                <a:off x="6681507" y="4817533"/>
                <a:ext cx="150480" cy="1404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38C852E9-E9A8-F751-2741-9B5D9597D40D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666387" y="4802413"/>
                  <a:ext cx="18108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D025887C-D50E-3CB5-58BF-D8B2A19BF510}"/>
              </a:ext>
            </a:extLst>
          </p:cNvPr>
          <p:cNvGrpSpPr/>
          <p:nvPr/>
        </p:nvGrpSpPr>
        <p:grpSpPr>
          <a:xfrm>
            <a:off x="7031787" y="4676773"/>
            <a:ext cx="1440000" cy="155160"/>
            <a:chOff x="7031787" y="4676773"/>
            <a:chExt cx="1440000" cy="1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4FBBA27B-D2E7-7D26-4B1F-F10A048790E7}"/>
                    </a:ext>
                  </a:extLst>
                </p14:cNvPr>
                <p14:cNvContentPartPr/>
                <p14:nvPr/>
              </p14:nvContentPartPr>
              <p14:xfrm>
                <a:off x="7031787" y="4703053"/>
                <a:ext cx="248040" cy="12888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4FBBA27B-D2E7-7D26-4B1F-F10A048790E7}"/>
                    </a:ext>
                  </a:extLst>
                </p:cNvPr>
                <p:cNvPicPr/>
                <p:nvPr/>
              </p:nvPicPr>
              <p:blipFill>
                <a:blip r:embed="rId447"/>
                <a:stretch>
                  <a:fillRect/>
                </a:stretch>
              </p:blipFill>
              <p:spPr>
                <a:xfrm>
                  <a:off x="7016667" y="4687933"/>
                  <a:ext cx="278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8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E5FEE50B-5B51-73EB-2E2B-D279CA27312D}"/>
                    </a:ext>
                  </a:extLst>
                </p14:cNvPr>
                <p14:cNvContentPartPr/>
                <p14:nvPr/>
              </p14:nvContentPartPr>
              <p14:xfrm>
                <a:off x="7379547" y="4685413"/>
                <a:ext cx="79200" cy="14256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E5FEE50B-5B51-73EB-2E2B-D279CA27312D}"/>
                    </a:ext>
                  </a:extLst>
                </p:cNvPr>
                <p:cNvPicPr/>
                <p:nvPr/>
              </p:nvPicPr>
              <p:blipFill>
                <a:blip r:embed="rId449"/>
                <a:stretch>
                  <a:fillRect/>
                </a:stretch>
              </p:blipFill>
              <p:spPr>
                <a:xfrm>
                  <a:off x="7364427" y="4670293"/>
                  <a:ext cx="109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0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4585A1B3-87E4-B1C7-4F52-48AB342DF4AD}"/>
                    </a:ext>
                  </a:extLst>
                </p14:cNvPr>
                <p14:cNvContentPartPr/>
                <p14:nvPr/>
              </p14:nvContentPartPr>
              <p14:xfrm>
                <a:off x="7521747" y="4700893"/>
                <a:ext cx="128880" cy="10368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4585A1B3-87E4-B1C7-4F52-48AB342DF4AD}"/>
                    </a:ext>
                  </a:extLst>
                </p:cNvPr>
                <p:cNvPicPr/>
                <p:nvPr/>
              </p:nvPicPr>
              <p:blipFill>
                <a:blip r:embed="rId451"/>
                <a:stretch>
                  <a:fillRect/>
                </a:stretch>
              </p:blipFill>
              <p:spPr>
                <a:xfrm>
                  <a:off x="7506627" y="4685413"/>
                  <a:ext cx="1594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2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37CF1F73-86DA-6977-29BC-0C00A952D85D}"/>
                    </a:ext>
                  </a:extLst>
                </p14:cNvPr>
                <p14:cNvContentPartPr/>
                <p14:nvPr/>
              </p14:nvContentPartPr>
              <p14:xfrm>
                <a:off x="7694187" y="4676773"/>
                <a:ext cx="116280" cy="13716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37CF1F73-86DA-6977-29BC-0C00A952D85D}"/>
                    </a:ext>
                  </a:extLst>
                </p:cNvPr>
                <p:cNvPicPr/>
                <p:nvPr/>
              </p:nvPicPr>
              <p:blipFill>
                <a:blip r:embed="rId453"/>
                <a:stretch>
                  <a:fillRect/>
                </a:stretch>
              </p:blipFill>
              <p:spPr>
                <a:xfrm>
                  <a:off x="7679067" y="4661653"/>
                  <a:ext cx="146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E97EA381-C613-1205-12C1-DA5435DF3E1F}"/>
                    </a:ext>
                  </a:extLst>
                </p14:cNvPr>
                <p14:cNvContentPartPr/>
                <p14:nvPr/>
              </p14:nvContentPartPr>
              <p14:xfrm>
                <a:off x="7978947" y="4708453"/>
                <a:ext cx="178200" cy="108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E97EA381-C613-1205-12C1-DA5435DF3E1F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7963467" y="4693333"/>
                  <a:ext cx="208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6630C476-A218-B88E-3641-348728C5AFF1}"/>
                    </a:ext>
                  </a:extLst>
                </p14:cNvPr>
                <p14:cNvContentPartPr/>
                <p14:nvPr/>
              </p14:nvContentPartPr>
              <p14:xfrm>
                <a:off x="7955187" y="4791973"/>
                <a:ext cx="142560" cy="504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6630C476-A218-B88E-3641-348728C5AFF1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7939707" y="4776853"/>
                  <a:ext cx="1731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CB18B29D-F31B-DAA9-2924-B69FB5332538}"/>
                    </a:ext>
                  </a:extLst>
                </p14:cNvPr>
                <p14:cNvContentPartPr/>
                <p14:nvPr/>
              </p14:nvContentPartPr>
              <p14:xfrm>
                <a:off x="8271267" y="4684333"/>
                <a:ext cx="200520" cy="12168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CB18B29D-F31B-DAA9-2924-B69FB5332538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8255787" y="4668853"/>
                  <a:ext cx="23112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7F210B83-F9DC-5F07-FAD8-B108D4A020FE}"/>
              </a:ext>
            </a:extLst>
          </p:cNvPr>
          <p:cNvGrpSpPr/>
          <p:nvPr/>
        </p:nvGrpSpPr>
        <p:grpSpPr>
          <a:xfrm>
            <a:off x="580947" y="5350693"/>
            <a:ext cx="3170520" cy="442080"/>
            <a:chOff x="580947" y="5350693"/>
            <a:chExt cx="3170520" cy="44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644F0C88-46DE-A0C2-6704-4A34AE29261A}"/>
                    </a:ext>
                  </a:extLst>
                </p14:cNvPr>
                <p14:cNvContentPartPr/>
                <p14:nvPr/>
              </p14:nvContentPartPr>
              <p14:xfrm>
                <a:off x="584907" y="5492173"/>
                <a:ext cx="280800" cy="19944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644F0C88-46DE-A0C2-6704-4A34AE29261A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569787" y="5477053"/>
                  <a:ext cx="311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6DB4E15B-2345-CD39-A5D9-E77E7C23AAA2}"/>
                    </a:ext>
                  </a:extLst>
                </p14:cNvPr>
                <p14:cNvContentPartPr/>
                <p14:nvPr/>
              </p14:nvContentPartPr>
              <p14:xfrm>
                <a:off x="580947" y="5605933"/>
                <a:ext cx="233640" cy="172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6DB4E15B-2345-CD39-A5D9-E77E7C23AAA2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565827" y="5590813"/>
                  <a:ext cx="2638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65E75DEC-91B2-57DB-01B9-668F3D2300C8}"/>
                    </a:ext>
                  </a:extLst>
                </p14:cNvPr>
                <p14:cNvContentPartPr/>
                <p14:nvPr/>
              </p14:nvContentPartPr>
              <p14:xfrm>
                <a:off x="876147" y="5546533"/>
                <a:ext cx="170280" cy="1800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65E75DEC-91B2-57DB-01B9-668F3D2300C8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860667" y="5531053"/>
                  <a:ext cx="200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15" name="Ink 314">
                  <a:extLst>
                    <a:ext uri="{FF2B5EF4-FFF2-40B4-BE49-F238E27FC236}">
                      <a16:creationId xmlns:a16="http://schemas.microsoft.com/office/drawing/2014/main" id="{2C94D85F-52A6-2AD4-153F-7CFB59BDA72D}"/>
                    </a:ext>
                  </a:extLst>
                </p14:cNvPr>
                <p14:cNvContentPartPr/>
                <p14:nvPr/>
              </p14:nvContentPartPr>
              <p14:xfrm>
                <a:off x="903507" y="5605573"/>
                <a:ext cx="144000" cy="17280"/>
              </p14:xfrm>
            </p:contentPart>
          </mc:Choice>
          <mc:Fallback xmlns="">
            <p:pic>
              <p:nvPicPr>
                <p:cNvPr id="315" name="Ink 314">
                  <a:extLst>
                    <a:ext uri="{FF2B5EF4-FFF2-40B4-BE49-F238E27FC236}">
                      <a16:creationId xmlns:a16="http://schemas.microsoft.com/office/drawing/2014/main" id="{2C94D85F-52A6-2AD4-153F-7CFB59BDA72D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888387" y="5590093"/>
                  <a:ext cx="174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16" name="Ink 315">
                  <a:extLst>
                    <a:ext uri="{FF2B5EF4-FFF2-40B4-BE49-F238E27FC236}">
                      <a16:creationId xmlns:a16="http://schemas.microsoft.com/office/drawing/2014/main" id="{BA0668A4-CA9E-AACA-C1A5-C519E7932B5E}"/>
                    </a:ext>
                  </a:extLst>
                </p14:cNvPr>
                <p14:cNvContentPartPr/>
                <p14:nvPr/>
              </p14:nvContentPartPr>
              <p14:xfrm>
                <a:off x="1101147" y="5540053"/>
                <a:ext cx="1800" cy="3240"/>
              </p14:xfrm>
            </p:contentPart>
          </mc:Choice>
          <mc:Fallback xmlns="">
            <p:pic>
              <p:nvPicPr>
                <p:cNvPr id="316" name="Ink 315">
                  <a:extLst>
                    <a:ext uri="{FF2B5EF4-FFF2-40B4-BE49-F238E27FC236}">
                      <a16:creationId xmlns:a16="http://schemas.microsoft.com/office/drawing/2014/main" id="{BA0668A4-CA9E-AACA-C1A5-C519E7932B5E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086027" y="5524933"/>
                  <a:ext cx="32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4F2E2B9F-6459-078B-0EA8-0037FF8B3ADA}"/>
                    </a:ext>
                  </a:extLst>
                </p14:cNvPr>
                <p14:cNvContentPartPr/>
                <p14:nvPr/>
              </p14:nvContentPartPr>
              <p14:xfrm>
                <a:off x="1132827" y="5610253"/>
                <a:ext cx="1800" cy="324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4F2E2B9F-6459-078B-0EA8-0037FF8B3ADA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117707" y="5594773"/>
                  <a:ext cx="320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ADA313F7-067B-9077-D526-B96310B736AF}"/>
                    </a:ext>
                  </a:extLst>
                </p14:cNvPr>
                <p14:cNvContentPartPr/>
                <p14:nvPr/>
              </p14:nvContentPartPr>
              <p14:xfrm>
                <a:off x="1243347" y="5383813"/>
                <a:ext cx="248040" cy="22104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ADA313F7-067B-9077-D526-B96310B736AF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228227" y="5368693"/>
                  <a:ext cx="27864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F384CFCD-4248-BBC8-A027-1C2B84862970}"/>
                    </a:ext>
                  </a:extLst>
                </p14:cNvPr>
                <p14:cNvContentPartPr/>
                <p14:nvPr/>
              </p14:nvContentPartPr>
              <p14:xfrm>
                <a:off x="1302027" y="5520613"/>
                <a:ext cx="211680" cy="2052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F384CFCD-4248-BBC8-A027-1C2B84862970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286907" y="5505493"/>
                  <a:ext cx="2422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0FB299CE-0586-951A-37FC-3F7CD094440F}"/>
                    </a:ext>
                  </a:extLst>
                </p14:cNvPr>
                <p14:cNvContentPartPr/>
                <p14:nvPr/>
              </p14:nvContentPartPr>
              <p14:xfrm>
                <a:off x="1551507" y="5510533"/>
                <a:ext cx="87480" cy="10188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0FB299CE-0586-951A-37FC-3F7CD094440F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1536387" y="5495413"/>
                  <a:ext cx="1177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78218AD0-72B8-50D5-3A7D-1EF17148898C}"/>
                    </a:ext>
                  </a:extLst>
                </p14:cNvPr>
                <p14:cNvContentPartPr/>
                <p14:nvPr/>
              </p14:nvContentPartPr>
              <p14:xfrm>
                <a:off x="1628187" y="5522773"/>
                <a:ext cx="201960" cy="8424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78218AD0-72B8-50D5-3A7D-1EF17148898C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1612707" y="5507653"/>
                  <a:ext cx="2322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30A42A4F-A9AE-3096-935E-5AF2AC972D57}"/>
                    </a:ext>
                  </a:extLst>
                </p14:cNvPr>
                <p14:cNvContentPartPr/>
                <p14:nvPr/>
              </p14:nvContentPartPr>
              <p14:xfrm>
                <a:off x="1837347" y="5524933"/>
                <a:ext cx="225720" cy="7704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30A42A4F-A9AE-3096-935E-5AF2AC972D57}"/>
                    </a:ext>
                  </a:extLst>
                </p:cNvPr>
                <p:cNvPicPr/>
                <p:nvPr/>
              </p:nvPicPr>
              <p:blipFill>
                <a:blip r:embed="rId481"/>
                <a:stretch>
                  <a:fillRect/>
                </a:stretch>
              </p:blipFill>
              <p:spPr>
                <a:xfrm>
                  <a:off x="1822227" y="5509453"/>
                  <a:ext cx="255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2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2175AB41-7673-4F43-080D-492FE6FE4E58}"/>
                    </a:ext>
                  </a:extLst>
                </p14:cNvPr>
                <p14:cNvContentPartPr/>
                <p14:nvPr/>
              </p14:nvContentPartPr>
              <p14:xfrm>
                <a:off x="2210307" y="5517373"/>
                <a:ext cx="212400" cy="8892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2175AB41-7673-4F43-080D-492FE6FE4E58}"/>
                    </a:ext>
                  </a:extLst>
                </p:cNvPr>
                <p:cNvPicPr/>
                <p:nvPr/>
              </p:nvPicPr>
              <p:blipFill>
                <a:blip r:embed="rId483"/>
                <a:stretch>
                  <a:fillRect/>
                </a:stretch>
              </p:blipFill>
              <p:spPr>
                <a:xfrm>
                  <a:off x="2194827" y="5502253"/>
                  <a:ext cx="2430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4">
              <p14:nvContentPartPr>
                <p14:cNvPr id="325" name="Ink 324">
                  <a:extLst>
                    <a:ext uri="{FF2B5EF4-FFF2-40B4-BE49-F238E27FC236}">
                      <a16:creationId xmlns:a16="http://schemas.microsoft.com/office/drawing/2014/main" id="{37F29073-A5B2-C9CE-5755-111A296F5153}"/>
                    </a:ext>
                  </a:extLst>
                </p14:cNvPr>
                <p14:cNvContentPartPr/>
                <p14:nvPr/>
              </p14:nvContentPartPr>
              <p14:xfrm>
                <a:off x="2438187" y="5485693"/>
                <a:ext cx="95040" cy="87120"/>
              </p14:xfrm>
            </p:contentPart>
          </mc:Choice>
          <mc:Fallback xmlns="">
            <p:pic>
              <p:nvPicPr>
                <p:cNvPr id="325" name="Ink 324">
                  <a:extLst>
                    <a:ext uri="{FF2B5EF4-FFF2-40B4-BE49-F238E27FC236}">
                      <a16:creationId xmlns:a16="http://schemas.microsoft.com/office/drawing/2014/main" id="{37F29073-A5B2-C9CE-5755-111A296F5153}"/>
                    </a:ext>
                  </a:extLst>
                </p:cNvPr>
                <p:cNvPicPr/>
                <p:nvPr/>
              </p:nvPicPr>
              <p:blipFill>
                <a:blip r:embed="rId485"/>
                <a:stretch>
                  <a:fillRect/>
                </a:stretch>
              </p:blipFill>
              <p:spPr>
                <a:xfrm>
                  <a:off x="2422707" y="5470213"/>
                  <a:ext cx="125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6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9C3655D4-27A1-6017-B598-DFED4B347C5F}"/>
                    </a:ext>
                  </a:extLst>
                </p14:cNvPr>
                <p14:cNvContentPartPr/>
                <p14:nvPr/>
              </p14:nvContentPartPr>
              <p14:xfrm>
                <a:off x="2631507" y="5444293"/>
                <a:ext cx="24120" cy="1303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9C3655D4-27A1-6017-B598-DFED4B347C5F}"/>
                    </a:ext>
                  </a:extLst>
                </p:cNvPr>
                <p:cNvPicPr/>
                <p:nvPr/>
              </p:nvPicPr>
              <p:blipFill>
                <a:blip r:embed="rId487"/>
                <a:stretch>
                  <a:fillRect/>
                </a:stretch>
              </p:blipFill>
              <p:spPr>
                <a:xfrm>
                  <a:off x="2616387" y="5428813"/>
                  <a:ext cx="543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8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A86727DF-02F7-64F6-B1B2-E34E2E016543}"/>
                    </a:ext>
                  </a:extLst>
                </p14:cNvPr>
                <p14:cNvContentPartPr/>
                <p14:nvPr/>
              </p14:nvContentPartPr>
              <p14:xfrm>
                <a:off x="2593347" y="5487493"/>
                <a:ext cx="104400" cy="1728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A86727DF-02F7-64F6-B1B2-E34E2E016543}"/>
                    </a:ext>
                  </a:extLst>
                </p:cNvPr>
                <p:cNvPicPr/>
                <p:nvPr/>
              </p:nvPicPr>
              <p:blipFill>
                <a:blip r:embed="rId489"/>
                <a:stretch>
                  <a:fillRect/>
                </a:stretch>
              </p:blipFill>
              <p:spPr>
                <a:xfrm>
                  <a:off x="2578227" y="5472373"/>
                  <a:ext cx="1350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0">
              <p14:nvContentPartPr>
                <p14:cNvPr id="328" name="Ink 327">
                  <a:extLst>
                    <a:ext uri="{FF2B5EF4-FFF2-40B4-BE49-F238E27FC236}">
                      <a16:creationId xmlns:a16="http://schemas.microsoft.com/office/drawing/2014/main" id="{B7F948A8-671F-9B10-F44F-A134311E1861}"/>
                    </a:ext>
                  </a:extLst>
                </p14:cNvPr>
                <p14:cNvContentPartPr/>
                <p14:nvPr/>
              </p14:nvContentPartPr>
              <p14:xfrm>
                <a:off x="2775147" y="5479573"/>
                <a:ext cx="360" cy="92520"/>
              </p14:xfrm>
            </p:contentPart>
          </mc:Choice>
          <mc:Fallback xmlns="">
            <p:pic>
              <p:nvPicPr>
                <p:cNvPr id="328" name="Ink 327">
                  <a:extLst>
                    <a:ext uri="{FF2B5EF4-FFF2-40B4-BE49-F238E27FC236}">
                      <a16:creationId xmlns:a16="http://schemas.microsoft.com/office/drawing/2014/main" id="{B7F948A8-671F-9B10-F44F-A134311E1861}"/>
                    </a:ext>
                  </a:extLst>
                </p:cNvPr>
                <p:cNvPicPr/>
                <p:nvPr/>
              </p:nvPicPr>
              <p:blipFill>
                <a:blip r:embed="rId491"/>
                <a:stretch>
                  <a:fillRect/>
                </a:stretch>
              </p:blipFill>
              <p:spPr>
                <a:xfrm>
                  <a:off x="2760027" y="5464093"/>
                  <a:ext cx="309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B3AAC57D-5D2B-30BB-B0CD-A6A2251C27A9}"/>
                    </a:ext>
                  </a:extLst>
                </p14:cNvPr>
                <p14:cNvContentPartPr/>
                <p14:nvPr/>
              </p14:nvContentPartPr>
              <p14:xfrm>
                <a:off x="2792427" y="5409733"/>
                <a:ext cx="20160" cy="864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B3AAC57D-5D2B-30BB-B0CD-A6A2251C27A9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776947" y="5394253"/>
                  <a:ext cx="507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38C112B3-29FB-2B34-0EF0-4D17A075C9CA}"/>
                    </a:ext>
                  </a:extLst>
                </p14:cNvPr>
                <p14:cNvContentPartPr/>
                <p14:nvPr/>
              </p14:nvContentPartPr>
              <p14:xfrm>
                <a:off x="2881707" y="5350693"/>
                <a:ext cx="142560" cy="22788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38C112B3-29FB-2B34-0EF0-4D17A075C9CA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866587" y="5335573"/>
                  <a:ext cx="17316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427324AC-ECE6-FE64-7ABE-2C5388A87116}"/>
                    </a:ext>
                  </a:extLst>
                </p14:cNvPr>
                <p14:cNvContentPartPr/>
                <p14:nvPr/>
              </p14:nvContentPartPr>
              <p14:xfrm>
                <a:off x="3082227" y="5482093"/>
                <a:ext cx="88560" cy="8172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427324AC-ECE6-FE64-7ABE-2C5388A87116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3066747" y="5466973"/>
                  <a:ext cx="1191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32" name="Ink 331">
                  <a:extLst>
                    <a:ext uri="{FF2B5EF4-FFF2-40B4-BE49-F238E27FC236}">
                      <a16:creationId xmlns:a16="http://schemas.microsoft.com/office/drawing/2014/main" id="{1BFEEC0C-D890-F52C-8C11-05A0BC010E39}"/>
                    </a:ext>
                  </a:extLst>
                </p14:cNvPr>
                <p14:cNvContentPartPr/>
                <p14:nvPr/>
              </p14:nvContentPartPr>
              <p14:xfrm>
                <a:off x="3220467" y="5375173"/>
                <a:ext cx="531000" cy="417600"/>
              </p14:xfrm>
            </p:contentPart>
          </mc:Choice>
          <mc:Fallback xmlns="">
            <p:pic>
              <p:nvPicPr>
                <p:cNvPr id="332" name="Ink 331">
                  <a:extLst>
                    <a:ext uri="{FF2B5EF4-FFF2-40B4-BE49-F238E27FC236}">
                      <a16:creationId xmlns:a16="http://schemas.microsoft.com/office/drawing/2014/main" id="{1BFEEC0C-D890-F52C-8C11-05A0BC010E39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3204987" y="5360053"/>
                  <a:ext cx="561600" cy="448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F50C855C-9D67-6B13-D3A7-443BA991C34B}"/>
              </a:ext>
            </a:extLst>
          </p:cNvPr>
          <p:cNvGrpSpPr/>
          <p:nvPr/>
        </p:nvGrpSpPr>
        <p:grpSpPr>
          <a:xfrm>
            <a:off x="3887907" y="5346013"/>
            <a:ext cx="2937240" cy="415800"/>
            <a:chOff x="3887907" y="5346013"/>
            <a:chExt cx="293724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57112E09-5E30-9CC4-73BF-7551A00B9BBA}"/>
                    </a:ext>
                  </a:extLst>
                </p14:cNvPr>
                <p14:cNvContentPartPr/>
                <p14:nvPr/>
              </p14:nvContentPartPr>
              <p14:xfrm>
                <a:off x="3887907" y="5482813"/>
                <a:ext cx="272880" cy="7632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57112E09-5E30-9CC4-73BF-7551A00B9BBA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872787" y="5467693"/>
                  <a:ext cx="30348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ABB01533-D956-7E1C-3F54-BEBEB21927CB}"/>
                    </a:ext>
                  </a:extLst>
                </p14:cNvPr>
                <p14:cNvContentPartPr/>
                <p14:nvPr/>
              </p14:nvContentPartPr>
              <p14:xfrm>
                <a:off x="4273827" y="5455093"/>
                <a:ext cx="5760" cy="802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ABB01533-D956-7E1C-3F54-BEBEB21927CB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4258707" y="5439613"/>
                  <a:ext cx="360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4A61D417-66B2-87F1-8582-AD9E79EA1DE1}"/>
                    </a:ext>
                  </a:extLst>
                </p14:cNvPr>
                <p14:cNvContentPartPr/>
                <p14:nvPr/>
              </p14:nvContentPartPr>
              <p14:xfrm>
                <a:off x="4285707" y="5399293"/>
                <a:ext cx="22680" cy="900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4A61D417-66B2-87F1-8582-AD9E79EA1DE1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4270587" y="5383813"/>
                  <a:ext cx="5328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37" name="Ink 336">
                  <a:extLst>
                    <a:ext uri="{FF2B5EF4-FFF2-40B4-BE49-F238E27FC236}">
                      <a16:creationId xmlns:a16="http://schemas.microsoft.com/office/drawing/2014/main" id="{FFF0D791-EA07-1E52-F20D-79F855C7EF35}"/>
                    </a:ext>
                  </a:extLst>
                </p14:cNvPr>
                <p14:cNvContentPartPr/>
                <p14:nvPr/>
              </p14:nvContentPartPr>
              <p14:xfrm>
                <a:off x="4404507" y="5411173"/>
                <a:ext cx="4320" cy="132120"/>
              </p14:xfrm>
            </p:contentPart>
          </mc:Choice>
          <mc:Fallback xmlns="">
            <p:pic>
              <p:nvPicPr>
                <p:cNvPr id="337" name="Ink 336">
                  <a:extLst>
                    <a:ext uri="{FF2B5EF4-FFF2-40B4-BE49-F238E27FC236}">
                      <a16:creationId xmlns:a16="http://schemas.microsoft.com/office/drawing/2014/main" id="{FFF0D791-EA07-1E52-F20D-79F855C7EF35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4389027" y="5396053"/>
                  <a:ext cx="349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FEF5FD2D-ABDD-2F77-9D50-CB386F0F8F56}"/>
                    </a:ext>
                  </a:extLst>
                </p14:cNvPr>
                <p14:cNvContentPartPr/>
                <p14:nvPr/>
              </p14:nvContentPartPr>
              <p14:xfrm>
                <a:off x="4412067" y="5472733"/>
                <a:ext cx="90000" cy="864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FEF5FD2D-ABDD-2F77-9D50-CB386F0F8F56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4396947" y="5457253"/>
                  <a:ext cx="120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39" name="Ink 338">
                  <a:extLst>
                    <a:ext uri="{FF2B5EF4-FFF2-40B4-BE49-F238E27FC236}">
                      <a16:creationId xmlns:a16="http://schemas.microsoft.com/office/drawing/2014/main" id="{C49B6542-65C9-A23C-AD79-AD0FFC419E15}"/>
                    </a:ext>
                  </a:extLst>
                </p14:cNvPr>
                <p14:cNvContentPartPr/>
                <p14:nvPr/>
              </p14:nvContentPartPr>
              <p14:xfrm>
                <a:off x="4588827" y="5346013"/>
                <a:ext cx="92520" cy="180720"/>
              </p14:xfrm>
            </p:contentPart>
          </mc:Choice>
          <mc:Fallback xmlns="">
            <p:pic>
              <p:nvPicPr>
                <p:cNvPr id="339" name="Ink 338">
                  <a:extLst>
                    <a:ext uri="{FF2B5EF4-FFF2-40B4-BE49-F238E27FC236}">
                      <a16:creationId xmlns:a16="http://schemas.microsoft.com/office/drawing/2014/main" id="{C49B6542-65C9-A23C-AD79-AD0FFC419E1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4573347" y="5330893"/>
                  <a:ext cx="12312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9455E33-5810-5C5A-8C08-255E3A78ED57}"/>
                    </a:ext>
                  </a:extLst>
                </p14:cNvPr>
                <p14:cNvContentPartPr/>
                <p14:nvPr/>
              </p14:nvContentPartPr>
              <p14:xfrm>
                <a:off x="4767747" y="5429893"/>
                <a:ext cx="5760" cy="7812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9455E33-5810-5C5A-8C08-255E3A78ED57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4752627" y="5414773"/>
                  <a:ext cx="360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5BB1F46-3FD1-75A4-7874-7130EAB5AD06}"/>
                    </a:ext>
                  </a:extLst>
                </p14:cNvPr>
                <p14:cNvContentPartPr/>
                <p14:nvPr/>
              </p14:nvContentPartPr>
              <p14:xfrm>
                <a:off x="4785027" y="5398933"/>
                <a:ext cx="360" cy="36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5BB1F46-3FD1-75A4-7874-7130EAB5AD0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769547" y="538345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21501D54-BA98-B02F-D3D8-B99399470CBA}"/>
                    </a:ext>
                  </a:extLst>
                </p14:cNvPr>
                <p14:cNvContentPartPr/>
                <p14:nvPr/>
              </p14:nvContentPartPr>
              <p14:xfrm>
                <a:off x="4785027" y="5397493"/>
                <a:ext cx="180720" cy="1656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21501D54-BA98-B02F-D3D8-B99399470CBA}"/>
                    </a:ext>
                  </a:extLst>
                </p:cNvPr>
                <p:cNvPicPr/>
                <p:nvPr/>
              </p:nvPicPr>
              <p:blipFill>
                <a:blip r:embed="rId516"/>
                <a:stretch>
                  <a:fillRect/>
                </a:stretch>
              </p:blipFill>
              <p:spPr>
                <a:xfrm>
                  <a:off x="4769547" y="5382373"/>
                  <a:ext cx="2113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7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06076B98-084E-D3F2-5636-0B1D165DD279}"/>
                    </a:ext>
                  </a:extLst>
                </p14:cNvPr>
                <p14:cNvContentPartPr/>
                <p14:nvPr/>
              </p14:nvContentPartPr>
              <p14:xfrm>
                <a:off x="5094627" y="5459053"/>
                <a:ext cx="167760" cy="8244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06076B98-084E-D3F2-5636-0B1D165DD279}"/>
                    </a:ext>
                  </a:extLst>
                </p:cNvPr>
                <p:cNvPicPr/>
                <p:nvPr/>
              </p:nvPicPr>
              <p:blipFill>
                <a:blip r:embed="rId518"/>
                <a:stretch>
                  <a:fillRect/>
                </a:stretch>
              </p:blipFill>
              <p:spPr>
                <a:xfrm>
                  <a:off x="5079147" y="5443933"/>
                  <a:ext cx="1980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9">
              <p14:nvContentPartPr>
                <p14:cNvPr id="345" name="Ink 344">
                  <a:extLst>
                    <a:ext uri="{FF2B5EF4-FFF2-40B4-BE49-F238E27FC236}">
                      <a16:creationId xmlns:a16="http://schemas.microsoft.com/office/drawing/2014/main" id="{4E93813E-36ED-6A50-59AB-861E6717DFC2}"/>
                    </a:ext>
                  </a:extLst>
                </p14:cNvPr>
                <p14:cNvContentPartPr/>
                <p14:nvPr/>
              </p14:nvContentPartPr>
              <p14:xfrm>
                <a:off x="5159067" y="5451493"/>
                <a:ext cx="326880" cy="310320"/>
              </p14:xfrm>
            </p:contentPart>
          </mc:Choice>
          <mc:Fallback xmlns="">
            <p:pic>
              <p:nvPicPr>
                <p:cNvPr id="345" name="Ink 344">
                  <a:extLst>
                    <a:ext uri="{FF2B5EF4-FFF2-40B4-BE49-F238E27FC236}">
                      <a16:creationId xmlns:a16="http://schemas.microsoft.com/office/drawing/2014/main" id="{4E93813E-36ED-6A50-59AB-861E6717DFC2}"/>
                    </a:ext>
                  </a:extLst>
                </p:cNvPr>
                <p:cNvPicPr/>
                <p:nvPr/>
              </p:nvPicPr>
              <p:blipFill>
                <a:blip r:embed="rId520"/>
                <a:stretch>
                  <a:fillRect/>
                </a:stretch>
              </p:blipFill>
              <p:spPr>
                <a:xfrm>
                  <a:off x="5143947" y="5436373"/>
                  <a:ext cx="3574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1">
              <p14:nvContentPartPr>
                <p14:cNvPr id="346" name="Ink 345">
                  <a:extLst>
                    <a:ext uri="{FF2B5EF4-FFF2-40B4-BE49-F238E27FC236}">
                      <a16:creationId xmlns:a16="http://schemas.microsoft.com/office/drawing/2014/main" id="{5E1AB1CB-8A05-3103-71E3-304CE2041236}"/>
                    </a:ext>
                  </a:extLst>
                </p14:cNvPr>
                <p14:cNvContentPartPr/>
                <p14:nvPr/>
              </p14:nvContentPartPr>
              <p14:xfrm>
                <a:off x="5544987" y="5456533"/>
                <a:ext cx="167760" cy="91080"/>
              </p14:xfrm>
            </p:contentPart>
          </mc:Choice>
          <mc:Fallback xmlns="">
            <p:pic>
              <p:nvPicPr>
                <p:cNvPr id="346" name="Ink 345">
                  <a:extLst>
                    <a:ext uri="{FF2B5EF4-FFF2-40B4-BE49-F238E27FC236}">
                      <a16:creationId xmlns:a16="http://schemas.microsoft.com/office/drawing/2014/main" id="{5E1AB1CB-8A05-3103-71E3-304CE2041236}"/>
                    </a:ext>
                  </a:extLst>
                </p:cNvPr>
                <p:cNvPicPr/>
                <p:nvPr/>
              </p:nvPicPr>
              <p:blipFill>
                <a:blip r:embed="rId522"/>
                <a:stretch>
                  <a:fillRect/>
                </a:stretch>
              </p:blipFill>
              <p:spPr>
                <a:xfrm>
                  <a:off x="5529507" y="5441053"/>
                  <a:ext cx="198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3EA0EAEE-FFD4-CEBD-EEE5-CEF09B4269B3}"/>
                    </a:ext>
                  </a:extLst>
                </p14:cNvPr>
                <p14:cNvContentPartPr/>
                <p14:nvPr/>
              </p14:nvContentPartPr>
              <p14:xfrm>
                <a:off x="5755587" y="5422693"/>
                <a:ext cx="172800" cy="1324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3EA0EAEE-FFD4-CEBD-EEE5-CEF09B4269B3}"/>
                    </a:ext>
                  </a:extLst>
                </p:cNvPr>
                <p:cNvPicPr/>
                <p:nvPr/>
              </p:nvPicPr>
              <p:blipFill>
                <a:blip r:embed="rId524"/>
                <a:stretch>
                  <a:fillRect/>
                </a:stretch>
              </p:blipFill>
              <p:spPr>
                <a:xfrm>
                  <a:off x="5740467" y="5407213"/>
                  <a:ext cx="2034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661C5095-4AEA-FC47-2163-AAE3F355352F}"/>
                    </a:ext>
                  </a:extLst>
                </p14:cNvPr>
                <p14:cNvContentPartPr/>
                <p14:nvPr/>
              </p14:nvContentPartPr>
              <p14:xfrm>
                <a:off x="5938827" y="5457613"/>
                <a:ext cx="162360" cy="21096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661C5095-4AEA-FC47-2163-AAE3F355352F}"/>
                    </a:ext>
                  </a:extLst>
                </p:cNvPr>
                <p:cNvPicPr/>
                <p:nvPr/>
              </p:nvPicPr>
              <p:blipFill>
                <a:blip r:embed="rId526"/>
                <a:stretch>
                  <a:fillRect/>
                </a:stretch>
              </p:blipFill>
              <p:spPr>
                <a:xfrm>
                  <a:off x="5923347" y="5442493"/>
                  <a:ext cx="19296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C849016D-FD28-CAEB-158B-143CE1EEBB15}"/>
                    </a:ext>
                  </a:extLst>
                </p14:cNvPr>
                <p14:cNvContentPartPr/>
                <p14:nvPr/>
              </p14:nvContentPartPr>
              <p14:xfrm>
                <a:off x="6201987" y="5484973"/>
                <a:ext cx="106920" cy="7092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C849016D-FD28-CAEB-158B-143CE1EEBB15}"/>
                    </a:ext>
                  </a:extLst>
                </p:cNvPr>
                <p:cNvPicPr/>
                <p:nvPr/>
              </p:nvPicPr>
              <p:blipFill>
                <a:blip r:embed="rId528"/>
                <a:stretch>
                  <a:fillRect/>
                </a:stretch>
              </p:blipFill>
              <p:spPr>
                <a:xfrm>
                  <a:off x="6186867" y="5469493"/>
                  <a:ext cx="137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09F2D2F0-A717-B059-16C0-4F9B5349C60E}"/>
                    </a:ext>
                  </a:extLst>
                </p14:cNvPr>
                <p14:cNvContentPartPr/>
                <p14:nvPr/>
              </p14:nvContentPartPr>
              <p14:xfrm>
                <a:off x="6340227" y="5492893"/>
                <a:ext cx="484920" cy="10548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09F2D2F0-A717-B059-16C0-4F9B5349C60E}"/>
                    </a:ext>
                  </a:extLst>
                </p:cNvPr>
                <p:cNvPicPr/>
                <p:nvPr/>
              </p:nvPicPr>
              <p:blipFill>
                <a:blip r:embed="rId530"/>
                <a:stretch>
                  <a:fillRect/>
                </a:stretch>
              </p:blipFill>
              <p:spPr>
                <a:xfrm>
                  <a:off x="6325107" y="5477773"/>
                  <a:ext cx="515520" cy="135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723009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\documentclass{article}&#10;\usepackage{amsmath}&#10;\pagestyle{empty}&#10;\begin{document}&#10;&#10;&#10;$ \frac{dA_0}{dt} = -2k \rho A_0\frac{(r_{max}-r_1)}{r_{max}} + k^-(A_{max}-A_0-A_2)\frac{r_1}{r_{max}}$&#10;&#10;\end{document}" title="IguanaTex Bitmap Display">
            <a:extLst>
              <a:ext uri="{FF2B5EF4-FFF2-40B4-BE49-F238E27FC236}">
                <a16:creationId xmlns:a16="http://schemas.microsoft.com/office/drawing/2014/main" id="{63F394EE-1CB9-591A-3A09-6D1A0539707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59554" y="1562963"/>
            <a:ext cx="5745600" cy="378000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&#10;$\frac{dA_2}{dt} = k\delta \rho (A_{max} - A_0 - A_2)\frac{(r_{max} - r_1)}{r_{max}} - 2k^-A_2\frac{r_1}{r_{max}}$&#10;&#10;\end{document}" title="IguanaTex Bitmap Display">
            <a:extLst>
              <a:ext uri="{FF2B5EF4-FFF2-40B4-BE49-F238E27FC236}">
                <a16:creationId xmlns:a16="http://schemas.microsoft.com/office/drawing/2014/main" id="{075E27BD-934E-D782-0BCE-29A86E5B26D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59554" y="2073147"/>
            <a:ext cx="5715000" cy="381000"/>
          </a:xfrm>
          <a:prstGeom prst="rect">
            <a:avLst/>
          </a:prstGeom>
        </p:spPr>
      </p:pic>
      <p:pic>
        <p:nvPicPr>
          <p:cNvPr id="50" name="Picture 49" descr="\documentclass{article}&#10;\usepackage{amsmath}&#10;\pagestyle{empty}&#10;\begin{document}&#10;&#10;$$ \frac{dr_1}{dt} = 2k\rho \frac{A_0}{A_{max}}(r_{max} -r_1) - k^- \frac{A_{max} -A_0 - A_1}{A_{max}}r_1 + k \delta \rho \frac{A_{max} -A_0 - A_1}{A_{max}}(r_{max} -r_1) -\\ 2k^- \frac{A_2}{A_{max}} r_1 $$&#10;&#10;&#10;&#10;\end{document}" title="IguanaTex Bitmap Display">
            <a:extLst>
              <a:ext uri="{FF2B5EF4-FFF2-40B4-BE49-F238E27FC236}">
                <a16:creationId xmlns:a16="http://schemas.microsoft.com/office/drawing/2014/main" id="{2AF0BE91-11AB-D3DD-7A35-3227E73307C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59554" y="2578438"/>
            <a:ext cx="10255320" cy="558939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$\hat{A_0} = \frac{A_0}{A_{max}}$&#10;&#10;&#10;\end{document}" title="IguanaTex Bitmap Display">
            <a:extLst>
              <a:ext uri="{FF2B5EF4-FFF2-40B4-BE49-F238E27FC236}">
                <a16:creationId xmlns:a16="http://schemas.microsoft.com/office/drawing/2014/main" id="{5F9C24D7-238A-366D-A387-7E1AF8FB6D6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994193" y="4407955"/>
            <a:ext cx="1193800" cy="355600"/>
          </a:xfrm>
          <a:prstGeom prst="rect">
            <a:avLst/>
          </a:prstGeom>
        </p:spPr>
      </p:pic>
      <p:pic>
        <p:nvPicPr>
          <p:cNvPr id="20" name="Picture 19" descr="\documentclass{article}&#10;\usepackage{amsmath}&#10;\pagestyle{empty}&#10;\begin{document}&#10;&#10;$\hat{A_2} = \frac{A_2}{A_{max}}$&#10;&#10;&#10;\end{document}" title="IguanaTex Bitmap Display">
            <a:extLst>
              <a:ext uri="{FF2B5EF4-FFF2-40B4-BE49-F238E27FC236}">
                <a16:creationId xmlns:a16="http://schemas.microsoft.com/office/drawing/2014/main" id="{F418D700-21D1-96BB-38AA-3BCC4EF0A3D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994193" y="4819701"/>
            <a:ext cx="1196486" cy="356400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$\hat{r_1} = \frac{r_1}{r_{max}}$&#10;&#10;&#10;\end{document}" title="IguanaTex Bitmap Display">
            <a:extLst>
              <a:ext uri="{FF2B5EF4-FFF2-40B4-BE49-F238E27FC236}">
                <a16:creationId xmlns:a16="http://schemas.microsoft.com/office/drawing/2014/main" id="{13FCC572-3569-4F80-73ED-18A2B208E28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0004817" y="5255499"/>
            <a:ext cx="1066800" cy="3048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328A17C-A2A5-2455-2310-2F4C17B2A8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26492" y="3335344"/>
            <a:ext cx="4338713" cy="351698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73ECAF8F-51AB-8115-8FE9-D3682EBDC01D}"/>
              </a:ext>
            </a:extLst>
          </p:cNvPr>
          <p:cNvGrpSpPr/>
          <p:nvPr/>
        </p:nvGrpSpPr>
        <p:grpSpPr>
          <a:xfrm>
            <a:off x="2024513" y="422859"/>
            <a:ext cx="1535760" cy="239760"/>
            <a:chOff x="2024513" y="422859"/>
            <a:chExt cx="153576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E69D94A-78F5-EB2D-1C27-99AB9DF27507}"/>
                    </a:ext>
                  </a:extLst>
                </p14:cNvPr>
                <p14:cNvContentPartPr/>
                <p14:nvPr/>
              </p14:nvContentPartPr>
              <p14:xfrm>
                <a:off x="2024513" y="422859"/>
                <a:ext cx="257040" cy="2397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E69D94A-78F5-EB2D-1C27-99AB9DF2750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09033" y="407739"/>
                  <a:ext cx="28728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998377C-1806-FCC0-92FD-0690BA2C19A2}"/>
                    </a:ext>
                  </a:extLst>
                </p14:cNvPr>
                <p14:cNvContentPartPr/>
                <p14:nvPr/>
              </p14:nvContentPartPr>
              <p14:xfrm>
                <a:off x="2328353" y="531219"/>
                <a:ext cx="167760" cy="124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998377C-1806-FCC0-92FD-0690BA2C19A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313233" y="516099"/>
                  <a:ext cx="1983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CF09CCC-B194-EC67-50C2-0EEA2E558EB3}"/>
                    </a:ext>
                  </a:extLst>
                </p14:cNvPr>
                <p14:cNvContentPartPr/>
                <p14:nvPr/>
              </p14:nvContentPartPr>
              <p14:xfrm>
                <a:off x="2591873" y="509619"/>
                <a:ext cx="129960" cy="105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CF09CCC-B194-EC67-50C2-0EEA2E558EB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576753" y="494499"/>
                  <a:ext cx="1605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1062137-97B0-1647-734C-A0941FD64F95}"/>
                    </a:ext>
                  </a:extLst>
                </p14:cNvPr>
                <p14:cNvContentPartPr/>
                <p14:nvPr/>
              </p14:nvContentPartPr>
              <p14:xfrm>
                <a:off x="2771873" y="510339"/>
                <a:ext cx="174600" cy="124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1062137-97B0-1647-734C-A0941FD64F9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756753" y="495219"/>
                  <a:ext cx="2052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BF683A0-60BB-71A1-BBD5-DB51C0597797}"/>
                    </a:ext>
                  </a:extLst>
                </p14:cNvPr>
                <p14:cNvContentPartPr/>
                <p14:nvPr/>
              </p14:nvContentPartPr>
              <p14:xfrm>
                <a:off x="2981033" y="542739"/>
                <a:ext cx="162000" cy="105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BF683A0-60BB-71A1-BBD5-DB51C059779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965913" y="527619"/>
                  <a:ext cx="192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F97EE59-AA07-4D56-A4EE-E742E8B93C77}"/>
                    </a:ext>
                  </a:extLst>
                </p14:cNvPr>
                <p14:cNvContentPartPr/>
                <p14:nvPr/>
              </p14:nvContentPartPr>
              <p14:xfrm>
                <a:off x="3227993" y="534099"/>
                <a:ext cx="105120" cy="88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F97EE59-AA07-4D56-A4EE-E742E8B93C7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212513" y="518979"/>
                  <a:ext cx="135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CCA385C-6D9E-AA47-ADD0-7B3C01591FBB}"/>
                    </a:ext>
                  </a:extLst>
                </p14:cNvPr>
                <p14:cNvContentPartPr/>
                <p14:nvPr/>
              </p14:nvContentPartPr>
              <p14:xfrm>
                <a:off x="3460913" y="495219"/>
                <a:ext cx="51840" cy="131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CCA385C-6D9E-AA47-ADD0-7B3C01591FB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445433" y="480099"/>
                  <a:ext cx="824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AF01C1F-7973-550C-D500-59B5EF2C4EDA}"/>
                    </a:ext>
                  </a:extLst>
                </p14:cNvPr>
                <p14:cNvContentPartPr/>
                <p14:nvPr/>
              </p14:nvContentPartPr>
              <p14:xfrm>
                <a:off x="3428873" y="531939"/>
                <a:ext cx="131400" cy="147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AF01C1F-7973-550C-D500-59B5EF2C4ED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13393" y="516819"/>
                  <a:ext cx="162000" cy="4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B8F158-79DC-CF48-8E59-1639F00839BB}"/>
              </a:ext>
            </a:extLst>
          </p:cNvPr>
          <p:cNvGrpSpPr/>
          <p:nvPr/>
        </p:nvGrpSpPr>
        <p:grpSpPr>
          <a:xfrm>
            <a:off x="3849713" y="458859"/>
            <a:ext cx="393840" cy="199800"/>
            <a:chOff x="3849713" y="458859"/>
            <a:chExt cx="393840" cy="19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D2BD5AD-CCB2-9484-0710-8CF0A29BD00E}"/>
                    </a:ext>
                  </a:extLst>
                </p14:cNvPr>
                <p14:cNvContentPartPr/>
                <p14:nvPr/>
              </p14:nvContentPartPr>
              <p14:xfrm>
                <a:off x="3888953" y="458859"/>
                <a:ext cx="29520" cy="199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D2BD5AD-CCB2-9484-0710-8CF0A29BD00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873473" y="443379"/>
                  <a:ext cx="601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AEA8756-C62A-C57C-B4E6-C94E0CB950E2}"/>
                    </a:ext>
                  </a:extLst>
                </p14:cNvPr>
                <p14:cNvContentPartPr/>
                <p14:nvPr/>
              </p14:nvContentPartPr>
              <p14:xfrm>
                <a:off x="3849713" y="524739"/>
                <a:ext cx="184320" cy="11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AEA8756-C62A-C57C-B4E6-C94E0CB950E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834593" y="509619"/>
                  <a:ext cx="21492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5B268E1-9359-2C79-F433-68120265A6E8}"/>
                    </a:ext>
                  </a:extLst>
                </p14:cNvPr>
                <p14:cNvContentPartPr/>
                <p14:nvPr/>
              </p14:nvContentPartPr>
              <p14:xfrm>
                <a:off x="4088393" y="518259"/>
                <a:ext cx="155160" cy="92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5B268E1-9359-2C79-F433-68120265A6E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072913" y="503139"/>
                  <a:ext cx="18576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7FE8512-5C81-4041-D29C-AC9A2E4CE06C}"/>
              </a:ext>
            </a:extLst>
          </p:cNvPr>
          <p:cNvGrpSpPr/>
          <p:nvPr/>
        </p:nvGrpSpPr>
        <p:grpSpPr>
          <a:xfrm>
            <a:off x="4803713" y="342579"/>
            <a:ext cx="1719720" cy="314640"/>
            <a:chOff x="4803713" y="342579"/>
            <a:chExt cx="1719720" cy="31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F0B358B-1402-FC4B-7E69-343448BE83FD}"/>
                    </a:ext>
                  </a:extLst>
                </p14:cNvPr>
                <p14:cNvContentPartPr/>
                <p14:nvPr/>
              </p14:nvContentPartPr>
              <p14:xfrm>
                <a:off x="4803713" y="485139"/>
                <a:ext cx="190080" cy="157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F0B358B-1402-FC4B-7E69-343448BE83FD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88593" y="470019"/>
                  <a:ext cx="220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63CF79E-E98A-AC30-FD1F-C9C12A91DC9A}"/>
                    </a:ext>
                  </a:extLst>
                </p14:cNvPr>
                <p14:cNvContentPartPr/>
                <p14:nvPr/>
              </p14:nvContentPartPr>
              <p14:xfrm>
                <a:off x="5044913" y="525459"/>
                <a:ext cx="228960" cy="131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63CF79E-E98A-AC30-FD1F-C9C12A91DC9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29793" y="510339"/>
                  <a:ext cx="259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D13FAF7-D758-AACA-1442-C5ADDD01C555}"/>
                    </a:ext>
                  </a:extLst>
                </p14:cNvPr>
                <p14:cNvContentPartPr/>
                <p14:nvPr/>
              </p14:nvContentPartPr>
              <p14:xfrm>
                <a:off x="5379713" y="526179"/>
                <a:ext cx="257040" cy="87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D13FAF7-D758-AACA-1442-C5ADDD01C555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364233" y="511059"/>
                  <a:ext cx="2872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642EEBC-6267-2249-82B8-05973EF25A72}"/>
                    </a:ext>
                  </a:extLst>
                </p14:cNvPr>
                <p14:cNvContentPartPr/>
                <p14:nvPr/>
              </p14:nvContentPartPr>
              <p14:xfrm>
                <a:off x="5728193" y="342579"/>
                <a:ext cx="177480" cy="256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642EEBC-6267-2249-82B8-05973EF25A7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713073" y="327459"/>
                  <a:ext cx="208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839D73B-F9E7-968F-750E-FDD2D3B53C07}"/>
                    </a:ext>
                  </a:extLst>
                </p14:cNvPr>
                <p14:cNvContentPartPr/>
                <p14:nvPr/>
              </p14:nvContentPartPr>
              <p14:xfrm>
                <a:off x="5976593" y="507459"/>
                <a:ext cx="123120" cy="101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839D73B-F9E7-968F-750E-FDD2D3B53C0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961113" y="492339"/>
                  <a:ext cx="153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D26A8FD-168C-863B-D8EF-D1DC35A909A7}"/>
                    </a:ext>
                  </a:extLst>
                </p14:cNvPr>
                <p14:cNvContentPartPr/>
                <p14:nvPr/>
              </p14:nvContentPartPr>
              <p14:xfrm>
                <a:off x="6223193" y="486579"/>
                <a:ext cx="123120" cy="101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D26A8FD-168C-863B-D8EF-D1DC35A909A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208073" y="471459"/>
                  <a:ext cx="1537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AB253B8-8663-3578-8822-3C2219B66F4E}"/>
                    </a:ext>
                  </a:extLst>
                </p14:cNvPr>
                <p14:cNvContentPartPr/>
                <p14:nvPr/>
              </p14:nvContentPartPr>
              <p14:xfrm>
                <a:off x="6377993" y="526899"/>
                <a:ext cx="145440" cy="720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AB253B8-8663-3578-8822-3C2219B66F4E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362873" y="511779"/>
                  <a:ext cx="176040" cy="10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D707C2A-A559-7127-D1FD-3AA26D491AFF}"/>
              </a:ext>
            </a:extLst>
          </p:cNvPr>
          <p:cNvGrpSpPr/>
          <p:nvPr/>
        </p:nvGrpSpPr>
        <p:grpSpPr>
          <a:xfrm>
            <a:off x="6728273" y="407019"/>
            <a:ext cx="499320" cy="262080"/>
            <a:chOff x="6728273" y="407019"/>
            <a:chExt cx="49932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C2C6F37-65A6-1AB1-B54D-DDED601B5EDC}"/>
                    </a:ext>
                  </a:extLst>
                </p14:cNvPr>
                <p14:cNvContentPartPr/>
                <p14:nvPr/>
              </p14:nvContentPartPr>
              <p14:xfrm>
                <a:off x="6728273" y="516819"/>
                <a:ext cx="164880" cy="110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C2C6F37-65A6-1AB1-B54D-DDED601B5ED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712793" y="501699"/>
                  <a:ext cx="195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1F0FFA8-E953-4773-F4F0-71C06170A20C}"/>
                    </a:ext>
                  </a:extLst>
                </p14:cNvPr>
                <p14:cNvContentPartPr/>
                <p14:nvPr/>
              </p14:nvContentPartPr>
              <p14:xfrm>
                <a:off x="6892793" y="525459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1F0FFA8-E953-4773-F4F0-71C06170A20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877313" y="51033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8CFCC93-54E4-F8F6-2A66-6CA5D9F5DAB9}"/>
                    </a:ext>
                  </a:extLst>
                </p14:cNvPr>
                <p14:cNvContentPartPr/>
                <p14:nvPr/>
              </p14:nvContentPartPr>
              <p14:xfrm>
                <a:off x="6955433" y="407019"/>
                <a:ext cx="213840" cy="262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8CFCC93-54E4-F8F6-2A66-6CA5D9F5DAB9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940313" y="391899"/>
                  <a:ext cx="2440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50F5B37-AB49-3EAD-AD2B-E25DC5AF7F66}"/>
                    </a:ext>
                  </a:extLst>
                </p14:cNvPr>
                <p14:cNvContentPartPr/>
                <p14:nvPr/>
              </p14:nvContentPartPr>
              <p14:xfrm>
                <a:off x="7027793" y="559299"/>
                <a:ext cx="199800" cy="1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50F5B37-AB49-3EAD-AD2B-E25DC5AF7F6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012673" y="543819"/>
                  <a:ext cx="23040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DEFFF93-37FF-1032-16C0-D257B8DFA871}"/>
              </a:ext>
            </a:extLst>
          </p:cNvPr>
          <p:cNvGrpSpPr/>
          <p:nvPr/>
        </p:nvGrpSpPr>
        <p:grpSpPr>
          <a:xfrm>
            <a:off x="7654193" y="394419"/>
            <a:ext cx="1775520" cy="329040"/>
            <a:chOff x="7654193" y="394419"/>
            <a:chExt cx="177552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B73FC4D-0A75-D7D3-1DD1-EF98BF43C177}"/>
                    </a:ext>
                  </a:extLst>
                </p14:cNvPr>
                <p14:cNvContentPartPr/>
                <p14:nvPr/>
              </p14:nvContentPartPr>
              <p14:xfrm>
                <a:off x="7654193" y="394419"/>
                <a:ext cx="289080" cy="288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B73FC4D-0A75-D7D3-1DD1-EF98BF43C177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7638713" y="379299"/>
                  <a:ext cx="31968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F2FC36-72FF-E2C6-4999-E0E4941980EF}"/>
                    </a:ext>
                  </a:extLst>
                </p14:cNvPr>
                <p14:cNvContentPartPr/>
                <p14:nvPr/>
              </p14:nvContentPartPr>
              <p14:xfrm>
                <a:off x="7861913" y="571539"/>
                <a:ext cx="139680" cy="112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F2FC36-72FF-E2C6-4999-E0E4941980E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846793" y="556059"/>
                  <a:ext cx="1702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9EA2981-49DF-ECC5-B4CB-2B2B58218AF2}"/>
                    </a:ext>
                  </a:extLst>
                </p14:cNvPr>
                <p14:cNvContentPartPr/>
                <p14:nvPr/>
              </p14:nvContentPartPr>
              <p14:xfrm>
                <a:off x="8058473" y="557139"/>
                <a:ext cx="195480" cy="115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9EA2981-49DF-ECC5-B4CB-2B2B58218AF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043353" y="541659"/>
                  <a:ext cx="2260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F63A819-7A39-AD10-605F-D061696CC7E8}"/>
                    </a:ext>
                  </a:extLst>
                </p14:cNvPr>
                <p14:cNvContentPartPr/>
                <p14:nvPr/>
              </p14:nvContentPartPr>
              <p14:xfrm>
                <a:off x="8257913" y="580179"/>
                <a:ext cx="156600" cy="80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F63A819-7A39-AD10-605F-D061696CC7E8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242793" y="564699"/>
                  <a:ext cx="18720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24175E1-BB73-A22A-BCA5-0653450865A7}"/>
                    </a:ext>
                  </a:extLst>
                </p14:cNvPr>
                <p14:cNvContentPartPr/>
                <p14:nvPr/>
              </p14:nvContentPartPr>
              <p14:xfrm>
                <a:off x="8511713" y="599259"/>
                <a:ext cx="153720" cy="124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24175E1-BB73-A22A-BCA5-0653450865A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496593" y="584139"/>
                  <a:ext cx="184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1D68B9D-B4FB-6985-93CE-EFF3127E8947}"/>
                    </a:ext>
                  </a:extLst>
                </p14:cNvPr>
                <p14:cNvContentPartPr/>
                <p14:nvPr/>
              </p14:nvContentPartPr>
              <p14:xfrm>
                <a:off x="8748593" y="508899"/>
                <a:ext cx="42120" cy="158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1D68B9D-B4FB-6985-93CE-EFF3127E894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733473" y="493779"/>
                  <a:ext cx="727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B194698-BA55-10D3-55EE-57E199E8B9FF}"/>
                    </a:ext>
                  </a:extLst>
                </p14:cNvPr>
                <p14:cNvContentPartPr/>
                <p14:nvPr/>
              </p14:nvContentPartPr>
              <p14:xfrm>
                <a:off x="8733473" y="558219"/>
                <a:ext cx="156600" cy="10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B194698-BA55-10D3-55EE-57E199E8B9F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717993" y="543099"/>
                  <a:ext cx="1872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E0A51EB6-5C7E-E217-800A-93477582514C}"/>
                    </a:ext>
                  </a:extLst>
                </p14:cNvPr>
                <p14:cNvContentPartPr/>
                <p14:nvPr/>
              </p14:nvContentPartPr>
              <p14:xfrm>
                <a:off x="8877113" y="576219"/>
                <a:ext cx="118800" cy="82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E0A51EB6-5C7E-E217-800A-93477582514C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8861633" y="561099"/>
                  <a:ext cx="1494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F631DCE-BFAB-9B76-DC43-60DF5B3B5232}"/>
                    </a:ext>
                  </a:extLst>
                </p14:cNvPr>
                <p14:cNvContentPartPr/>
                <p14:nvPr/>
              </p14:nvContentPartPr>
              <p14:xfrm>
                <a:off x="8982953" y="576219"/>
                <a:ext cx="248400" cy="856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F631DCE-BFAB-9B76-DC43-60DF5B3B523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8967833" y="561099"/>
                  <a:ext cx="2790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871DE37-FDA5-F8B0-E1C9-4518BEC2E40D}"/>
                    </a:ext>
                  </a:extLst>
                </p14:cNvPr>
                <p14:cNvContentPartPr/>
                <p14:nvPr/>
              </p14:nvContentPartPr>
              <p14:xfrm>
                <a:off x="9303713" y="570099"/>
                <a:ext cx="126000" cy="81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871DE37-FDA5-F8B0-E1C9-4518BEC2E40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288593" y="554619"/>
                  <a:ext cx="156240" cy="11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FBC410C2-3FBE-39EB-7D47-DD96C8B98236}"/>
                  </a:ext>
                </a:extLst>
              </p14:cNvPr>
              <p14:cNvContentPartPr/>
              <p14:nvPr/>
            </p14:nvContentPartPr>
            <p14:xfrm>
              <a:off x="2055113" y="833979"/>
              <a:ext cx="7589160" cy="727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FBC410C2-3FBE-39EB-7D47-DD96C8B98236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2039993" y="818499"/>
                <a:ext cx="7619760" cy="10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Group 57">
            <a:extLst>
              <a:ext uri="{FF2B5EF4-FFF2-40B4-BE49-F238E27FC236}">
                <a16:creationId xmlns:a16="http://schemas.microsoft.com/office/drawing/2014/main" id="{9D36A9A1-D06C-5741-2869-10D59A28192C}"/>
              </a:ext>
            </a:extLst>
          </p:cNvPr>
          <p:cNvGrpSpPr/>
          <p:nvPr/>
        </p:nvGrpSpPr>
        <p:grpSpPr>
          <a:xfrm>
            <a:off x="7697393" y="1363899"/>
            <a:ext cx="717120" cy="205200"/>
            <a:chOff x="7697393" y="1363899"/>
            <a:chExt cx="71712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EF92374-DBD8-204E-D205-23D32746008E}"/>
                    </a:ext>
                  </a:extLst>
                </p14:cNvPr>
                <p14:cNvContentPartPr/>
                <p14:nvPr/>
              </p14:nvContentPartPr>
              <p14:xfrm>
                <a:off x="7697393" y="1363899"/>
                <a:ext cx="192960" cy="2034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EF92374-DBD8-204E-D205-23D32746008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681913" y="1348779"/>
                  <a:ext cx="2232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6786830-CB6C-1193-2A1F-F326B45FE669}"/>
                    </a:ext>
                  </a:extLst>
                </p14:cNvPr>
                <p14:cNvContentPartPr/>
                <p14:nvPr/>
              </p14:nvContentPartPr>
              <p14:xfrm>
                <a:off x="7739153" y="1504299"/>
                <a:ext cx="85320" cy="39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6786830-CB6C-1193-2A1F-F326B45FE669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724033" y="1489179"/>
                  <a:ext cx="1159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F6B5E5D-609E-E7A6-979F-69D1136F83F4}"/>
                    </a:ext>
                  </a:extLst>
                </p14:cNvPr>
                <p14:cNvContentPartPr/>
                <p14:nvPr/>
              </p14:nvContentPartPr>
              <p14:xfrm>
                <a:off x="7942553" y="1503579"/>
                <a:ext cx="138600" cy="55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F6B5E5D-609E-E7A6-979F-69D1136F83F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927433" y="1488459"/>
                  <a:ext cx="16884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A6057DB-340E-3E98-2550-F769606762C5}"/>
                    </a:ext>
                  </a:extLst>
                </p14:cNvPr>
                <p14:cNvContentPartPr/>
                <p14:nvPr/>
              </p14:nvContentPartPr>
              <p14:xfrm>
                <a:off x="8115713" y="1506459"/>
                <a:ext cx="117360" cy="53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0A6057DB-340E-3E98-2550-F769606762C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100233" y="1491339"/>
                  <a:ext cx="14796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D68FF4C-1E4D-C572-4083-279894B94DF3}"/>
                    </a:ext>
                  </a:extLst>
                </p14:cNvPr>
                <p14:cNvContentPartPr/>
                <p14:nvPr/>
              </p14:nvContentPartPr>
              <p14:xfrm>
                <a:off x="8273393" y="1515819"/>
                <a:ext cx="141120" cy="33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D68FF4C-1E4D-C572-4083-279894B94DF3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257913" y="1500699"/>
                  <a:ext cx="1717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3637A356-E0F2-9468-4F4B-5D9959CFBEDC}"/>
                    </a:ext>
                  </a:extLst>
                </p14:cNvPr>
                <p14:cNvContentPartPr/>
                <p14:nvPr/>
              </p14:nvContentPartPr>
              <p14:xfrm>
                <a:off x="8294273" y="1499259"/>
                <a:ext cx="102240" cy="698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3637A356-E0F2-9468-4F4B-5D9959CFBED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278793" y="1484139"/>
                  <a:ext cx="132480" cy="10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CBFD954-D863-DF66-597D-0F851DDAC1F8}"/>
              </a:ext>
            </a:extLst>
          </p:cNvPr>
          <p:cNvGrpSpPr/>
          <p:nvPr/>
        </p:nvGrpSpPr>
        <p:grpSpPr>
          <a:xfrm>
            <a:off x="8656793" y="1333659"/>
            <a:ext cx="606960" cy="184680"/>
            <a:chOff x="8656793" y="1333659"/>
            <a:chExt cx="60696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88322CC-F0A4-D843-FF89-6BD90AEC6EF2}"/>
                    </a:ext>
                  </a:extLst>
                </p14:cNvPr>
                <p14:cNvContentPartPr/>
                <p14:nvPr/>
              </p14:nvContentPartPr>
              <p14:xfrm>
                <a:off x="8676233" y="1432659"/>
                <a:ext cx="152280" cy="2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88322CC-F0A4-D843-FF89-6BD90AEC6EF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661113" y="1417539"/>
                  <a:ext cx="1828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69A0A72-B9C5-F8A5-2FD1-90C5E725B54B}"/>
                    </a:ext>
                  </a:extLst>
                </p14:cNvPr>
                <p14:cNvContentPartPr/>
                <p14:nvPr/>
              </p14:nvContentPartPr>
              <p14:xfrm>
                <a:off x="8656793" y="1497819"/>
                <a:ext cx="160920" cy="39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69A0A72-B9C5-F8A5-2FD1-90C5E725B54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641313" y="1482699"/>
                  <a:ext cx="19116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0026CB85-4EB3-C44B-8F54-F5A8250B6044}"/>
                    </a:ext>
                  </a:extLst>
                </p14:cNvPr>
                <p14:cNvContentPartPr/>
                <p14:nvPr/>
              </p14:nvContentPartPr>
              <p14:xfrm>
                <a:off x="9072233" y="1352379"/>
                <a:ext cx="8640" cy="165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0026CB85-4EB3-C44B-8F54-F5A8250B604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9057113" y="1337259"/>
                  <a:ext cx="3924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564C67B-4608-BA8F-72BA-A4BF918FBF8E}"/>
                    </a:ext>
                  </a:extLst>
                </p14:cNvPr>
                <p14:cNvContentPartPr/>
                <p14:nvPr/>
              </p14:nvContentPartPr>
              <p14:xfrm>
                <a:off x="9139193" y="1333659"/>
                <a:ext cx="38160" cy="177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564C67B-4608-BA8F-72BA-A4BF918FBF8E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9124073" y="1318539"/>
                  <a:ext cx="684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512A677-D3B5-8B99-A9C0-8DF63DB330FC}"/>
                    </a:ext>
                  </a:extLst>
                </p14:cNvPr>
                <p14:cNvContentPartPr/>
                <p14:nvPr/>
              </p14:nvContentPartPr>
              <p14:xfrm>
                <a:off x="8991593" y="1403859"/>
                <a:ext cx="265320" cy="212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512A677-D3B5-8B99-A9C0-8DF63DB330F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976113" y="1388739"/>
                  <a:ext cx="2959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DF64143-1667-CCA9-3CD4-A71AB6B99D67}"/>
                    </a:ext>
                  </a:extLst>
                </p14:cNvPr>
                <p14:cNvContentPartPr/>
                <p14:nvPr/>
              </p14:nvContentPartPr>
              <p14:xfrm>
                <a:off x="8962073" y="1483779"/>
                <a:ext cx="301680" cy="234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DF64143-1667-CCA9-3CD4-A71AB6B99D67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946953" y="1468299"/>
                  <a:ext cx="331920" cy="53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657695C-A1DF-6C3D-87CD-693A4CFACA56}"/>
                  </a:ext>
                </a:extLst>
              </p14:cNvPr>
              <p14:cNvContentPartPr/>
              <p14:nvPr/>
            </p14:nvContentPartPr>
            <p14:xfrm>
              <a:off x="9459953" y="1371819"/>
              <a:ext cx="194040" cy="2995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657695C-A1DF-6C3D-87CD-693A4CFACA5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9444833" y="1356699"/>
                <a:ext cx="224640" cy="32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C2C2A016-0351-BB55-7B11-3266E55C5C67}"/>
              </a:ext>
            </a:extLst>
          </p:cNvPr>
          <p:cNvGrpSpPr/>
          <p:nvPr/>
        </p:nvGrpSpPr>
        <p:grpSpPr>
          <a:xfrm>
            <a:off x="9857393" y="1299459"/>
            <a:ext cx="392400" cy="205560"/>
            <a:chOff x="9857393" y="1299459"/>
            <a:chExt cx="39240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AF866C1E-1BD7-946C-5CCE-0B18B216B73D}"/>
                    </a:ext>
                  </a:extLst>
                </p14:cNvPr>
                <p14:cNvContentPartPr/>
                <p14:nvPr/>
              </p14:nvContentPartPr>
              <p14:xfrm>
                <a:off x="9857393" y="1299459"/>
                <a:ext cx="178920" cy="205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AF866C1E-1BD7-946C-5CCE-0B18B216B73D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842273" y="1283979"/>
                  <a:ext cx="20952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CFC434A-F21B-DC02-1DA0-BD2EC7191E7D}"/>
                    </a:ext>
                  </a:extLst>
                </p14:cNvPr>
                <p14:cNvContentPartPr/>
                <p14:nvPr/>
              </p14:nvContentPartPr>
              <p14:xfrm>
                <a:off x="9924353" y="1447059"/>
                <a:ext cx="83880" cy="13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CFC434A-F21B-DC02-1DA0-BD2EC7191E7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909233" y="1431939"/>
                  <a:ext cx="11448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3C9210B1-10EB-0CC2-383F-61C07D075669}"/>
                    </a:ext>
                  </a:extLst>
                </p14:cNvPr>
                <p14:cNvContentPartPr/>
                <p14:nvPr/>
              </p14:nvContentPartPr>
              <p14:xfrm>
                <a:off x="10090313" y="1364259"/>
                <a:ext cx="159480" cy="1335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3C9210B1-10EB-0CC2-383F-61C07D075669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10075193" y="1348779"/>
                  <a:ext cx="18972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12C847C-251F-F5B3-F048-CD1E767A37B8}"/>
              </a:ext>
            </a:extLst>
          </p:cNvPr>
          <p:cNvGrpSpPr/>
          <p:nvPr/>
        </p:nvGrpSpPr>
        <p:grpSpPr>
          <a:xfrm>
            <a:off x="7721153" y="1790499"/>
            <a:ext cx="608040" cy="167400"/>
            <a:chOff x="7721153" y="1790499"/>
            <a:chExt cx="608040" cy="16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65D1A11-2BD8-9645-0136-89EEF320B2FE}"/>
                    </a:ext>
                  </a:extLst>
                </p14:cNvPr>
                <p14:cNvContentPartPr/>
                <p14:nvPr/>
              </p14:nvContentPartPr>
              <p14:xfrm>
                <a:off x="7721153" y="1790499"/>
                <a:ext cx="127440" cy="1389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65D1A11-2BD8-9645-0136-89EEF320B2F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705673" y="1775379"/>
                  <a:ext cx="157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DBA960B-6D11-DA4D-4446-F2818708B428}"/>
                    </a:ext>
                  </a:extLst>
                </p14:cNvPr>
                <p14:cNvContentPartPr/>
                <p14:nvPr/>
              </p14:nvContentPartPr>
              <p14:xfrm>
                <a:off x="7817273" y="1885179"/>
                <a:ext cx="167760" cy="72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DBA960B-6D11-DA4D-4446-F2818708B428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801793" y="1870059"/>
                  <a:ext cx="19836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08DC308D-1353-E9E8-80C4-17B6A205B9BB}"/>
                    </a:ext>
                  </a:extLst>
                </p14:cNvPr>
                <p14:cNvContentPartPr/>
                <p14:nvPr/>
              </p14:nvContentPartPr>
              <p14:xfrm>
                <a:off x="8002673" y="1890219"/>
                <a:ext cx="139680" cy="55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08DC308D-1353-E9E8-80C4-17B6A205B9B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987553" y="1874739"/>
                  <a:ext cx="1702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F00A737-4D7A-DBAA-91A2-3BE493C06AEE}"/>
                    </a:ext>
                  </a:extLst>
                </p14:cNvPr>
                <p14:cNvContentPartPr/>
                <p14:nvPr/>
              </p14:nvContentPartPr>
              <p14:xfrm>
                <a:off x="8208953" y="1890939"/>
                <a:ext cx="120240" cy="385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F00A737-4D7A-DBAA-91A2-3BE493C06AE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8193833" y="1875819"/>
                  <a:ext cx="1508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6C56B46F-1872-718E-42FC-8067824F59B3}"/>
                    </a:ext>
                  </a:extLst>
                </p14:cNvPr>
                <p14:cNvContentPartPr/>
                <p14:nvPr/>
              </p14:nvContentPartPr>
              <p14:xfrm>
                <a:off x="8216153" y="1877259"/>
                <a:ext cx="91080" cy="72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6C56B46F-1872-718E-42FC-8067824F59B3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200673" y="1862139"/>
                  <a:ext cx="12168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9CC780B9-ED9C-9F33-1152-CD6FDB752D79}"/>
              </a:ext>
            </a:extLst>
          </p:cNvPr>
          <p:cNvGrpSpPr/>
          <p:nvPr/>
        </p:nvGrpSpPr>
        <p:grpSpPr>
          <a:xfrm>
            <a:off x="8620433" y="1731819"/>
            <a:ext cx="715680" cy="174600"/>
            <a:chOff x="8620433" y="1731819"/>
            <a:chExt cx="71568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26DFC39A-6842-694A-E202-97032C858A8F}"/>
                    </a:ext>
                  </a:extLst>
                </p14:cNvPr>
                <p14:cNvContentPartPr/>
                <p14:nvPr/>
              </p14:nvContentPartPr>
              <p14:xfrm>
                <a:off x="8620433" y="1793379"/>
                <a:ext cx="245880" cy="34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26DFC39A-6842-694A-E202-97032C858A8F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605313" y="1778259"/>
                  <a:ext cx="2764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896FECD-9205-677B-1EF2-3573A487FDEE}"/>
                    </a:ext>
                  </a:extLst>
                </p14:cNvPr>
                <p14:cNvContentPartPr/>
                <p14:nvPr/>
              </p14:nvContentPartPr>
              <p14:xfrm>
                <a:off x="8651033" y="1859259"/>
                <a:ext cx="216360" cy="19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896FECD-9205-677B-1EF2-3573A487FDE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635913" y="1844139"/>
                  <a:ext cx="246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BFC3F097-0EF7-0B06-40C7-88930E2A7AA7}"/>
                    </a:ext>
                  </a:extLst>
                </p14:cNvPr>
                <p14:cNvContentPartPr/>
                <p14:nvPr/>
              </p14:nvContentPartPr>
              <p14:xfrm>
                <a:off x="9077993" y="1731819"/>
                <a:ext cx="24120" cy="1681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FC3F097-0EF7-0B06-40C7-88930E2A7AA7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062513" y="1716699"/>
                  <a:ext cx="547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3DABCE2-F5BA-6400-664D-6F1C1C6D8C57}"/>
                    </a:ext>
                  </a:extLst>
                </p14:cNvPr>
                <p14:cNvContentPartPr/>
                <p14:nvPr/>
              </p14:nvContentPartPr>
              <p14:xfrm>
                <a:off x="9174113" y="1759179"/>
                <a:ext cx="33840" cy="1472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3DABCE2-F5BA-6400-664D-6F1C1C6D8C57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158993" y="1743699"/>
                  <a:ext cx="6444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E577AF42-CA1E-D196-64B0-124495D225D7}"/>
                    </a:ext>
                  </a:extLst>
                </p14:cNvPr>
                <p14:cNvContentPartPr/>
                <p14:nvPr/>
              </p14:nvContentPartPr>
              <p14:xfrm>
                <a:off x="8962073" y="1781139"/>
                <a:ext cx="374040" cy="14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E577AF42-CA1E-D196-64B0-124495D225D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946953" y="1766019"/>
                  <a:ext cx="4046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53D78F24-3EBD-F356-740F-02A2294A4F80}"/>
                    </a:ext>
                  </a:extLst>
                </p14:cNvPr>
                <p14:cNvContentPartPr/>
                <p14:nvPr/>
              </p14:nvContentPartPr>
              <p14:xfrm>
                <a:off x="9026153" y="1845579"/>
                <a:ext cx="289080" cy="12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53D78F24-3EBD-F356-740F-02A2294A4F80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011033" y="1830099"/>
                  <a:ext cx="319680" cy="4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D761283-E177-80DF-8A21-A908D1DEE07C}"/>
                  </a:ext>
                </a:extLst>
              </p14:cNvPr>
              <p14:cNvContentPartPr/>
              <p14:nvPr/>
            </p14:nvContentPartPr>
            <p14:xfrm>
              <a:off x="9585593" y="1778259"/>
              <a:ext cx="164880" cy="2829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D761283-E177-80DF-8A21-A908D1DEE07C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9570113" y="1763139"/>
                <a:ext cx="195480" cy="31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Group 93">
            <a:extLst>
              <a:ext uri="{FF2B5EF4-FFF2-40B4-BE49-F238E27FC236}">
                <a16:creationId xmlns:a16="http://schemas.microsoft.com/office/drawing/2014/main" id="{4F3B132C-6F21-15E4-A76B-F8DA4BDB57E8}"/>
              </a:ext>
            </a:extLst>
          </p:cNvPr>
          <p:cNvGrpSpPr/>
          <p:nvPr/>
        </p:nvGrpSpPr>
        <p:grpSpPr>
          <a:xfrm>
            <a:off x="9994193" y="1731819"/>
            <a:ext cx="1355400" cy="190440"/>
            <a:chOff x="9994193" y="1731819"/>
            <a:chExt cx="135540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8CF5C37-39FF-5F3B-8D29-05BF418ACFE8}"/>
                    </a:ext>
                  </a:extLst>
                </p14:cNvPr>
                <p14:cNvContentPartPr/>
                <p14:nvPr/>
              </p14:nvContentPartPr>
              <p14:xfrm>
                <a:off x="9994193" y="1799859"/>
                <a:ext cx="103680" cy="856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8CF5C37-39FF-5F3B-8D29-05BF418ACFE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978713" y="1784739"/>
                  <a:ext cx="13392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8A04573-2B62-C3F7-0AA1-555CA9CC7DBB}"/>
                    </a:ext>
                  </a:extLst>
                </p14:cNvPr>
                <p14:cNvContentPartPr/>
                <p14:nvPr/>
              </p14:nvContentPartPr>
              <p14:xfrm>
                <a:off x="10100033" y="1809939"/>
                <a:ext cx="144000" cy="91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8A04573-2B62-C3F7-0AA1-555CA9CC7DB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084913" y="1794819"/>
                  <a:ext cx="17460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3D0C597-35B2-A150-54A7-0BE9FD30B4A6}"/>
                    </a:ext>
                  </a:extLst>
                </p14:cNvPr>
                <p14:cNvContentPartPr/>
                <p14:nvPr/>
              </p14:nvContentPartPr>
              <p14:xfrm>
                <a:off x="10274273" y="1809219"/>
                <a:ext cx="110520" cy="69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3D0C597-35B2-A150-54A7-0BE9FD30B4A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259153" y="1794099"/>
                  <a:ext cx="14112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CC39C70F-F49D-68FC-848B-85D3D12580B9}"/>
                    </a:ext>
                  </a:extLst>
                </p14:cNvPr>
                <p14:cNvContentPartPr/>
                <p14:nvPr/>
              </p14:nvContentPartPr>
              <p14:xfrm>
                <a:off x="10405313" y="1798419"/>
                <a:ext cx="139680" cy="792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CC39C70F-F49D-68FC-848B-85D3D12580B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0390193" y="1783299"/>
                  <a:ext cx="1702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07F6032-6B62-47C6-AF9E-4501B784E7D6}"/>
                    </a:ext>
                  </a:extLst>
                </p14:cNvPr>
                <p14:cNvContentPartPr/>
                <p14:nvPr/>
              </p14:nvContentPartPr>
              <p14:xfrm>
                <a:off x="10580993" y="1819299"/>
                <a:ext cx="114840" cy="102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07F6032-6B62-47C6-AF9E-4501B784E7D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0565873" y="1804179"/>
                  <a:ext cx="1450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DEA29A1-4B4B-3689-D9C2-1E6D47290EBC}"/>
                    </a:ext>
                  </a:extLst>
                </p14:cNvPr>
                <p14:cNvContentPartPr/>
                <p14:nvPr/>
              </p14:nvContentPartPr>
              <p14:xfrm>
                <a:off x="10789073" y="1731819"/>
                <a:ext cx="6120" cy="123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DEA29A1-4B4B-3689-D9C2-1E6D47290EB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0773593" y="1716699"/>
                  <a:ext cx="363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CE424D3B-ECC0-155C-3AC8-C98CC41E9D7D}"/>
                    </a:ext>
                  </a:extLst>
                </p14:cNvPr>
                <p14:cNvContentPartPr/>
                <p14:nvPr/>
              </p14:nvContentPartPr>
              <p14:xfrm>
                <a:off x="10696913" y="1757739"/>
                <a:ext cx="144000" cy="8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CE424D3B-ECC0-155C-3AC8-C98CC41E9D7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0681793" y="1742259"/>
                  <a:ext cx="174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D5C9FAEC-F8C1-7BD0-6549-4D814BDF84F2}"/>
                    </a:ext>
                  </a:extLst>
                </p14:cNvPr>
                <p14:cNvContentPartPr/>
                <p14:nvPr/>
              </p14:nvContentPartPr>
              <p14:xfrm>
                <a:off x="10901753" y="1764219"/>
                <a:ext cx="114840" cy="79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D5C9FAEC-F8C1-7BD0-6549-4D814BDF84F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886633" y="1748739"/>
                  <a:ext cx="1450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A4817DC3-DE04-FB2C-EE82-06683FE279D7}"/>
                    </a:ext>
                  </a:extLst>
                </p14:cNvPr>
                <p14:cNvContentPartPr/>
                <p14:nvPr/>
              </p14:nvContentPartPr>
              <p14:xfrm>
                <a:off x="11072033" y="1759179"/>
                <a:ext cx="99360" cy="864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A4817DC3-DE04-FB2C-EE82-06683FE279D7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1056913" y="1743699"/>
                  <a:ext cx="129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598C61B9-0F50-FBC5-61A4-7CD2412CBE7C}"/>
                    </a:ext>
                  </a:extLst>
                </p14:cNvPr>
                <p14:cNvContentPartPr/>
                <p14:nvPr/>
              </p14:nvContentPartPr>
              <p14:xfrm>
                <a:off x="11198753" y="1735419"/>
                <a:ext cx="150840" cy="106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598C61B9-0F50-FBC5-61A4-7CD2412CBE7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1183633" y="1719939"/>
                  <a:ext cx="181440" cy="13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BF550D62-EB1F-259B-F397-D5D0B110D386}"/>
              </a:ext>
            </a:extLst>
          </p:cNvPr>
          <p:cNvGrpSpPr/>
          <p:nvPr/>
        </p:nvGrpSpPr>
        <p:grpSpPr>
          <a:xfrm>
            <a:off x="5920793" y="5114739"/>
            <a:ext cx="1560960" cy="557640"/>
            <a:chOff x="5920793" y="5114739"/>
            <a:chExt cx="1560960" cy="55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1366EC6-0F64-61F2-6397-0B3AB579CF94}"/>
                    </a:ext>
                  </a:extLst>
                </p14:cNvPr>
                <p14:cNvContentPartPr/>
                <p14:nvPr/>
              </p14:nvContentPartPr>
              <p14:xfrm>
                <a:off x="6033833" y="5228139"/>
                <a:ext cx="280800" cy="178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1366EC6-0F64-61F2-6397-0B3AB579CF9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018353" y="5212659"/>
                  <a:ext cx="3110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BA52DA5-5226-B435-C0C4-1286A27E769A}"/>
                    </a:ext>
                  </a:extLst>
                </p14:cNvPr>
                <p14:cNvContentPartPr/>
                <p14:nvPr/>
              </p14:nvContentPartPr>
              <p14:xfrm>
                <a:off x="5920793" y="5114739"/>
                <a:ext cx="135720" cy="1407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BA52DA5-5226-B435-C0C4-1286A27E769A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905313" y="5099619"/>
                  <a:ext cx="1659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EA3F64D-775C-8301-D115-91B2D163CE7D}"/>
                    </a:ext>
                  </a:extLst>
                </p14:cNvPr>
                <p14:cNvContentPartPr/>
                <p14:nvPr/>
              </p14:nvContentPartPr>
              <p14:xfrm>
                <a:off x="6463313" y="5302659"/>
                <a:ext cx="184320" cy="129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EA3F64D-775C-8301-D115-91B2D163CE7D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447833" y="5287539"/>
                  <a:ext cx="2149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A544F59-EC3E-C994-5820-40665F6ED300}"/>
                    </a:ext>
                  </a:extLst>
                </p14:cNvPr>
                <p14:cNvContentPartPr/>
                <p14:nvPr/>
              </p14:nvContentPartPr>
              <p14:xfrm>
                <a:off x="6642953" y="5353419"/>
                <a:ext cx="169200" cy="972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A544F59-EC3E-C994-5820-40665F6ED30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627833" y="5338299"/>
                  <a:ext cx="199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DE1A87D-E9B8-D139-1F27-A37C75D0FA75}"/>
                    </a:ext>
                  </a:extLst>
                </p14:cNvPr>
                <p14:cNvContentPartPr/>
                <p14:nvPr/>
              </p14:nvContentPartPr>
              <p14:xfrm>
                <a:off x="6825833" y="5369259"/>
                <a:ext cx="77040" cy="84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DE1A87D-E9B8-D139-1F27-A37C75D0FA7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810353" y="5354139"/>
                  <a:ext cx="1076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57147CE-ECAA-CFA2-0E3B-6B025C6D6A1D}"/>
                    </a:ext>
                  </a:extLst>
                </p14:cNvPr>
                <p14:cNvContentPartPr/>
                <p14:nvPr/>
              </p14:nvContentPartPr>
              <p14:xfrm>
                <a:off x="6963713" y="5358459"/>
                <a:ext cx="12960" cy="655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57147CE-ECAA-CFA2-0E3B-6B025C6D6A1D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948593" y="5343339"/>
                  <a:ext cx="435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67ADAE2-B3B5-73A6-BF14-A06BF7291D56}"/>
                    </a:ext>
                  </a:extLst>
                </p14:cNvPr>
                <p14:cNvContentPartPr/>
                <p14:nvPr/>
              </p14:nvContentPartPr>
              <p14:xfrm>
                <a:off x="6984593" y="5289699"/>
                <a:ext cx="4680" cy="4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67ADAE2-B3B5-73A6-BF14-A06BF7291D5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969473" y="5274579"/>
                  <a:ext cx="34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D4B01E2-AF8A-2C30-9968-C76DBDBED433}"/>
                    </a:ext>
                  </a:extLst>
                </p14:cNvPr>
                <p14:cNvContentPartPr/>
                <p14:nvPr/>
              </p14:nvContentPartPr>
              <p14:xfrm>
                <a:off x="7092233" y="5331459"/>
                <a:ext cx="36720" cy="141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D4B01E2-AF8A-2C30-9968-C76DBDBED43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076753" y="5315979"/>
                  <a:ext cx="669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07DBDCA-5688-CCDB-BFAB-AF33168456C3}"/>
                    </a:ext>
                  </a:extLst>
                </p14:cNvPr>
                <p14:cNvContentPartPr/>
                <p14:nvPr/>
              </p14:nvContentPartPr>
              <p14:xfrm>
                <a:off x="7085033" y="5372859"/>
                <a:ext cx="103680" cy="5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07DBDCA-5688-CCDB-BFAB-AF33168456C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7069913" y="5357739"/>
                  <a:ext cx="1339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035474A-854B-1732-286E-13D7653DC734}"/>
                    </a:ext>
                  </a:extLst>
                </p14:cNvPr>
                <p14:cNvContentPartPr/>
                <p14:nvPr/>
              </p14:nvContentPartPr>
              <p14:xfrm>
                <a:off x="7221833" y="5359179"/>
                <a:ext cx="259920" cy="313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035474A-854B-1732-286E-13D7653DC73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206353" y="5344059"/>
                  <a:ext cx="290160" cy="34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3F49364-A096-7194-9238-4C705E8E4990}"/>
              </a:ext>
            </a:extLst>
          </p:cNvPr>
          <p:cNvGrpSpPr/>
          <p:nvPr/>
        </p:nvGrpSpPr>
        <p:grpSpPr>
          <a:xfrm>
            <a:off x="7748873" y="5162619"/>
            <a:ext cx="1192680" cy="280080"/>
            <a:chOff x="7748873" y="5162619"/>
            <a:chExt cx="1192680" cy="2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EABF136-9721-F705-CCAE-1B96A9AC3C8F}"/>
                    </a:ext>
                  </a:extLst>
                </p14:cNvPr>
                <p14:cNvContentPartPr/>
                <p14:nvPr/>
              </p14:nvContentPartPr>
              <p14:xfrm>
                <a:off x="7748873" y="5300499"/>
                <a:ext cx="181800" cy="142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EABF136-9721-F705-CCAE-1B96A9AC3C8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733753" y="5285379"/>
                  <a:ext cx="2120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827ECB2-E698-2891-680C-0D255BCD62E4}"/>
                    </a:ext>
                  </a:extLst>
                </p14:cNvPr>
                <p14:cNvContentPartPr/>
                <p14:nvPr/>
              </p14:nvContentPartPr>
              <p14:xfrm>
                <a:off x="7974953" y="5200779"/>
                <a:ext cx="199800" cy="2142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827ECB2-E698-2891-680C-0D255BCD62E4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959473" y="5185659"/>
                  <a:ext cx="230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E28F80C4-5F0D-D944-B9ED-1B40FAE55D01}"/>
                    </a:ext>
                  </a:extLst>
                </p14:cNvPr>
                <p14:cNvContentPartPr/>
                <p14:nvPr/>
              </p14:nvContentPartPr>
              <p14:xfrm>
                <a:off x="8211833" y="5290419"/>
                <a:ext cx="222120" cy="1029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28F80C4-5F0D-D944-B9ED-1B40FAE55D01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8196713" y="5275299"/>
                  <a:ext cx="252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92F16F39-1840-E955-F260-D0E8D38AEED5}"/>
                    </a:ext>
                  </a:extLst>
                </p14:cNvPr>
                <p14:cNvContentPartPr/>
                <p14:nvPr/>
              </p14:nvContentPartPr>
              <p14:xfrm>
                <a:off x="8453033" y="5319939"/>
                <a:ext cx="191520" cy="709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92F16F39-1840-E955-F260-D0E8D38AEED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8437913" y="5304459"/>
                  <a:ext cx="22176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693EEF9-437B-6310-D7CA-8AA4826CF99D}"/>
                    </a:ext>
                  </a:extLst>
                </p14:cNvPr>
                <p14:cNvContentPartPr/>
                <p14:nvPr/>
              </p14:nvContentPartPr>
              <p14:xfrm>
                <a:off x="8649593" y="5162619"/>
                <a:ext cx="291960" cy="2113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693EEF9-437B-6310-D7CA-8AA4826CF99D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634473" y="5147499"/>
                  <a:ext cx="322200" cy="241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4573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320AE84B-674C-2A13-0C3E-C33624F09763}"/>
              </a:ext>
            </a:extLst>
          </p:cNvPr>
          <p:cNvGrpSpPr/>
          <p:nvPr/>
        </p:nvGrpSpPr>
        <p:grpSpPr>
          <a:xfrm>
            <a:off x="1890593" y="462459"/>
            <a:ext cx="5012280" cy="474480"/>
            <a:chOff x="1890593" y="462459"/>
            <a:chExt cx="5012280" cy="47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6CDD9ED-8A0D-15DB-0520-5D30FAFE253F}"/>
                    </a:ext>
                  </a:extLst>
                </p14:cNvPr>
                <p14:cNvContentPartPr/>
                <p14:nvPr/>
              </p14:nvContentPartPr>
              <p14:xfrm>
                <a:off x="1994993" y="511059"/>
                <a:ext cx="517680" cy="2635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6CDD9ED-8A0D-15DB-0520-5D30FAFE253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79873" y="495939"/>
                  <a:ext cx="5482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0F3B49F-B0B8-3802-0613-30496896AD7B}"/>
                    </a:ext>
                  </a:extLst>
                </p14:cNvPr>
                <p14:cNvContentPartPr/>
                <p14:nvPr/>
              </p14:nvContentPartPr>
              <p14:xfrm>
                <a:off x="2537513" y="662979"/>
                <a:ext cx="163440" cy="96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0F3B49F-B0B8-3802-0613-30496896AD7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22393" y="647499"/>
                  <a:ext cx="19404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660C2C5-0CDA-4F68-2A4A-5BB31DBD7115}"/>
                    </a:ext>
                  </a:extLst>
                </p14:cNvPr>
                <p14:cNvContentPartPr/>
                <p14:nvPr/>
              </p14:nvContentPartPr>
              <p14:xfrm>
                <a:off x="2766473" y="511059"/>
                <a:ext cx="262440" cy="2469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660C2C5-0CDA-4F68-2A4A-5BB31DBD711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50993" y="495939"/>
                  <a:ext cx="29304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20BF6E3-CDEA-5C78-6895-C7282E57B9FF}"/>
                    </a:ext>
                  </a:extLst>
                </p14:cNvPr>
                <p14:cNvContentPartPr/>
                <p14:nvPr/>
              </p14:nvContentPartPr>
              <p14:xfrm>
                <a:off x="3082913" y="648939"/>
                <a:ext cx="178920" cy="107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20BF6E3-CDEA-5C78-6895-C7282E57B9F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67793" y="633459"/>
                  <a:ext cx="2095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9EE8896-3FAF-327C-7862-7A416D6EA9C2}"/>
                    </a:ext>
                  </a:extLst>
                </p14:cNvPr>
                <p14:cNvContentPartPr/>
                <p14:nvPr/>
              </p14:nvContentPartPr>
              <p14:xfrm>
                <a:off x="3356873" y="462459"/>
                <a:ext cx="36000" cy="295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9EE8896-3FAF-327C-7862-7A416D6EA9C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41393" y="446979"/>
                  <a:ext cx="6660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6A28446-658E-D26A-41BA-EF4302FAB9AB}"/>
                    </a:ext>
                  </a:extLst>
                </p14:cNvPr>
                <p14:cNvContentPartPr/>
                <p14:nvPr/>
              </p14:nvContentPartPr>
              <p14:xfrm>
                <a:off x="3860873" y="656859"/>
                <a:ext cx="425520" cy="109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6A28446-658E-D26A-41BA-EF4302FAB9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845753" y="641379"/>
                  <a:ext cx="45612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52E0D58-11F0-C5B7-9985-E12454038CB1}"/>
                    </a:ext>
                  </a:extLst>
                </p14:cNvPr>
                <p14:cNvContentPartPr/>
                <p14:nvPr/>
              </p14:nvContentPartPr>
              <p14:xfrm>
                <a:off x="4420313" y="640299"/>
                <a:ext cx="360" cy="119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52E0D58-11F0-C5B7-9985-E12454038CB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404833" y="624819"/>
                  <a:ext cx="3096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D8F2EE-5642-CB5B-1E8B-364D19C00A84}"/>
                    </a:ext>
                  </a:extLst>
                </p14:cNvPr>
                <p14:cNvContentPartPr/>
                <p14:nvPr/>
              </p14:nvContentPartPr>
              <p14:xfrm>
                <a:off x="4439753" y="579099"/>
                <a:ext cx="18360" cy="2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D8F2EE-5642-CB5B-1E8B-364D19C00A8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24633" y="563979"/>
                  <a:ext cx="48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F944B06-0403-B812-1792-DF28B7875CC0}"/>
                    </a:ext>
                  </a:extLst>
                </p14:cNvPr>
                <p14:cNvContentPartPr/>
                <p14:nvPr/>
              </p14:nvContentPartPr>
              <p14:xfrm>
                <a:off x="4580513" y="594939"/>
                <a:ext cx="7200" cy="150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F944B06-0403-B812-1792-DF28B7875CC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65393" y="579819"/>
                  <a:ext cx="37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1D7B3787-5157-94CE-BCF1-303E91EC4E90}"/>
                    </a:ext>
                  </a:extLst>
                </p14:cNvPr>
                <p14:cNvContentPartPr/>
                <p14:nvPr/>
              </p14:nvContentPartPr>
              <p14:xfrm>
                <a:off x="4511033" y="647499"/>
                <a:ext cx="204120" cy="12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D7B3787-5157-94CE-BCF1-303E91EC4E9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95553" y="632019"/>
                  <a:ext cx="2343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F9EEBA1-1378-A68B-0685-F7031A535A61}"/>
                    </a:ext>
                  </a:extLst>
                </p14:cNvPr>
                <p14:cNvContentPartPr/>
                <p14:nvPr/>
              </p14:nvContentPartPr>
              <p14:xfrm>
                <a:off x="4775633" y="490179"/>
                <a:ext cx="120240" cy="269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F9EEBA1-1378-A68B-0685-F7031A535A6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760513" y="475059"/>
                  <a:ext cx="1508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B4D82BD-5C5A-8F50-53F8-5D881337A372}"/>
                    </a:ext>
                  </a:extLst>
                </p14:cNvPr>
                <p14:cNvContentPartPr/>
                <p14:nvPr/>
              </p14:nvContentPartPr>
              <p14:xfrm>
                <a:off x="5322473" y="628059"/>
                <a:ext cx="227520" cy="115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B4D82BD-5C5A-8F50-53F8-5D881337A37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07353" y="612939"/>
                  <a:ext cx="2581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B670CEC-8D5A-8594-1635-F53C812A97DB}"/>
                    </a:ext>
                  </a:extLst>
                </p14:cNvPr>
                <p14:cNvContentPartPr/>
                <p14:nvPr/>
              </p14:nvContentPartPr>
              <p14:xfrm>
                <a:off x="5603993" y="675219"/>
                <a:ext cx="43560" cy="597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B670CEC-8D5A-8594-1635-F53C812A97D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588873" y="660099"/>
                  <a:ext cx="741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0977B5E-5F97-5589-B397-3356B600751B}"/>
                    </a:ext>
                  </a:extLst>
                </p14:cNvPr>
                <p14:cNvContentPartPr/>
                <p14:nvPr/>
              </p14:nvContentPartPr>
              <p14:xfrm>
                <a:off x="5676713" y="581619"/>
                <a:ext cx="7200" cy="6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0977B5E-5F97-5589-B397-3356B600751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661233" y="566139"/>
                  <a:ext cx="37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6B8C74F-B598-61D1-97DF-D17E55F534CC}"/>
                    </a:ext>
                  </a:extLst>
                </p14:cNvPr>
                <p14:cNvContentPartPr/>
                <p14:nvPr/>
              </p14:nvContentPartPr>
              <p14:xfrm>
                <a:off x="5683553" y="648939"/>
                <a:ext cx="237600" cy="108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6B8C74F-B598-61D1-97DF-D17E55F534C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668433" y="633459"/>
                  <a:ext cx="26784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71A0C0F-3509-AC08-BA56-D345548CCD13}"/>
                    </a:ext>
                  </a:extLst>
                </p14:cNvPr>
                <p14:cNvContentPartPr/>
                <p14:nvPr/>
              </p14:nvContentPartPr>
              <p14:xfrm>
                <a:off x="6039233" y="530139"/>
                <a:ext cx="236160" cy="232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71A0C0F-3509-AC08-BA56-D345548CCD1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24113" y="514659"/>
                  <a:ext cx="2664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E803423-87EF-29C2-88C2-67B72167355B}"/>
                    </a:ext>
                  </a:extLst>
                </p14:cNvPr>
                <p14:cNvContentPartPr/>
                <p14:nvPr/>
              </p14:nvContentPartPr>
              <p14:xfrm>
                <a:off x="6386633" y="628059"/>
                <a:ext cx="243000" cy="139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E803423-87EF-29C2-88C2-67B72167355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371153" y="612939"/>
                  <a:ext cx="273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FE2A1F6-135C-8F69-02EE-4EFB9B8D750E}"/>
                    </a:ext>
                  </a:extLst>
                </p14:cNvPr>
                <p14:cNvContentPartPr/>
                <p14:nvPr/>
              </p14:nvContentPartPr>
              <p14:xfrm>
                <a:off x="1890593" y="834699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FE2A1F6-135C-8F69-02EE-4EFB9B8D750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75473" y="81921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DCDEDFA-4A9C-B390-A54C-FE69B18A6BCD}"/>
                    </a:ext>
                  </a:extLst>
                </p14:cNvPr>
                <p14:cNvContentPartPr/>
                <p14:nvPr/>
              </p14:nvContentPartPr>
              <p14:xfrm>
                <a:off x="1890593" y="811659"/>
                <a:ext cx="5012280" cy="125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DCDEDFA-4A9C-B390-A54C-FE69B18A6BC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75473" y="796539"/>
                  <a:ext cx="5042880" cy="15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DFD2D7A-0C82-A1EB-C3BE-D44095AE1B14}"/>
              </a:ext>
            </a:extLst>
          </p:cNvPr>
          <p:cNvGrpSpPr/>
          <p:nvPr/>
        </p:nvGrpSpPr>
        <p:grpSpPr>
          <a:xfrm>
            <a:off x="472647" y="1532149"/>
            <a:ext cx="1245600" cy="230400"/>
            <a:chOff x="472647" y="1532149"/>
            <a:chExt cx="124560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890CE33-29CE-0F07-C600-783830883D92}"/>
                    </a:ext>
                  </a:extLst>
                </p14:cNvPr>
                <p14:cNvContentPartPr/>
                <p14:nvPr/>
              </p14:nvContentPartPr>
              <p14:xfrm>
                <a:off x="472647" y="1563469"/>
                <a:ext cx="130680" cy="186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890CE33-29CE-0F07-C600-783830883D9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7527" y="1548349"/>
                  <a:ext cx="1609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7DB4ADF-5DA5-51B1-5CEE-CA865436AF0C}"/>
                    </a:ext>
                  </a:extLst>
                </p14:cNvPr>
                <p14:cNvContentPartPr/>
                <p14:nvPr/>
              </p14:nvContentPartPr>
              <p14:xfrm>
                <a:off x="647247" y="1662469"/>
                <a:ext cx="99360" cy="925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7DB4ADF-5DA5-51B1-5CEE-CA865436AF0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2127" y="1646989"/>
                  <a:ext cx="129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012037F3-BD3B-0EF7-43C8-31017B2E571B}"/>
                    </a:ext>
                  </a:extLst>
                </p14:cNvPr>
                <p14:cNvContentPartPr/>
                <p14:nvPr/>
              </p14:nvContentPartPr>
              <p14:xfrm>
                <a:off x="822927" y="1643749"/>
                <a:ext cx="94680" cy="106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012037F3-BD3B-0EF7-43C8-31017B2E571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7447" y="1628629"/>
                  <a:ext cx="1249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91FE5A8-6D93-189D-F303-B5E270644C08}"/>
                    </a:ext>
                  </a:extLst>
                </p14:cNvPr>
                <p14:cNvContentPartPr/>
                <p14:nvPr/>
              </p14:nvContentPartPr>
              <p14:xfrm>
                <a:off x="955767" y="1664269"/>
                <a:ext cx="72360" cy="748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91FE5A8-6D93-189D-F303-B5E270644C0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40647" y="1648789"/>
                  <a:ext cx="1029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8152821-995B-633F-E4AA-A26B4A5C3F04}"/>
                    </a:ext>
                  </a:extLst>
                </p14:cNvPr>
                <p14:cNvContentPartPr/>
                <p14:nvPr/>
              </p14:nvContentPartPr>
              <p14:xfrm>
                <a:off x="1124967" y="1643749"/>
                <a:ext cx="29160" cy="116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8152821-995B-633F-E4AA-A26B4A5C3F0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09487" y="1628629"/>
                  <a:ext cx="594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564E5E79-37A8-DBBF-B73A-13CB89CDCF57}"/>
                    </a:ext>
                  </a:extLst>
                </p14:cNvPr>
                <p14:cNvContentPartPr/>
                <p14:nvPr/>
              </p14:nvContentPartPr>
              <p14:xfrm>
                <a:off x="1157007" y="1600549"/>
                <a:ext cx="3960" cy="5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64E5E79-37A8-DBBF-B73A-13CB89CDCF5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41887" y="1585069"/>
                  <a:ext cx="345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F5000325-DA26-DEBB-ACB8-885461531705}"/>
                    </a:ext>
                  </a:extLst>
                </p14:cNvPr>
                <p14:cNvContentPartPr/>
                <p14:nvPr/>
              </p14:nvContentPartPr>
              <p14:xfrm>
                <a:off x="1229007" y="1532149"/>
                <a:ext cx="140760" cy="230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F5000325-DA26-DEBB-ACB8-88546153170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13887" y="1517029"/>
                  <a:ext cx="1713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E4A6E62-6B12-B4D4-4B6C-A8DC14E5D975}"/>
                    </a:ext>
                  </a:extLst>
                </p14:cNvPr>
                <p14:cNvContentPartPr/>
                <p14:nvPr/>
              </p14:nvContentPartPr>
              <p14:xfrm>
                <a:off x="1409367" y="1621789"/>
                <a:ext cx="111240" cy="110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E4A6E62-6B12-B4D4-4B6C-A8DC14E5D97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393887" y="1606309"/>
                  <a:ext cx="1418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04FDFAD-9E23-8DCE-9231-148D6B76889E}"/>
                    </a:ext>
                  </a:extLst>
                </p14:cNvPr>
                <p14:cNvContentPartPr/>
                <p14:nvPr/>
              </p14:nvContentPartPr>
              <p14:xfrm>
                <a:off x="1631847" y="1641949"/>
                <a:ext cx="86400" cy="100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04FDFAD-9E23-8DCE-9231-148D6B76889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16727" y="1626829"/>
                  <a:ext cx="11664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E7104D1-20FE-DD24-862A-5937AC1FB813}"/>
              </a:ext>
            </a:extLst>
          </p:cNvPr>
          <p:cNvGrpSpPr/>
          <p:nvPr/>
        </p:nvGrpSpPr>
        <p:grpSpPr>
          <a:xfrm>
            <a:off x="1982847" y="1611709"/>
            <a:ext cx="1285200" cy="293760"/>
            <a:chOff x="1982847" y="1611709"/>
            <a:chExt cx="1285200" cy="2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C8ADFF3-BC72-78F8-080E-A5472950AC0A}"/>
                    </a:ext>
                  </a:extLst>
                </p14:cNvPr>
                <p14:cNvContentPartPr/>
                <p14:nvPr/>
              </p14:nvContentPartPr>
              <p14:xfrm>
                <a:off x="1982847" y="1630789"/>
                <a:ext cx="113040" cy="140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C8ADFF3-BC72-78F8-080E-A5472950AC0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967727" y="1615669"/>
                  <a:ext cx="1436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693C216-C090-8A8F-19C2-952FDF6BF16B}"/>
                    </a:ext>
                  </a:extLst>
                </p14:cNvPr>
                <p14:cNvContentPartPr/>
                <p14:nvPr/>
              </p14:nvContentPartPr>
              <p14:xfrm>
                <a:off x="2114967" y="1660309"/>
                <a:ext cx="146160" cy="118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693C216-C090-8A8F-19C2-952FDF6BF16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99487" y="1645189"/>
                  <a:ext cx="1767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9796A17-A9F0-E4A0-68FE-ACD66D4592B0}"/>
                    </a:ext>
                  </a:extLst>
                </p14:cNvPr>
                <p14:cNvContentPartPr/>
                <p14:nvPr/>
              </p14:nvContentPartPr>
              <p14:xfrm>
                <a:off x="2324487" y="1656709"/>
                <a:ext cx="134280" cy="117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9796A17-A9F0-E4A0-68FE-ACD66D4592B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09367" y="1641589"/>
                  <a:ext cx="164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35D46688-0C76-FF53-1C94-208D91ECF611}"/>
                    </a:ext>
                  </a:extLst>
                </p14:cNvPr>
                <p14:cNvContentPartPr/>
                <p14:nvPr/>
              </p14:nvContentPartPr>
              <p14:xfrm>
                <a:off x="2494407" y="1667869"/>
                <a:ext cx="126000" cy="114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35D46688-0C76-FF53-1C94-208D91ECF61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79287" y="1652749"/>
                  <a:ext cx="1566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61D3BAB-0CD0-6A8A-7432-FDCB826BFC9C}"/>
                    </a:ext>
                  </a:extLst>
                </p14:cNvPr>
                <p14:cNvContentPartPr/>
                <p14:nvPr/>
              </p14:nvContentPartPr>
              <p14:xfrm>
                <a:off x="2664327" y="1728709"/>
                <a:ext cx="99720" cy="176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61D3BAB-0CD0-6A8A-7432-FDCB826BFC9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649207" y="1713589"/>
                  <a:ext cx="1303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DE053EFC-C20E-A52C-BCF6-95F06335D1F7}"/>
                    </a:ext>
                  </a:extLst>
                </p14:cNvPr>
                <p14:cNvContentPartPr/>
                <p14:nvPr/>
              </p14:nvContentPartPr>
              <p14:xfrm>
                <a:off x="2883567" y="1611709"/>
                <a:ext cx="6840" cy="176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E053EFC-C20E-A52C-BCF6-95F06335D1F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868087" y="1596229"/>
                  <a:ext cx="374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EB1B747-773F-BAB6-DDB6-A29766AB91A2}"/>
                    </a:ext>
                  </a:extLst>
                </p14:cNvPr>
                <p14:cNvContentPartPr/>
                <p14:nvPr/>
              </p14:nvContentPartPr>
              <p14:xfrm>
                <a:off x="2852967" y="1664989"/>
                <a:ext cx="109440" cy="16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EB1B747-773F-BAB6-DDB6-A29766AB91A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37487" y="1649869"/>
                  <a:ext cx="1396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6AAE57D-FE31-7AF3-5C65-17F482AAB23B}"/>
                    </a:ext>
                  </a:extLst>
                </p14:cNvPr>
                <p14:cNvContentPartPr/>
                <p14:nvPr/>
              </p14:nvContentPartPr>
              <p14:xfrm>
                <a:off x="2974647" y="1671469"/>
                <a:ext cx="115920" cy="119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6AAE57D-FE31-7AF3-5C65-17F482AAB23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59527" y="1656349"/>
                  <a:ext cx="1465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DCD6799-BFB7-E9B0-C448-CB728883454B}"/>
                    </a:ext>
                  </a:extLst>
                </p14:cNvPr>
                <p14:cNvContentPartPr/>
                <p14:nvPr/>
              </p14:nvContentPartPr>
              <p14:xfrm>
                <a:off x="3131967" y="1698469"/>
                <a:ext cx="136080" cy="120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DCD6799-BFB7-E9B0-C448-CB728883454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116487" y="1682989"/>
                  <a:ext cx="16668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68B3579-4235-1F31-891B-F15EEAA55E6F}"/>
              </a:ext>
            </a:extLst>
          </p:cNvPr>
          <p:cNvGrpSpPr/>
          <p:nvPr/>
        </p:nvGrpSpPr>
        <p:grpSpPr>
          <a:xfrm>
            <a:off x="3552087" y="1623589"/>
            <a:ext cx="2396160" cy="347040"/>
            <a:chOff x="3552087" y="1623589"/>
            <a:chExt cx="2396160" cy="34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F9F6C63D-C5F2-38C4-DCC1-3B6AA3B4A50F}"/>
                    </a:ext>
                  </a:extLst>
                </p14:cNvPr>
                <p14:cNvContentPartPr/>
                <p14:nvPr/>
              </p14:nvContentPartPr>
              <p14:xfrm>
                <a:off x="3552087" y="1703869"/>
                <a:ext cx="6840" cy="213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F9F6C63D-C5F2-38C4-DCC1-3B6AA3B4A50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36967" y="1688749"/>
                  <a:ext cx="374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107CE63-B417-0C0B-33B8-6C84858936E2}"/>
                    </a:ext>
                  </a:extLst>
                </p14:cNvPr>
                <p14:cNvContentPartPr/>
                <p14:nvPr/>
              </p14:nvContentPartPr>
              <p14:xfrm>
                <a:off x="3575127" y="1623589"/>
                <a:ext cx="5040" cy="12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107CE63-B417-0C0B-33B8-6C84858936E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60007" y="1608469"/>
                  <a:ext cx="35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33B64C4-C107-608B-7826-56FD95B649F2}"/>
                    </a:ext>
                  </a:extLst>
                </p14:cNvPr>
                <p14:cNvContentPartPr/>
                <p14:nvPr/>
              </p14:nvContentPartPr>
              <p14:xfrm>
                <a:off x="3654687" y="1768669"/>
                <a:ext cx="92880" cy="1519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33B64C4-C107-608B-7826-56FD95B649F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639207" y="1753189"/>
                  <a:ext cx="1231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F5298359-2D7F-7FCF-FABD-F71D1434BFAE}"/>
                    </a:ext>
                  </a:extLst>
                </p14:cNvPr>
                <p14:cNvContentPartPr/>
                <p14:nvPr/>
              </p14:nvContentPartPr>
              <p14:xfrm>
                <a:off x="3867087" y="1738069"/>
                <a:ext cx="12240" cy="1785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F5298359-2D7F-7FCF-FABD-F71D1434BFA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851967" y="1722949"/>
                  <a:ext cx="428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94723BD-2753-B42C-B2F2-DADC5C53E2B0}"/>
                    </a:ext>
                  </a:extLst>
                </p14:cNvPr>
                <p14:cNvContentPartPr/>
                <p14:nvPr/>
              </p14:nvContentPartPr>
              <p14:xfrm>
                <a:off x="3840447" y="1824109"/>
                <a:ext cx="66960" cy="15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94723BD-2753-B42C-B2F2-DADC5C53E2B0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24967" y="1808629"/>
                  <a:ext cx="972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8A417DD-994B-21A4-38A0-6862F628A1CC}"/>
                    </a:ext>
                  </a:extLst>
                </p14:cNvPr>
                <p14:cNvContentPartPr/>
                <p14:nvPr/>
              </p14:nvContentPartPr>
              <p14:xfrm>
                <a:off x="3927927" y="1788829"/>
                <a:ext cx="134280" cy="108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8A417DD-994B-21A4-38A0-6862F628A1C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12807" y="1773709"/>
                  <a:ext cx="1648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B3E7F3E-653E-9E11-1FA3-4B6284690D12}"/>
                    </a:ext>
                  </a:extLst>
                </p14:cNvPr>
                <p14:cNvContentPartPr/>
                <p14:nvPr/>
              </p14:nvContentPartPr>
              <p14:xfrm>
                <a:off x="4136007" y="1787029"/>
                <a:ext cx="90000" cy="162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B3E7F3E-653E-9E11-1FA3-4B6284690D1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20527" y="1771909"/>
                  <a:ext cx="1206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B1C619B-DDEC-35C2-68DA-C956DFBF8558}"/>
                    </a:ext>
                  </a:extLst>
                </p14:cNvPr>
                <p14:cNvContentPartPr/>
                <p14:nvPr/>
              </p14:nvContentPartPr>
              <p14:xfrm>
                <a:off x="4309527" y="1835989"/>
                <a:ext cx="86400" cy="124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B1C619B-DDEC-35C2-68DA-C956DFBF855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294407" y="1820869"/>
                  <a:ext cx="116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77CE357-9259-C949-C10A-8001630EF7E9}"/>
                    </a:ext>
                  </a:extLst>
                </p14:cNvPr>
                <p14:cNvContentPartPr/>
                <p14:nvPr/>
              </p14:nvContentPartPr>
              <p14:xfrm>
                <a:off x="4420407" y="1829149"/>
                <a:ext cx="110160" cy="125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77CE357-9259-C949-C10A-8001630EF7E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404927" y="1813669"/>
                  <a:ext cx="1407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12436D9-7FAF-8772-0618-0FAE0CD62CF1}"/>
                    </a:ext>
                  </a:extLst>
                </p14:cNvPr>
                <p14:cNvContentPartPr/>
                <p14:nvPr/>
              </p14:nvContentPartPr>
              <p14:xfrm>
                <a:off x="4633527" y="1704949"/>
                <a:ext cx="8640" cy="2156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12436D9-7FAF-8772-0618-0FAE0CD62CF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618407" y="1689469"/>
                  <a:ext cx="392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5E5BEDB-189A-1C5E-AF81-987281AC0A71}"/>
                    </a:ext>
                  </a:extLst>
                </p14:cNvPr>
                <p14:cNvContentPartPr/>
                <p14:nvPr/>
              </p14:nvContentPartPr>
              <p14:xfrm>
                <a:off x="4753767" y="1815829"/>
                <a:ext cx="7560" cy="114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5E5BEDB-189A-1C5E-AF81-987281AC0A7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738647" y="1800349"/>
                  <a:ext cx="381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E39132E-7CB3-E07D-19B9-3BCDF0F9CD3A}"/>
                    </a:ext>
                  </a:extLst>
                </p14:cNvPr>
                <p14:cNvContentPartPr/>
                <p14:nvPr/>
              </p14:nvContentPartPr>
              <p14:xfrm>
                <a:off x="4784367" y="1788829"/>
                <a:ext cx="360" cy="9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E39132E-7CB3-E07D-19B9-3BCDF0F9CD3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68887" y="1773709"/>
                  <a:ext cx="309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EEB1824-7B12-9BBB-1261-914BC3487B1A}"/>
                    </a:ext>
                  </a:extLst>
                </p14:cNvPr>
                <p14:cNvContentPartPr/>
                <p14:nvPr/>
              </p14:nvContentPartPr>
              <p14:xfrm>
                <a:off x="4916127" y="1811149"/>
                <a:ext cx="111240" cy="1555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EEB1824-7B12-9BBB-1261-914BC3487B1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901007" y="1795669"/>
                  <a:ext cx="1418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E9C2592-84BA-D019-58E1-20910DEC93A6}"/>
                    </a:ext>
                  </a:extLst>
                </p14:cNvPr>
                <p14:cNvContentPartPr/>
                <p14:nvPr/>
              </p14:nvContentPartPr>
              <p14:xfrm>
                <a:off x="4948527" y="1883869"/>
                <a:ext cx="111960" cy="104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E9C2592-84BA-D019-58E1-20910DEC93A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933407" y="1868749"/>
                  <a:ext cx="1425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B429216-D040-CDE1-FC8F-34C4623E59B1}"/>
                    </a:ext>
                  </a:extLst>
                </p14:cNvPr>
                <p14:cNvContentPartPr/>
                <p14:nvPr/>
              </p14:nvContentPartPr>
              <p14:xfrm>
                <a:off x="5104047" y="1860109"/>
                <a:ext cx="190440" cy="1036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B429216-D040-CDE1-FC8F-34C4623E59B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088927" y="1844629"/>
                  <a:ext cx="22068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5D6B07C1-D74B-0F8A-8B3A-6F0D78C54569}"/>
                    </a:ext>
                  </a:extLst>
                </p14:cNvPr>
                <p14:cNvContentPartPr/>
                <p14:nvPr/>
              </p14:nvContentPartPr>
              <p14:xfrm>
                <a:off x="5370807" y="1821949"/>
                <a:ext cx="3240" cy="1461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5D6B07C1-D74B-0F8A-8B3A-6F0D78C5456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55327" y="1806829"/>
                  <a:ext cx="3348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8B48BDD-16AE-CF65-B6C9-B047138D517B}"/>
                    </a:ext>
                  </a:extLst>
                </p14:cNvPr>
                <p14:cNvContentPartPr/>
                <p14:nvPr/>
              </p14:nvContentPartPr>
              <p14:xfrm>
                <a:off x="5328327" y="1860109"/>
                <a:ext cx="96480" cy="180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68B48BDD-16AE-CF65-B6C9-B047138D517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12847" y="1844629"/>
                  <a:ext cx="1270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2BD9290-2580-C55F-517C-75DE5FFF01CF}"/>
                    </a:ext>
                  </a:extLst>
                </p14:cNvPr>
                <p14:cNvContentPartPr/>
                <p14:nvPr/>
              </p14:nvContentPartPr>
              <p14:xfrm>
                <a:off x="5505447" y="1859029"/>
                <a:ext cx="15120" cy="91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2BD9290-2580-C55F-517C-75DE5FFF01C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490327" y="1843909"/>
                  <a:ext cx="45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811488E3-9783-A1B2-1A37-9937E4285596}"/>
                    </a:ext>
                  </a:extLst>
                </p14:cNvPr>
                <p14:cNvContentPartPr/>
                <p14:nvPr/>
              </p14:nvContentPartPr>
              <p14:xfrm>
                <a:off x="5536047" y="1781989"/>
                <a:ext cx="19800" cy="4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811488E3-9783-A1B2-1A37-9937E428559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520927" y="1766869"/>
                  <a:ext cx="50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411E247-220A-8F5F-18B9-53DDCFDA9395}"/>
                    </a:ext>
                  </a:extLst>
                </p14:cNvPr>
                <p14:cNvContentPartPr/>
                <p14:nvPr/>
              </p14:nvContentPartPr>
              <p14:xfrm>
                <a:off x="5632887" y="1841389"/>
                <a:ext cx="114480" cy="104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411E247-220A-8F5F-18B9-53DDCFDA9395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17767" y="1826269"/>
                  <a:ext cx="1450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60E98A3-7769-B6F9-C733-0457A3758624}"/>
                    </a:ext>
                  </a:extLst>
                </p14:cNvPr>
                <p14:cNvContentPartPr/>
                <p14:nvPr/>
              </p14:nvContentPartPr>
              <p14:xfrm>
                <a:off x="5792727" y="1856509"/>
                <a:ext cx="155520" cy="114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60E98A3-7769-B6F9-C733-0457A375862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777607" y="1841029"/>
                  <a:ext cx="186120" cy="14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E72C3B3C-7ABA-2C06-3402-F28A6CFFA1EC}"/>
                  </a:ext>
                </a:extLst>
              </p14:cNvPr>
              <p14:cNvContentPartPr/>
              <p14:nvPr/>
            </p14:nvContentPartPr>
            <p14:xfrm>
              <a:off x="6131847" y="1816549"/>
              <a:ext cx="2160" cy="216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E72C3B3C-7ABA-2C06-3402-F28A6CFFA1E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116727" y="1801429"/>
                <a:ext cx="3276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5564CED-AF72-D2C5-298A-C03038AE3FD5}"/>
                  </a:ext>
                </a:extLst>
              </p14:cNvPr>
              <p14:cNvContentPartPr/>
              <p14:nvPr/>
            </p14:nvContentPartPr>
            <p14:xfrm>
              <a:off x="6139047" y="1983949"/>
              <a:ext cx="360" cy="75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5564CED-AF72-D2C5-298A-C03038AE3FD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123927" y="1968469"/>
                <a:ext cx="30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FB93099-851F-9949-A2F9-18303F4DD88C}"/>
                  </a:ext>
                </a:extLst>
              </p14:cNvPr>
              <p14:cNvContentPartPr/>
              <p14:nvPr/>
            </p14:nvContentPartPr>
            <p14:xfrm>
              <a:off x="722487" y="1039669"/>
              <a:ext cx="3600" cy="36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FB93099-851F-9949-A2F9-18303F4DD88C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713487" y="1030669"/>
                <a:ext cx="21240" cy="21240"/>
              </a:xfrm>
              <a:prstGeom prst="rect">
                <a:avLst/>
              </a:prstGeom>
            </p:spPr>
          </p:pic>
        </mc:Fallback>
      </mc:AlternateContent>
      <p:pic>
        <p:nvPicPr>
          <p:cNvPr id="74" name="Picture 73" descr="\documentclass{article}&#10;\usepackage{amsmath}&#10;\usepackage{mathtools}&#10;\pagestyle{empty}&#10;\begin{document}&#10;&#10;&#10;$$ r_0 \xrightarrow{\gamma_1} \phi $$&#10;&#10;\end{document}" title="IguanaTex Bitmap Display">
            <a:extLst>
              <a:ext uri="{FF2B5EF4-FFF2-40B4-BE49-F238E27FC236}">
                <a16:creationId xmlns:a16="http://schemas.microsoft.com/office/drawing/2014/main" id="{EE311A7A-5005-9F18-813E-4EF1812FC98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1"/>
          <a:stretch>
            <a:fillRect/>
          </a:stretch>
        </p:blipFill>
        <p:spPr>
          <a:xfrm>
            <a:off x="6891807" y="1570025"/>
            <a:ext cx="1101006" cy="377488"/>
          </a:xfrm>
          <a:prstGeom prst="rect">
            <a:avLst/>
          </a:prstGeom>
        </p:spPr>
      </p:pic>
      <p:pic>
        <p:nvPicPr>
          <p:cNvPr id="76" name="Picture 75" descr="\documentclass{article}&#10;\usepackage{amsmath}&#10;\usepackage{mathtools}&#10;\pagestyle{empty}&#10;\begin{document}&#10;&#10;&#10;$$ A_1 + r_1 \xrightarrow{\gamma_2} \phi $$&#10;&#10;\end{document}" title="IguanaTex Bitmap Display">
            <a:extLst>
              <a:ext uri="{FF2B5EF4-FFF2-40B4-BE49-F238E27FC236}">
                <a16:creationId xmlns:a16="http://schemas.microsoft.com/office/drawing/2014/main" id="{979938B4-1911-9B0E-4FFB-E1920E17863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2"/>
          <a:stretch>
            <a:fillRect/>
          </a:stretch>
        </p:blipFill>
        <p:spPr>
          <a:xfrm>
            <a:off x="8546587" y="1681151"/>
            <a:ext cx="1498600" cy="304800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8E7C4DED-4650-2453-266B-3AC2C74A3266}"/>
              </a:ext>
            </a:extLst>
          </p:cNvPr>
          <p:cNvGrpSpPr/>
          <p:nvPr/>
        </p:nvGrpSpPr>
        <p:grpSpPr>
          <a:xfrm>
            <a:off x="737967" y="2211109"/>
            <a:ext cx="513000" cy="212400"/>
            <a:chOff x="737967" y="2211109"/>
            <a:chExt cx="513000" cy="21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65F5103-0A4B-D64B-45D3-A7D55498F2AF}"/>
                    </a:ext>
                  </a:extLst>
                </p14:cNvPr>
                <p14:cNvContentPartPr/>
                <p14:nvPr/>
              </p14:nvContentPartPr>
              <p14:xfrm>
                <a:off x="737967" y="2269069"/>
                <a:ext cx="199800" cy="154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65F5103-0A4B-D64B-45D3-A7D55498F2A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22487" y="2253949"/>
                  <a:ext cx="230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65BEF7D-8CE4-615E-DFB9-24DEDF28BB86}"/>
                    </a:ext>
                  </a:extLst>
                </p14:cNvPr>
                <p14:cNvContentPartPr/>
                <p14:nvPr/>
              </p14:nvContentPartPr>
              <p14:xfrm>
                <a:off x="965847" y="2285989"/>
                <a:ext cx="148320" cy="120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65BEF7D-8CE4-615E-DFB9-24DEDF28BB86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50727" y="2270509"/>
                  <a:ext cx="178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15E0107-DED1-D18D-76D5-54B67F332666}"/>
                    </a:ext>
                  </a:extLst>
                </p14:cNvPr>
                <p14:cNvContentPartPr/>
                <p14:nvPr/>
              </p14:nvContentPartPr>
              <p14:xfrm>
                <a:off x="1149807" y="2211109"/>
                <a:ext cx="101160" cy="196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15E0107-DED1-D18D-76D5-54B67F33266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134327" y="2195629"/>
                  <a:ext cx="131400" cy="22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78C55E5-D714-D487-F161-878A5A3D614B}"/>
              </a:ext>
            </a:extLst>
          </p:cNvPr>
          <p:cNvGrpSpPr/>
          <p:nvPr/>
        </p:nvGrpSpPr>
        <p:grpSpPr>
          <a:xfrm>
            <a:off x="1536807" y="2227669"/>
            <a:ext cx="1376280" cy="243720"/>
            <a:chOff x="1536807" y="2227669"/>
            <a:chExt cx="137628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050F20E-AA31-3CF8-DC54-20D3A30B34CD}"/>
                    </a:ext>
                  </a:extLst>
                </p14:cNvPr>
                <p14:cNvContentPartPr/>
                <p14:nvPr/>
              </p14:nvContentPartPr>
              <p14:xfrm>
                <a:off x="1536807" y="2227669"/>
                <a:ext cx="145440" cy="1785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050F20E-AA31-3CF8-DC54-20D3A30B34C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521327" y="2212189"/>
                  <a:ext cx="1760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A516672-AB1C-72E4-2181-2D778A1180A1}"/>
                    </a:ext>
                  </a:extLst>
                </p14:cNvPr>
                <p14:cNvContentPartPr/>
                <p14:nvPr/>
              </p14:nvContentPartPr>
              <p14:xfrm>
                <a:off x="1746327" y="2302549"/>
                <a:ext cx="110160" cy="842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A516672-AB1C-72E4-2181-2D778A1180A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731207" y="2287069"/>
                  <a:ext cx="1407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CD185E9-21A6-2751-8875-1A7BBE81D299}"/>
                    </a:ext>
                  </a:extLst>
                </p14:cNvPr>
                <p14:cNvContentPartPr/>
                <p14:nvPr/>
              </p14:nvContentPartPr>
              <p14:xfrm>
                <a:off x="1926687" y="2294269"/>
                <a:ext cx="79920" cy="1101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CD185E9-21A6-2751-8875-1A7BBE81D299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911207" y="2278789"/>
                  <a:ext cx="1101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49880142-4259-DE3E-832B-C25ABA395CE8}"/>
                    </a:ext>
                  </a:extLst>
                </p14:cNvPr>
                <p14:cNvContentPartPr/>
                <p14:nvPr/>
              </p14:nvContentPartPr>
              <p14:xfrm>
                <a:off x="2038287" y="2296069"/>
                <a:ext cx="134280" cy="1177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49880142-4259-DE3E-832B-C25ABA395CE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023167" y="2280589"/>
                  <a:ext cx="16488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86F2E94-049F-C005-E825-065CAFD79FEC}"/>
                    </a:ext>
                  </a:extLst>
                </p14:cNvPr>
                <p14:cNvContentPartPr/>
                <p14:nvPr/>
              </p14:nvContentPartPr>
              <p14:xfrm>
                <a:off x="2196327" y="2309029"/>
                <a:ext cx="99360" cy="108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86F2E94-049F-C005-E825-065CAFD79FE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180847" y="2293549"/>
                  <a:ext cx="12960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159014C-DF9C-CEAA-B70E-A723A2C5F293}"/>
                    </a:ext>
                  </a:extLst>
                </p14:cNvPr>
                <p14:cNvContentPartPr/>
                <p14:nvPr/>
              </p14:nvContentPartPr>
              <p14:xfrm>
                <a:off x="2379207" y="2338549"/>
                <a:ext cx="130680" cy="118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159014C-DF9C-CEAA-B70E-A723A2C5F29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2363727" y="2323069"/>
                  <a:ext cx="161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DAD107D-DF72-CF91-1DD2-C0A5AE5B61A2}"/>
                    </a:ext>
                  </a:extLst>
                </p14:cNvPr>
                <p14:cNvContentPartPr/>
                <p14:nvPr/>
              </p14:nvContentPartPr>
              <p14:xfrm>
                <a:off x="2548047" y="2346829"/>
                <a:ext cx="133560" cy="1047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DAD107D-DF72-CF91-1DD2-C0A5AE5B61A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532927" y="2331349"/>
                  <a:ext cx="163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D2C55744-6275-A298-8433-2A29CC22B99D}"/>
                    </a:ext>
                  </a:extLst>
                </p14:cNvPr>
                <p14:cNvContentPartPr/>
                <p14:nvPr/>
              </p14:nvContentPartPr>
              <p14:xfrm>
                <a:off x="2724447" y="2377069"/>
                <a:ext cx="188640" cy="94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D2C55744-6275-A298-8433-2A29CC22B99D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709327" y="2361949"/>
                  <a:ext cx="21924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AC4E9D9A-2D7F-D21B-08EF-2CF6DD7B05C8}"/>
              </a:ext>
            </a:extLst>
          </p:cNvPr>
          <p:cNvGrpSpPr/>
          <p:nvPr/>
        </p:nvGrpSpPr>
        <p:grpSpPr>
          <a:xfrm>
            <a:off x="3272367" y="2336749"/>
            <a:ext cx="302400" cy="199080"/>
            <a:chOff x="3272367" y="2336749"/>
            <a:chExt cx="302400" cy="19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66B45BD-5995-8AD8-01F0-643F3DF8A07C}"/>
                    </a:ext>
                  </a:extLst>
                </p14:cNvPr>
                <p14:cNvContentPartPr/>
                <p14:nvPr/>
              </p14:nvContentPartPr>
              <p14:xfrm>
                <a:off x="3272367" y="2402269"/>
                <a:ext cx="7560" cy="1213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66B45BD-5995-8AD8-01F0-643F3DF8A07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256887" y="2386789"/>
                  <a:ext cx="381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1B3909A1-0AAE-20DC-1387-BBBBE3A76513}"/>
                    </a:ext>
                  </a:extLst>
                </p14:cNvPr>
                <p14:cNvContentPartPr/>
                <p14:nvPr/>
              </p14:nvContentPartPr>
              <p14:xfrm>
                <a:off x="3291807" y="2336749"/>
                <a:ext cx="14040" cy="39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1B3909A1-0AAE-20DC-1387-BBBBE3A7651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276327" y="2321269"/>
                  <a:ext cx="44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A001F53-6DE4-536F-B648-4E2525B2B050}"/>
                    </a:ext>
                  </a:extLst>
                </p14:cNvPr>
                <p14:cNvContentPartPr/>
                <p14:nvPr/>
              </p14:nvContentPartPr>
              <p14:xfrm>
                <a:off x="3425727" y="2402269"/>
                <a:ext cx="149040" cy="1335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A001F53-6DE4-536F-B648-4E2525B2B050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410247" y="2386789"/>
                  <a:ext cx="179640" cy="16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4170DA1-0C6B-8C83-8E9F-6AFCE574AD89}"/>
              </a:ext>
            </a:extLst>
          </p:cNvPr>
          <p:cNvGrpSpPr/>
          <p:nvPr/>
        </p:nvGrpSpPr>
        <p:grpSpPr>
          <a:xfrm>
            <a:off x="3849447" y="2435389"/>
            <a:ext cx="572040" cy="125280"/>
            <a:chOff x="3849447" y="2435389"/>
            <a:chExt cx="572040" cy="12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925FC92-30FF-DFC7-D859-53B2D0524B72}"/>
                    </a:ext>
                  </a:extLst>
                </p14:cNvPr>
                <p14:cNvContentPartPr/>
                <p14:nvPr/>
              </p14:nvContentPartPr>
              <p14:xfrm>
                <a:off x="3849447" y="2436469"/>
                <a:ext cx="150120" cy="102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925FC92-30FF-DFC7-D859-53B2D0524B72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834327" y="2420989"/>
                  <a:ext cx="1803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1087068-0ED1-D6F2-1DEB-5EA61796F33F}"/>
                    </a:ext>
                  </a:extLst>
                </p14:cNvPr>
                <p14:cNvContentPartPr/>
                <p14:nvPr/>
              </p14:nvContentPartPr>
              <p14:xfrm>
                <a:off x="4111887" y="2442949"/>
                <a:ext cx="158400" cy="117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1087068-0ED1-D6F2-1DEB-5EA61796F33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096407" y="2427469"/>
                  <a:ext cx="189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629652CC-C067-500F-C70E-C12A545F5B1A}"/>
                    </a:ext>
                  </a:extLst>
                </p14:cNvPr>
                <p14:cNvContentPartPr/>
                <p14:nvPr/>
              </p14:nvContentPartPr>
              <p14:xfrm>
                <a:off x="4283607" y="2466709"/>
                <a:ext cx="103680" cy="67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629652CC-C067-500F-C70E-C12A545F5B1A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268487" y="2451589"/>
                  <a:ext cx="134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A42835A6-0669-7912-624E-319C9279A906}"/>
                    </a:ext>
                  </a:extLst>
                </p14:cNvPr>
                <p14:cNvContentPartPr/>
                <p14:nvPr/>
              </p14:nvContentPartPr>
              <p14:xfrm>
                <a:off x="4309527" y="2435389"/>
                <a:ext cx="111960" cy="1076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A42835A6-0669-7912-624E-319C9279A90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294407" y="2420269"/>
                  <a:ext cx="14256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145E2B78-53C1-B5F7-A9BD-EFE49C59B47E}"/>
              </a:ext>
            </a:extLst>
          </p:cNvPr>
          <p:cNvGrpSpPr/>
          <p:nvPr/>
        </p:nvGrpSpPr>
        <p:grpSpPr>
          <a:xfrm>
            <a:off x="4681767" y="2441869"/>
            <a:ext cx="1250280" cy="204480"/>
            <a:chOff x="4681767" y="2441869"/>
            <a:chExt cx="125028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F95DD8CF-A5A0-3109-B094-31020B2C74E3}"/>
                    </a:ext>
                  </a:extLst>
                </p14:cNvPr>
                <p14:cNvContentPartPr/>
                <p14:nvPr/>
              </p14:nvContentPartPr>
              <p14:xfrm>
                <a:off x="4681767" y="2441869"/>
                <a:ext cx="98280" cy="137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F95DD8CF-A5A0-3109-B094-31020B2C74E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666287" y="2426749"/>
                  <a:ext cx="12888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2BBDE57-AF27-D6B0-2876-925F0073843C}"/>
                    </a:ext>
                  </a:extLst>
                </p14:cNvPr>
                <p14:cNvContentPartPr/>
                <p14:nvPr/>
              </p14:nvContentPartPr>
              <p14:xfrm>
                <a:off x="4785087" y="2494429"/>
                <a:ext cx="131400" cy="853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2BBDE57-AF27-D6B0-2876-925F0073843C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769967" y="2479309"/>
                  <a:ext cx="1620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EDB2424-C5A2-E835-88D3-125FDFE1B750}"/>
                    </a:ext>
                  </a:extLst>
                </p14:cNvPr>
                <p14:cNvContentPartPr/>
                <p14:nvPr/>
              </p14:nvContentPartPr>
              <p14:xfrm>
                <a:off x="4998567" y="2483629"/>
                <a:ext cx="81720" cy="1130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EDB2424-C5A2-E835-88D3-125FDFE1B750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4983087" y="2468149"/>
                  <a:ext cx="1123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CE9CD32-1DD9-7279-3680-C99B618D5B5D}"/>
                    </a:ext>
                  </a:extLst>
                </p14:cNvPr>
                <p14:cNvContentPartPr/>
                <p14:nvPr/>
              </p14:nvContentPartPr>
              <p14:xfrm>
                <a:off x="5128887" y="2518549"/>
                <a:ext cx="90000" cy="612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CE9CD32-1DD9-7279-3680-C99B618D5B5D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113407" y="2503429"/>
                  <a:ext cx="1206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548E4136-BB01-01B5-F7ED-706B0B56EF33}"/>
                    </a:ext>
                  </a:extLst>
                </p14:cNvPr>
                <p14:cNvContentPartPr/>
                <p14:nvPr/>
              </p14:nvContentPartPr>
              <p14:xfrm>
                <a:off x="5286567" y="2522149"/>
                <a:ext cx="83520" cy="1242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548E4136-BB01-01B5-F7ED-706B0B56EF3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271447" y="2507029"/>
                  <a:ext cx="114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5ED0E202-334B-9F93-63B4-7FFECD1DFD11}"/>
                    </a:ext>
                  </a:extLst>
                </p14:cNvPr>
                <p14:cNvContentPartPr/>
                <p14:nvPr/>
              </p14:nvContentPartPr>
              <p14:xfrm>
                <a:off x="5461167" y="2443669"/>
                <a:ext cx="13320" cy="1648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5ED0E202-334B-9F93-63B4-7FFECD1DFD11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446047" y="2428549"/>
                  <a:ext cx="439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96FE846-84B9-890A-110A-F47FCB5A1148}"/>
                    </a:ext>
                  </a:extLst>
                </p14:cNvPr>
                <p14:cNvContentPartPr/>
                <p14:nvPr/>
              </p14:nvContentPartPr>
              <p14:xfrm>
                <a:off x="5429847" y="2526829"/>
                <a:ext cx="91080" cy="75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96FE846-84B9-890A-110A-F47FCB5A114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414727" y="2511709"/>
                  <a:ext cx="1213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6E1F5F2-7155-9525-881C-317B6FC83D09}"/>
                    </a:ext>
                  </a:extLst>
                </p14:cNvPr>
                <p14:cNvContentPartPr/>
                <p14:nvPr/>
              </p14:nvContentPartPr>
              <p14:xfrm>
                <a:off x="5539647" y="2509189"/>
                <a:ext cx="82440" cy="741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6E1F5F2-7155-9525-881C-317B6FC83D0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524527" y="2494069"/>
                  <a:ext cx="11304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2A5B75E5-3D77-89B3-C95D-8BBFACDEE203}"/>
                    </a:ext>
                  </a:extLst>
                </p14:cNvPr>
                <p14:cNvContentPartPr/>
                <p14:nvPr/>
              </p14:nvContentPartPr>
              <p14:xfrm>
                <a:off x="5601567" y="2509189"/>
                <a:ext cx="127800" cy="67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2A5B75E5-3D77-89B3-C95D-8BBFACDEE20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586447" y="2494069"/>
                  <a:ext cx="15840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307734D-DE0F-31AC-722A-703B678FEB88}"/>
                    </a:ext>
                  </a:extLst>
                </p14:cNvPr>
                <p14:cNvContentPartPr/>
                <p14:nvPr/>
              </p14:nvContentPartPr>
              <p14:xfrm>
                <a:off x="5811447" y="2520349"/>
                <a:ext cx="120600" cy="54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307734D-DE0F-31AC-722A-703B678FEB88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795967" y="2505229"/>
                  <a:ext cx="15084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0F47F5A-3495-20C2-E898-1DB90CBADB31}"/>
              </a:ext>
            </a:extLst>
          </p:cNvPr>
          <p:cNvGrpSpPr/>
          <p:nvPr/>
        </p:nvGrpSpPr>
        <p:grpSpPr>
          <a:xfrm>
            <a:off x="1001127" y="2676589"/>
            <a:ext cx="584640" cy="184680"/>
            <a:chOff x="1001127" y="2676589"/>
            <a:chExt cx="584640" cy="18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F79A82E-8A2F-9611-B5F2-4084BA5E7859}"/>
                    </a:ext>
                  </a:extLst>
                </p14:cNvPr>
                <p14:cNvContentPartPr/>
                <p14:nvPr/>
              </p14:nvContentPartPr>
              <p14:xfrm>
                <a:off x="1001127" y="2687749"/>
                <a:ext cx="147240" cy="117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F79A82E-8A2F-9611-B5F2-4084BA5E785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85647" y="2672269"/>
                  <a:ext cx="1778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BEE5757F-EAFF-DC19-28C9-5900DE10EB1F}"/>
                    </a:ext>
                  </a:extLst>
                </p14:cNvPr>
                <p14:cNvContentPartPr/>
                <p14:nvPr/>
              </p14:nvContentPartPr>
              <p14:xfrm>
                <a:off x="1178247" y="2687749"/>
                <a:ext cx="137160" cy="120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BEE5757F-EAFF-DC19-28C9-5900DE10EB1F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163127" y="2672269"/>
                  <a:ext cx="1674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7AFFC2C-B274-3E5E-C219-77CD3EC97D82}"/>
                    </a:ext>
                  </a:extLst>
                </p14:cNvPr>
                <p14:cNvContentPartPr/>
                <p14:nvPr/>
              </p14:nvContentPartPr>
              <p14:xfrm>
                <a:off x="1433127" y="2676589"/>
                <a:ext cx="152640" cy="184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D7AFFC2C-B274-3E5E-C219-77CD3EC97D8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418007" y="2661109"/>
                  <a:ext cx="183240" cy="21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1E643EC-CB7C-72D4-1DE8-F1D3D9D25BFB}"/>
              </a:ext>
            </a:extLst>
          </p:cNvPr>
          <p:cNvGrpSpPr/>
          <p:nvPr/>
        </p:nvGrpSpPr>
        <p:grpSpPr>
          <a:xfrm>
            <a:off x="1864767" y="2661829"/>
            <a:ext cx="1051560" cy="255960"/>
            <a:chOff x="1864767" y="2661829"/>
            <a:chExt cx="1051560" cy="25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F08E812-4752-0392-A338-0FDF0F874904}"/>
                    </a:ext>
                  </a:extLst>
                </p14:cNvPr>
                <p14:cNvContentPartPr/>
                <p14:nvPr/>
              </p14:nvContentPartPr>
              <p14:xfrm>
                <a:off x="1864767" y="2760469"/>
                <a:ext cx="133560" cy="116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F08E812-4752-0392-A338-0FDF0F87490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849287" y="2745349"/>
                  <a:ext cx="1638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3CEEFD4-BE91-D405-BB0C-2BE0BB164FA2}"/>
                    </a:ext>
                  </a:extLst>
                </p14:cNvPr>
                <p14:cNvContentPartPr/>
                <p14:nvPr/>
              </p14:nvContentPartPr>
              <p14:xfrm>
                <a:off x="2046567" y="2768029"/>
                <a:ext cx="96480" cy="1195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3CEEFD4-BE91-D405-BB0C-2BE0BB164FA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031447" y="2752549"/>
                  <a:ext cx="1270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8C7BCA6-1C26-68BC-F3C9-AED02FBC5549}"/>
                    </a:ext>
                  </a:extLst>
                </p14:cNvPr>
                <p14:cNvContentPartPr/>
                <p14:nvPr/>
              </p14:nvContentPartPr>
              <p14:xfrm>
                <a:off x="2207127" y="2786389"/>
                <a:ext cx="25200" cy="842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8C7BCA6-1C26-68BC-F3C9-AED02FBC554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192007" y="2771269"/>
                  <a:ext cx="558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81D4096-8095-0A51-1F33-335F53AB8E91}"/>
                    </a:ext>
                  </a:extLst>
                </p14:cNvPr>
                <p14:cNvContentPartPr/>
                <p14:nvPr/>
              </p14:nvContentPartPr>
              <p14:xfrm>
                <a:off x="2202807" y="2816989"/>
                <a:ext cx="83520" cy="75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81D4096-8095-0A51-1F33-335F53AB8E9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187327" y="2801509"/>
                  <a:ext cx="11412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5F0C54A-F1D5-5AA4-1996-AD3CBECE0F7F}"/>
                    </a:ext>
                  </a:extLst>
                </p14:cNvPr>
                <p14:cNvContentPartPr/>
                <p14:nvPr/>
              </p14:nvContentPartPr>
              <p14:xfrm>
                <a:off x="2318007" y="2804029"/>
                <a:ext cx="10440" cy="889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5F0C54A-F1D5-5AA4-1996-AD3CBECE0F7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302887" y="2788549"/>
                  <a:ext cx="410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6DBE78D-F049-BCB7-A7C7-037E1949D86C}"/>
                    </a:ext>
                  </a:extLst>
                </p14:cNvPr>
                <p14:cNvContentPartPr/>
                <p14:nvPr/>
              </p14:nvContentPartPr>
              <p14:xfrm>
                <a:off x="2318007" y="2804029"/>
                <a:ext cx="360" cy="3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6DBE78D-F049-BCB7-A7C7-037E1949D86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02887" y="278854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0083798A-AE23-3F6F-031F-53314C3E90C1}"/>
                    </a:ext>
                  </a:extLst>
                </p14:cNvPr>
                <p14:cNvContentPartPr/>
                <p14:nvPr/>
              </p14:nvContentPartPr>
              <p14:xfrm>
                <a:off x="2455887" y="2661829"/>
                <a:ext cx="90000" cy="2138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0083798A-AE23-3F6F-031F-53314C3E90C1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440407" y="2646349"/>
                  <a:ext cx="1206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11975F1D-869B-E958-4A22-6E2111AFFACB}"/>
                    </a:ext>
                  </a:extLst>
                </p14:cNvPr>
                <p14:cNvContentPartPr/>
                <p14:nvPr/>
              </p14:nvContentPartPr>
              <p14:xfrm>
                <a:off x="2582247" y="2822389"/>
                <a:ext cx="69480" cy="882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11975F1D-869B-E958-4A22-6E2111AFFAC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567127" y="2807269"/>
                  <a:ext cx="10008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914EFE0-4ECB-0D62-F8AF-5B137747401C}"/>
                    </a:ext>
                  </a:extLst>
                </p14:cNvPr>
                <p14:cNvContentPartPr/>
                <p14:nvPr/>
              </p14:nvContentPartPr>
              <p14:xfrm>
                <a:off x="2694207" y="2741029"/>
                <a:ext cx="136080" cy="176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914EFE0-4ECB-0D62-F8AF-5B137747401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678727" y="2725909"/>
                  <a:ext cx="1666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E637FE04-CED0-9E21-7C02-AB0D83E652BB}"/>
                    </a:ext>
                  </a:extLst>
                </p14:cNvPr>
                <p14:cNvContentPartPr/>
                <p14:nvPr/>
              </p14:nvContentPartPr>
              <p14:xfrm>
                <a:off x="2898327" y="2820589"/>
                <a:ext cx="18000" cy="87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E637FE04-CED0-9E21-7C02-AB0D83E652B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2882847" y="2805469"/>
                  <a:ext cx="482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885E771-622E-324B-1F70-B83061D8140C}"/>
                    </a:ext>
                  </a:extLst>
                </p14:cNvPr>
                <p14:cNvContentPartPr/>
                <p14:nvPr/>
              </p14:nvContentPartPr>
              <p14:xfrm>
                <a:off x="2901927" y="2820589"/>
                <a:ext cx="360" cy="36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885E771-622E-324B-1F70-B83061D8140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86447" y="280546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4579260-1DE5-B278-5890-D04459C6630B}"/>
                  </a:ext>
                </a:extLst>
              </p14:cNvPr>
              <p14:cNvContentPartPr/>
              <p14:nvPr/>
            </p14:nvContentPartPr>
            <p14:xfrm>
              <a:off x="2909127" y="2750389"/>
              <a:ext cx="13320" cy="162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4579260-1DE5-B278-5890-D04459C6630B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2894007" y="2735269"/>
                <a:ext cx="435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50F6D48-328E-B4E0-2A00-DD19E94D43DF}"/>
                  </a:ext>
                </a:extLst>
              </p14:cNvPr>
              <p14:cNvContentPartPr/>
              <p14:nvPr/>
            </p14:nvContentPartPr>
            <p14:xfrm>
              <a:off x="2996247" y="2821669"/>
              <a:ext cx="113040" cy="1094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50F6D48-328E-B4E0-2A00-DD19E94D43DF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2980767" y="2806189"/>
                <a:ext cx="14364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2AFB97F-106F-6911-FCA0-5D15CE995CED}"/>
                  </a:ext>
                </a:extLst>
              </p14:cNvPr>
              <p14:cNvContentPartPr/>
              <p14:nvPr/>
            </p14:nvContentPartPr>
            <p14:xfrm>
              <a:off x="3173367" y="2873149"/>
              <a:ext cx="92520" cy="662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2AFB97F-106F-6911-FCA0-5D15CE995CED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3158247" y="2858029"/>
                <a:ext cx="123120" cy="96840"/>
              </a:xfrm>
              <a:prstGeom prst="rect">
                <a:avLst/>
              </a:prstGeom>
            </p:spPr>
          </p:pic>
        </mc:Fallback>
      </mc:AlternateContent>
      <p:pic>
        <p:nvPicPr>
          <p:cNvPr id="134" name="Picture 133" descr="\documentclass{article}&#10;\usepackage{amsmath}&#10;\usepackage{mathtools}&#10;\pagestyle{empty}&#10;\begin{document}&#10;&#10;$$ r_{max} \xrightarrow{\gamma_1} r_{max}-1 $$&#10;&#10;&#10;\end{document}" title="IguanaTex Bitmap Display">
            <a:extLst>
              <a:ext uri="{FF2B5EF4-FFF2-40B4-BE49-F238E27FC236}">
                <a16:creationId xmlns:a16="http://schemas.microsoft.com/office/drawing/2014/main" id="{AB46D6C3-651F-2978-2D02-AB084309BB6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1"/>
          <a:stretch>
            <a:fillRect/>
          </a:stretch>
        </p:blipFill>
        <p:spPr>
          <a:xfrm>
            <a:off x="6891807" y="2317269"/>
            <a:ext cx="1981200" cy="279400"/>
          </a:xfrm>
          <a:prstGeom prst="rect">
            <a:avLst/>
          </a:prstGeom>
        </p:spPr>
      </p:pic>
      <p:pic>
        <p:nvPicPr>
          <p:cNvPr id="136" name="Picture 135" descr="\documentclass{article}&#10;\usepackage{amsmath}&#10;\usepackage{mathtools}&#10;\pagestyle{empty}&#10;\begin{document}&#10;&#10;&#10;$$ r_{max} \xrightarrow{\gamma_2} r_{max}-1 $$&#10;&#10;\end{document}" title="IguanaTex Bitmap Display">
            <a:extLst>
              <a:ext uri="{FF2B5EF4-FFF2-40B4-BE49-F238E27FC236}">
                <a16:creationId xmlns:a16="http://schemas.microsoft.com/office/drawing/2014/main" id="{29ECBB54-42F0-EA02-4AFD-D24864FC219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2"/>
          <a:stretch>
            <a:fillRect/>
          </a:stretch>
        </p:blipFill>
        <p:spPr>
          <a:xfrm>
            <a:off x="6889922" y="2689265"/>
            <a:ext cx="1981200" cy="279400"/>
          </a:xfrm>
          <a:prstGeom prst="rect">
            <a:avLst/>
          </a:prstGeom>
        </p:spPr>
      </p:pic>
      <p:pic>
        <p:nvPicPr>
          <p:cNvPr id="138" name="Picture 137" descr="\documentclass{article}&#10;\usepackage{amsmath}&#10;\usepackage{mathtools}&#10;\pagestyle{empty}&#10;\begin{document}&#10;&#10;$$ A_{max} \xrightarrow{\gamma_2} A_{max}-1 $$&#10;&#10;&#10;\end{document}" title="IguanaTex Bitmap Display">
            <a:extLst>
              <a:ext uri="{FF2B5EF4-FFF2-40B4-BE49-F238E27FC236}">
                <a16:creationId xmlns:a16="http://schemas.microsoft.com/office/drawing/2014/main" id="{9CCD4413-BECF-A0F0-5FE9-FDA67C2343D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3"/>
          <a:stretch>
            <a:fillRect/>
          </a:stretch>
        </p:blipFill>
        <p:spPr>
          <a:xfrm>
            <a:off x="9134153" y="2495360"/>
            <a:ext cx="2133600" cy="279400"/>
          </a:xfrm>
          <a:prstGeom prst="rect">
            <a:avLst/>
          </a:prstGeom>
        </p:spPr>
      </p:pic>
      <p:pic>
        <p:nvPicPr>
          <p:cNvPr id="140" name="Picture 139" descr="\documentclass{article}&#10;\usepackage{amsmath}&#10;\pagestyle{empty}&#10;\begin{document}&#10;&#10;&#10;$$\frac{dr_{max}}{dt} = -\gamma_1r_0 - \gamma_2A_1r_1$$&#10;&#10;\end{document}" title="IguanaTex Bitmap Display">
            <a:extLst>
              <a:ext uri="{FF2B5EF4-FFF2-40B4-BE49-F238E27FC236}">
                <a16:creationId xmlns:a16="http://schemas.microsoft.com/office/drawing/2014/main" id="{E95347C2-2D84-1149-F2BE-26315FD00B3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4"/>
          <a:stretch>
            <a:fillRect/>
          </a:stretch>
        </p:blipFill>
        <p:spPr>
          <a:xfrm>
            <a:off x="5747367" y="3494699"/>
            <a:ext cx="2768600" cy="533400"/>
          </a:xfrm>
          <a:prstGeom prst="rect">
            <a:avLst/>
          </a:prstGeom>
        </p:spPr>
      </p:pic>
      <p:pic>
        <p:nvPicPr>
          <p:cNvPr id="144" name="Picture 143" descr="\documentclass{article}&#10;\usepackage{amsmath}&#10;\pagestyle{empty}&#10;\begin{document}&#10;&#10;&#10;$$ \frac{dA_{max}}{dt} = -\gamma_2A_1r_1 $$&#10;&#10;\end{document}" title="IguanaTex Bitmap Display">
            <a:extLst>
              <a:ext uri="{FF2B5EF4-FFF2-40B4-BE49-F238E27FC236}">
                <a16:creationId xmlns:a16="http://schemas.microsoft.com/office/drawing/2014/main" id="{55818FD4-6266-15A9-7B21-06362DA89A13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25"/>
          <a:stretch>
            <a:fillRect/>
          </a:stretch>
        </p:blipFill>
        <p:spPr>
          <a:xfrm>
            <a:off x="5795146" y="4120725"/>
            <a:ext cx="2057400" cy="533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79CAB390-4064-9C5A-FEA1-6A67F1BF1205}"/>
                  </a:ext>
                </a:extLst>
              </p14:cNvPr>
              <p14:cNvContentPartPr/>
              <p14:nvPr/>
            </p14:nvContentPartPr>
            <p14:xfrm>
              <a:off x="880887" y="3877189"/>
              <a:ext cx="336600" cy="2840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79CAB390-4064-9C5A-FEA1-6A67F1BF1205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65767" y="3862069"/>
                <a:ext cx="367200" cy="31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883C020-00FB-E2A8-D310-93480E37C378}"/>
              </a:ext>
            </a:extLst>
          </p:cNvPr>
          <p:cNvGrpSpPr/>
          <p:nvPr/>
        </p:nvGrpSpPr>
        <p:grpSpPr>
          <a:xfrm>
            <a:off x="1591167" y="3956749"/>
            <a:ext cx="646920" cy="172800"/>
            <a:chOff x="1591167" y="3956749"/>
            <a:chExt cx="646920" cy="17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E6CD6D9-FD7A-3B69-4391-74C3CAE30C77}"/>
                    </a:ext>
                  </a:extLst>
                </p14:cNvPr>
                <p14:cNvContentPartPr/>
                <p14:nvPr/>
              </p14:nvContentPartPr>
              <p14:xfrm>
                <a:off x="1591167" y="3956749"/>
                <a:ext cx="145440" cy="1666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E6CD6D9-FD7A-3B69-4391-74C3CAE30C77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576047" y="3941269"/>
                  <a:ext cx="17604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BCACAC68-E718-BDB7-9F26-4D75C447E31D}"/>
                    </a:ext>
                  </a:extLst>
                </p14:cNvPr>
                <p14:cNvContentPartPr/>
                <p14:nvPr/>
              </p14:nvContentPartPr>
              <p14:xfrm>
                <a:off x="1775487" y="3998149"/>
                <a:ext cx="138600" cy="1314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BCACAC68-E718-BDB7-9F26-4D75C447E31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760367" y="3983029"/>
                  <a:ext cx="16884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93B24D35-0A52-681A-7C59-7F74ADEA3EE2}"/>
                    </a:ext>
                  </a:extLst>
                </p14:cNvPr>
                <p14:cNvContentPartPr/>
                <p14:nvPr/>
              </p14:nvContentPartPr>
              <p14:xfrm>
                <a:off x="2008407" y="3978709"/>
                <a:ext cx="229680" cy="1267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93B24D35-0A52-681A-7C59-7F74ADEA3EE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993287" y="3963589"/>
                  <a:ext cx="260280" cy="15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8DEB9979-85AC-E58E-A9F0-3C4B62CC3B00}"/>
              </a:ext>
            </a:extLst>
          </p:cNvPr>
          <p:cNvGrpSpPr/>
          <p:nvPr/>
        </p:nvGrpSpPr>
        <p:grpSpPr>
          <a:xfrm>
            <a:off x="2812287" y="3885469"/>
            <a:ext cx="2061000" cy="471240"/>
            <a:chOff x="2812287" y="3885469"/>
            <a:chExt cx="2061000" cy="47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B3A00B13-6444-78CB-09BD-12B853EDB931}"/>
                    </a:ext>
                  </a:extLst>
                </p14:cNvPr>
                <p14:cNvContentPartPr/>
                <p14:nvPr/>
              </p14:nvContentPartPr>
              <p14:xfrm>
                <a:off x="2812287" y="4005709"/>
                <a:ext cx="187920" cy="1537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B3A00B13-6444-78CB-09BD-12B853EDB931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797167" y="3990229"/>
                  <a:ext cx="21816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EC75AD0D-6BDE-8D19-0BB2-7F1FF4AC5409}"/>
                    </a:ext>
                  </a:extLst>
                </p14:cNvPr>
                <p14:cNvContentPartPr/>
                <p14:nvPr/>
              </p14:nvContentPartPr>
              <p14:xfrm>
                <a:off x="3051327" y="4027669"/>
                <a:ext cx="156600" cy="329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EC75AD0D-6BDE-8D19-0BB2-7F1FF4AC5409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036207" y="4012549"/>
                  <a:ext cx="1868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1BDE1307-4608-5B76-5149-6C0224F32BCE}"/>
                    </a:ext>
                  </a:extLst>
                </p14:cNvPr>
                <p14:cNvContentPartPr/>
                <p14:nvPr/>
              </p14:nvContentPartPr>
              <p14:xfrm>
                <a:off x="3288927" y="4049989"/>
                <a:ext cx="177840" cy="121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1BDE1307-4608-5B76-5149-6C0224F32BC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273447" y="4034869"/>
                  <a:ext cx="208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2636BE47-2D16-7738-AA86-70349AD1D17C}"/>
                    </a:ext>
                  </a:extLst>
                </p14:cNvPr>
                <p14:cNvContentPartPr/>
                <p14:nvPr/>
              </p14:nvContentPartPr>
              <p14:xfrm>
                <a:off x="3501327" y="4022269"/>
                <a:ext cx="205560" cy="1360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2636BE47-2D16-7738-AA86-70349AD1D17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486207" y="4007149"/>
                  <a:ext cx="2358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FDF27EF-E7AE-6016-DCAA-17C40203A1AC}"/>
                    </a:ext>
                  </a:extLst>
                </p14:cNvPr>
                <p14:cNvContentPartPr/>
                <p14:nvPr/>
              </p14:nvContentPartPr>
              <p14:xfrm>
                <a:off x="3792207" y="3988069"/>
                <a:ext cx="29160" cy="128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FDF27EF-E7AE-6016-DCAA-17C40203A1A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776727" y="3972949"/>
                  <a:ext cx="597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DAABF68-52AE-42A7-9B49-3E2F7A9060C5}"/>
                    </a:ext>
                  </a:extLst>
                </p14:cNvPr>
                <p14:cNvContentPartPr/>
                <p14:nvPr/>
              </p14:nvContentPartPr>
              <p14:xfrm>
                <a:off x="3774567" y="4038829"/>
                <a:ext cx="123120" cy="187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DAABF68-52AE-42A7-9B49-3E2F7A9060C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759447" y="4023709"/>
                  <a:ext cx="1537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EB3A592B-A59A-52AD-2701-D96F31EA7AAC}"/>
                    </a:ext>
                  </a:extLst>
                </p14:cNvPr>
                <p14:cNvContentPartPr/>
                <p14:nvPr/>
              </p14:nvContentPartPr>
              <p14:xfrm>
                <a:off x="3976167" y="3983389"/>
                <a:ext cx="39240" cy="129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EB3A592B-A59A-52AD-2701-D96F31EA7AAC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960687" y="3968269"/>
                  <a:ext cx="694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47C3F11-4E5A-94A1-8DD4-66704D5DD827}"/>
                    </a:ext>
                  </a:extLst>
                </p14:cNvPr>
                <p14:cNvContentPartPr/>
                <p14:nvPr/>
              </p14:nvContentPartPr>
              <p14:xfrm>
                <a:off x="3999207" y="3885469"/>
                <a:ext cx="29880" cy="18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47C3F11-4E5A-94A1-8DD4-66704D5DD827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983727" y="3870349"/>
                  <a:ext cx="604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6CEAF250-6827-CE2A-5DAE-74355BA2F707}"/>
                    </a:ext>
                  </a:extLst>
                </p14:cNvPr>
                <p14:cNvContentPartPr/>
                <p14:nvPr/>
              </p14:nvContentPartPr>
              <p14:xfrm>
                <a:off x="4076247" y="3961069"/>
                <a:ext cx="110880" cy="1749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6CEAF250-6827-CE2A-5DAE-74355BA2F707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061127" y="3945949"/>
                  <a:ext cx="141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9A1D690-F331-F868-496C-C8DF0DFDCE62}"/>
                    </a:ext>
                  </a:extLst>
                </p14:cNvPr>
                <p14:cNvContentPartPr/>
                <p14:nvPr/>
              </p14:nvContentPartPr>
              <p14:xfrm>
                <a:off x="4267047" y="3994549"/>
                <a:ext cx="146160" cy="130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9A1D690-F331-F868-496C-C8DF0DFDCE6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251927" y="3979429"/>
                  <a:ext cx="1767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10ABD750-E44A-1C15-12FC-7B4A043C564E}"/>
                    </a:ext>
                  </a:extLst>
                </p14:cNvPr>
                <p14:cNvContentPartPr/>
                <p14:nvPr/>
              </p14:nvContentPartPr>
              <p14:xfrm>
                <a:off x="4504287" y="3983389"/>
                <a:ext cx="123120" cy="1119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10ABD750-E44A-1C15-12FC-7B4A043C564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489167" y="3968269"/>
                  <a:ext cx="15372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97C8170A-DC1F-0D8B-09FF-4BB9D70BD5C2}"/>
                    </a:ext>
                  </a:extLst>
                </p14:cNvPr>
                <p14:cNvContentPartPr/>
                <p14:nvPr/>
              </p14:nvContentPartPr>
              <p14:xfrm>
                <a:off x="4802727" y="3950269"/>
                <a:ext cx="17640" cy="97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97C8170A-DC1F-0D8B-09FF-4BB9D70BD5C2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787607" y="3934789"/>
                  <a:ext cx="48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38D925BD-B5C4-C16E-3D6C-0007566B7A3A}"/>
                    </a:ext>
                  </a:extLst>
                </p14:cNvPr>
                <p14:cNvContentPartPr/>
                <p14:nvPr/>
              </p14:nvContentPartPr>
              <p14:xfrm>
                <a:off x="4866447" y="4128469"/>
                <a:ext cx="6840" cy="1224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38D925BD-B5C4-C16E-3D6C-0007566B7A3A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851327" y="4113349"/>
                  <a:ext cx="37440" cy="428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8" name="Picture 167" descr="\documentclass{article}&#10;\usepackage{amsmath}&#10;\pagestyle{empty}&#10;\begin{document}&#10;&#10;&#10;&#10;$$ \hat{r}_{0,i} = \binom{r_{max}}{i}\hat{r}_0^i(1-\hat{r}_0)^{r_{max}-i} $$&#10;&#10;&#10;\end{document}" title="IguanaTex Bitmap Display">
            <a:extLst>
              <a:ext uri="{FF2B5EF4-FFF2-40B4-BE49-F238E27FC236}">
                <a16:creationId xmlns:a16="http://schemas.microsoft.com/office/drawing/2014/main" id="{857223D9-CBE3-4457-5000-A2A576FC93A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0"/>
          <a:stretch>
            <a:fillRect/>
          </a:stretch>
        </p:blipFill>
        <p:spPr>
          <a:xfrm>
            <a:off x="2414527" y="5420519"/>
            <a:ext cx="3378200" cy="609600"/>
          </a:xfrm>
          <a:prstGeom prst="rect">
            <a:avLst/>
          </a:prstGeom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C4221E53-BDDA-5DA3-FA15-CCA195CB7F24}"/>
              </a:ext>
            </a:extLst>
          </p:cNvPr>
          <p:cNvGrpSpPr/>
          <p:nvPr/>
        </p:nvGrpSpPr>
        <p:grpSpPr>
          <a:xfrm>
            <a:off x="893847" y="5465869"/>
            <a:ext cx="932400" cy="229320"/>
            <a:chOff x="893847" y="5465869"/>
            <a:chExt cx="93240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C721C01-7D11-492D-6E48-19928457D991}"/>
                    </a:ext>
                  </a:extLst>
                </p14:cNvPr>
                <p14:cNvContentPartPr/>
                <p14:nvPr/>
              </p14:nvContentPartPr>
              <p14:xfrm>
                <a:off x="893847" y="5569189"/>
                <a:ext cx="646920" cy="576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C721C01-7D11-492D-6E48-19928457D99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78727" y="5554069"/>
                  <a:ext cx="6775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E31F32E-FD3A-67A8-E75B-3C4A3D7F0221}"/>
                    </a:ext>
                  </a:extLst>
                </p14:cNvPr>
                <p14:cNvContentPartPr/>
                <p14:nvPr/>
              </p14:nvContentPartPr>
              <p14:xfrm>
                <a:off x="1621767" y="5465869"/>
                <a:ext cx="204480" cy="2293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E31F32E-FD3A-67A8-E75B-3C4A3D7F0221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606287" y="5450749"/>
                  <a:ext cx="235080" cy="25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B535927-0CF7-320A-31A6-B2C6DD50BA36}"/>
              </a:ext>
            </a:extLst>
          </p:cNvPr>
          <p:cNvGrpSpPr/>
          <p:nvPr/>
        </p:nvGrpSpPr>
        <p:grpSpPr>
          <a:xfrm>
            <a:off x="6757167" y="5495389"/>
            <a:ext cx="237600" cy="221040"/>
            <a:chOff x="6757167" y="5495389"/>
            <a:chExt cx="237600" cy="22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6093FA55-6B24-ABF0-9EC7-F67F5DE97EED}"/>
                    </a:ext>
                  </a:extLst>
                </p14:cNvPr>
                <p14:cNvContentPartPr/>
                <p14:nvPr/>
              </p14:nvContentPartPr>
              <p14:xfrm>
                <a:off x="6757167" y="5495389"/>
                <a:ext cx="108360" cy="152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6093FA55-6B24-ABF0-9EC7-F67F5DE97EE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741687" y="5480269"/>
                  <a:ext cx="1389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F4F60CF1-B57C-5E7E-0C3F-32DDF4B77825}"/>
                    </a:ext>
                  </a:extLst>
                </p14:cNvPr>
                <p14:cNvContentPartPr/>
                <p14:nvPr/>
              </p14:nvContentPartPr>
              <p14:xfrm>
                <a:off x="6911247" y="5642269"/>
                <a:ext cx="83520" cy="7416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F4F60CF1-B57C-5E7E-0C3F-32DDF4B77825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896127" y="5627149"/>
                  <a:ext cx="114120" cy="104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1E6CB115-815E-B63D-F0AB-911787643C26}"/>
                  </a:ext>
                </a:extLst>
              </p14:cNvPr>
              <p14:cNvContentPartPr/>
              <p14:nvPr/>
            </p14:nvContentPartPr>
            <p14:xfrm>
              <a:off x="6724767" y="5307109"/>
              <a:ext cx="99360" cy="824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1E6CB115-815E-B63D-F0AB-911787643C26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709647" y="5291629"/>
                <a:ext cx="12960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706936D6-5AAE-2D61-C11B-226A06AB0BAA}"/>
                  </a:ext>
                </a:extLst>
              </p14:cNvPr>
              <p14:cNvContentPartPr/>
              <p14:nvPr/>
            </p14:nvContentPartPr>
            <p14:xfrm>
              <a:off x="7343607" y="5550829"/>
              <a:ext cx="93600" cy="180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706936D6-5AAE-2D61-C11B-226A06AB0BAA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7328487" y="5535709"/>
                <a:ext cx="1242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DB95966C-200A-B0C4-8729-0B26A2F7661F}"/>
                  </a:ext>
                </a:extLst>
              </p14:cNvPr>
              <p14:cNvContentPartPr/>
              <p14:nvPr/>
            </p14:nvContentPartPr>
            <p14:xfrm>
              <a:off x="7340007" y="5640469"/>
              <a:ext cx="101160" cy="86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DB95966C-200A-B0C4-8729-0B26A2F7661F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7324527" y="5625349"/>
                <a:ext cx="13140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Group 182">
            <a:extLst>
              <a:ext uri="{FF2B5EF4-FFF2-40B4-BE49-F238E27FC236}">
                <a16:creationId xmlns:a16="http://schemas.microsoft.com/office/drawing/2014/main" id="{31D33C14-FE1C-EB2E-197D-08A795E9A2ED}"/>
              </a:ext>
            </a:extLst>
          </p:cNvPr>
          <p:cNvGrpSpPr/>
          <p:nvPr/>
        </p:nvGrpSpPr>
        <p:grpSpPr>
          <a:xfrm>
            <a:off x="7744647" y="5481709"/>
            <a:ext cx="267120" cy="258840"/>
            <a:chOff x="7744647" y="5481709"/>
            <a:chExt cx="26712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D70D6A5C-8D00-C6D0-CC2E-1ED2B5DDABF4}"/>
                    </a:ext>
                  </a:extLst>
                </p14:cNvPr>
                <p14:cNvContentPartPr/>
                <p14:nvPr/>
              </p14:nvContentPartPr>
              <p14:xfrm>
                <a:off x="7744647" y="5481709"/>
                <a:ext cx="123120" cy="1868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D70D6A5C-8D00-C6D0-CC2E-1ED2B5DDABF4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729167" y="5466229"/>
                  <a:ext cx="1537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A3B9AC7-2175-1DA5-0D47-228961EF61EC}"/>
                    </a:ext>
                  </a:extLst>
                </p14:cNvPr>
                <p14:cNvContentPartPr/>
                <p14:nvPr/>
              </p14:nvContentPartPr>
              <p14:xfrm>
                <a:off x="7922847" y="5653429"/>
                <a:ext cx="88920" cy="87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A3B9AC7-2175-1DA5-0D47-228961EF61EC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7907367" y="5638309"/>
                  <a:ext cx="119520" cy="11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785FB506-50A6-EA84-8DCB-EA24FE99A7AB}"/>
                  </a:ext>
                </a:extLst>
              </p14:cNvPr>
              <p14:cNvContentPartPr/>
              <p14:nvPr/>
            </p14:nvContentPartPr>
            <p14:xfrm>
              <a:off x="7693527" y="5843509"/>
              <a:ext cx="417960" cy="334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785FB506-50A6-EA84-8DCB-EA24FE99A7AB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7678407" y="5828389"/>
                <a:ext cx="448200" cy="6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AEBE069D-1A7A-48E5-3674-542778A147C4}"/>
              </a:ext>
            </a:extLst>
          </p:cNvPr>
          <p:cNvGrpSpPr/>
          <p:nvPr/>
        </p:nvGrpSpPr>
        <p:grpSpPr>
          <a:xfrm>
            <a:off x="7655007" y="6053389"/>
            <a:ext cx="718560" cy="257760"/>
            <a:chOff x="7655007" y="6053389"/>
            <a:chExt cx="718560" cy="25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ECF7D82-3C7D-2696-A6DC-FA124296A439}"/>
                    </a:ext>
                  </a:extLst>
                </p14:cNvPr>
                <p14:cNvContentPartPr/>
                <p14:nvPr/>
              </p14:nvContentPartPr>
              <p14:xfrm>
                <a:off x="7655007" y="6053389"/>
                <a:ext cx="129600" cy="1526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ECF7D82-3C7D-2696-A6DC-FA124296A43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639527" y="6037909"/>
                  <a:ext cx="1602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0990C223-3476-7A27-4F9A-6C3F126BEEF3}"/>
                    </a:ext>
                  </a:extLst>
                </p14:cNvPr>
                <p14:cNvContentPartPr/>
                <p14:nvPr/>
              </p14:nvContentPartPr>
              <p14:xfrm>
                <a:off x="7831407" y="6204589"/>
                <a:ext cx="166680" cy="1065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0990C223-3476-7A27-4F9A-6C3F126BEEF3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15927" y="6189469"/>
                  <a:ext cx="197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2A319A2-BD61-1B79-DE2A-08CBF95BA181}"/>
                    </a:ext>
                  </a:extLst>
                </p14:cNvPr>
                <p14:cNvContentPartPr/>
                <p14:nvPr/>
              </p14:nvContentPartPr>
              <p14:xfrm>
                <a:off x="8085207" y="6209269"/>
                <a:ext cx="127800" cy="777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2A319A2-BD61-1B79-DE2A-08CBF95BA181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8070087" y="6194149"/>
                  <a:ext cx="1584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028F28F7-BE81-9765-1C27-C794F8B67909}"/>
                    </a:ext>
                  </a:extLst>
                </p14:cNvPr>
                <p14:cNvContentPartPr/>
                <p14:nvPr/>
              </p14:nvContentPartPr>
              <p14:xfrm>
                <a:off x="8296887" y="6177949"/>
                <a:ext cx="70560" cy="7056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028F28F7-BE81-9765-1C27-C794F8B67909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281407" y="6162829"/>
                  <a:ext cx="1011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CA72815-7034-CC84-41CC-AA24966C6365}"/>
                    </a:ext>
                  </a:extLst>
                </p14:cNvPr>
                <p14:cNvContentPartPr/>
                <p14:nvPr/>
              </p14:nvContentPartPr>
              <p14:xfrm>
                <a:off x="8263407" y="6137269"/>
                <a:ext cx="110160" cy="153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CA72815-7034-CC84-41CC-AA24966C6365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248287" y="6122149"/>
                  <a:ext cx="140760" cy="18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48523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E3BBD25-8C89-F8FF-3A0C-89BC5FF0AAD5}"/>
              </a:ext>
            </a:extLst>
          </p:cNvPr>
          <p:cNvGrpSpPr/>
          <p:nvPr/>
        </p:nvGrpSpPr>
        <p:grpSpPr>
          <a:xfrm>
            <a:off x="1815353" y="437259"/>
            <a:ext cx="1216440" cy="258120"/>
            <a:chOff x="1815353" y="437259"/>
            <a:chExt cx="121644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D03F878A-7912-A147-478B-20F255CC1BC0}"/>
                    </a:ext>
                  </a:extLst>
                </p14:cNvPr>
                <p14:cNvContentPartPr/>
                <p14:nvPr/>
              </p14:nvContentPartPr>
              <p14:xfrm>
                <a:off x="1836233" y="437259"/>
                <a:ext cx="268200" cy="16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D03F878A-7912-A147-478B-20F255CC1BC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21113" y="422139"/>
                  <a:ext cx="298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49FD927-4893-AF5D-005B-390343A5F024}"/>
                    </a:ext>
                  </a:extLst>
                </p14:cNvPr>
                <p14:cNvContentPartPr/>
                <p14:nvPr/>
              </p14:nvContentPartPr>
              <p14:xfrm>
                <a:off x="1957553" y="468939"/>
                <a:ext cx="12960" cy="1731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49FD927-4893-AF5D-005B-390343A5F02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42073" y="453459"/>
                  <a:ext cx="4356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EF753B0-4BFF-FAAE-3200-F6AEB22CA80C}"/>
                    </a:ext>
                  </a:extLst>
                </p14:cNvPr>
                <p14:cNvContentPartPr/>
                <p14:nvPr/>
              </p14:nvContentPartPr>
              <p14:xfrm>
                <a:off x="1815353" y="623019"/>
                <a:ext cx="237600" cy="29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EF753B0-4BFF-FAAE-3200-F6AEB22CA80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99873" y="607899"/>
                  <a:ext cx="26784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0D874B-B602-0D00-CA21-41C0EB62BF66}"/>
                    </a:ext>
                  </a:extLst>
                </p14:cNvPr>
                <p14:cNvContentPartPr/>
                <p14:nvPr/>
              </p14:nvContentPartPr>
              <p14:xfrm>
                <a:off x="2098313" y="474699"/>
                <a:ext cx="230400" cy="220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0D874B-B602-0D00-CA21-41C0EB62BF6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083193" y="459219"/>
                  <a:ext cx="26100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EDAE48B9-693F-0D35-1F46-B84B5CDAC174}"/>
                    </a:ext>
                  </a:extLst>
                </p14:cNvPr>
                <p14:cNvContentPartPr/>
                <p14:nvPr/>
              </p14:nvContentPartPr>
              <p14:xfrm>
                <a:off x="2346713" y="587739"/>
                <a:ext cx="169200" cy="98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EDAE48B9-693F-0D35-1F46-B84B5CDAC17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31233" y="572619"/>
                  <a:ext cx="1994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B39F405-B0D3-1671-73DE-E5B466A06B22}"/>
                    </a:ext>
                  </a:extLst>
                </p14:cNvPr>
                <p14:cNvContentPartPr/>
                <p14:nvPr/>
              </p14:nvContentPartPr>
              <p14:xfrm>
                <a:off x="2495753" y="618699"/>
                <a:ext cx="283320" cy="71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B39F405-B0D3-1671-73DE-E5B466A06B2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480633" y="603579"/>
                  <a:ext cx="313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4FB15E1-DE4C-9004-F966-C7B9883AC2DA}"/>
                    </a:ext>
                  </a:extLst>
                </p14:cNvPr>
                <p14:cNvContentPartPr/>
                <p14:nvPr/>
              </p14:nvContentPartPr>
              <p14:xfrm>
                <a:off x="2886353" y="614379"/>
                <a:ext cx="145440" cy="54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54FB15E1-DE4C-9004-F966-C7B9883AC2D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870873" y="599259"/>
                  <a:ext cx="176040" cy="8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DF4475-0B21-337C-463F-681133E76F90}"/>
              </a:ext>
            </a:extLst>
          </p:cNvPr>
          <p:cNvGrpSpPr/>
          <p:nvPr/>
        </p:nvGrpSpPr>
        <p:grpSpPr>
          <a:xfrm>
            <a:off x="3737033" y="354819"/>
            <a:ext cx="762840" cy="331560"/>
            <a:chOff x="3737033" y="354819"/>
            <a:chExt cx="76284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6566282-7448-B72A-2193-90AC74539FD9}"/>
                    </a:ext>
                  </a:extLst>
                </p14:cNvPr>
                <p14:cNvContentPartPr/>
                <p14:nvPr/>
              </p14:nvContentPartPr>
              <p14:xfrm>
                <a:off x="3737033" y="354819"/>
                <a:ext cx="351720" cy="3315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6566282-7448-B72A-2193-90AC74539FD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721553" y="339699"/>
                  <a:ext cx="38232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3FDA1119-2DD3-8251-5A15-25E85329187F}"/>
                    </a:ext>
                  </a:extLst>
                </p14:cNvPr>
                <p14:cNvContentPartPr/>
                <p14:nvPr/>
              </p14:nvContentPartPr>
              <p14:xfrm>
                <a:off x="3821993" y="573699"/>
                <a:ext cx="288720" cy="6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3FDA1119-2DD3-8251-5A15-25E85329187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806873" y="558219"/>
                  <a:ext cx="3193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10DE30F-0393-121C-9F31-6353953B5B2E}"/>
                    </a:ext>
                  </a:extLst>
                </p14:cNvPr>
                <p14:cNvContentPartPr/>
                <p14:nvPr/>
              </p14:nvContentPartPr>
              <p14:xfrm>
                <a:off x="4082633" y="605019"/>
                <a:ext cx="146880" cy="78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10DE30F-0393-121C-9F31-6353953B5B2E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67513" y="589899"/>
                  <a:ext cx="1774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114BD94-A3CF-C6F1-82E2-C2E376FE6690}"/>
                    </a:ext>
                  </a:extLst>
                </p14:cNvPr>
                <p14:cNvContentPartPr/>
                <p14:nvPr/>
              </p14:nvContentPartPr>
              <p14:xfrm>
                <a:off x="4339313" y="612939"/>
                <a:ext cx="160560" cy="71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114BD94-A3CF-C6F1-82E2-C2E376FE669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24193" y="597819"/>
                  <a:ext cx="19116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08CFCF1-9A04-E240-C834-D52BFCA2AA91}"/>
              </a:ext>
            </a:extLst>
          </p:cNvPr>
          <p:cNvGrpSpPr/>
          <p:nvPr/>
        </p:nvGrpSpPr>
        <p:grpSpPr>
          <a:xfrm>
            <a:off x="5424353" y="512499"/>
            <a:ext cx="2012400" cy="532440"/>
            <a:chOff x="5424353" y="512499"/>
            <a:chExt cx="2012400" cy="53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487C327-AE11-D180-5106-BF5E86526772}"/>
                    </a:ext>
                  </a:extLst>
                </p14:cNvPr>
                <p14:cNvContentPartPr/>
                <p14:nvPr/>
              </p14:nvContentPartPr>
              <p14:xfrm>
                <a:off x="5424353" y="512499"/>
                <a:ext cx="336600" cy="249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487C327-AE11-D180-5106-BF5E8652677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408873" y="497379"/>
                  <a:ext cx="3668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26E398D-811B-4F17-0F69-80A2655718E8}"/>
                    </a:ext>
                  </a:extLst>
                </p14:cNvPr>
                <p14:cNvContentPartPr/>
                <p14:nvPr/>
              </p14:nvContentPartPr>
              <p14:xfrm>
                <a:off x="5612633" y="671259"/>
                <a:ext cx="319680" cy="373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26E398D-811B-4F17-0F69-80A2655718E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97153" y="655779"/>
                  <a:ext cx="350280" cy="40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9525684-6F3E-5763-0B0C-4C1E1DF71C36}"/>
                    </a:ext>
                  </a:extLst>
                </p14:cNvPr>
                <p14:cNvContentPartPr/>
                <p14:nvPr/>
              </p14:nvContentPartPr>
              <p14:xfrm>
                <a:off x="6136793" y="678819"/>
                <a:ext cx="187200" cy="133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9525684-6F3E-5763-0B0C-4C1E1DF71C3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21673" y="663699"/>
                  <a:ext cx="217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ED91E023-C5BA-BE4B-1248-4278C3DC794D}"/>
                    </a:ext>
                  </a:extLst>
                </p14:cNvPr>
                <p14:cNvContentPartPr/>
                <p14:nvPr/>
              </p14:nvContentPartPr>
              <p14:xfrm>
                <a:off x="6329393" y="697539"/>
                <a:ext cx="230400" cy="115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ED91E023-C5BA-BE4B-1248-4278C3DC794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313913" y="682419"/>
                  <a:ext cx="2610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11209DC-5E6D-C77B-25CF-67227B0E88FB}"/>
                    </a:ext>
                  </a:extLst>
                </p14:cNvPr>
                <p14:cNvContentPartPr/>
                <p14:nvPr/>
              </p14:nvContentPartPr>
              <p14:xfrm>
                <a:off x="6645833" y="696819"/>
                <a:ext cx="258480" cy="1116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11209DC-5E6D-C77B-25CF-67227B0E88F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30713" y="681699"/>
                  <a:ext cx="2887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1531529-9F2B-B328-1A52-E011C75E0766}"/>
                    </a:ext>
                  </a:extLst>
                </p14:cNvPr>
                <p14:cNvContentPartPr/>
                <p14:nvPr/>
              </p14:nvContentPartPr>
              <p14:xfrm>
                <a:off x="7052993" y="723459"/>
                <a:ext cx="33840" cy="63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1531529-9F2B-B328-1A52-E011C75E076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037873" y="708339"/>
                  <a:ext cx="6444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2770B66-C996-275F-2A36-C2D1CE164BD3}"/>
                    </a:ext>
                  </a:extLst>
                </p14:cNvPr>
                <p14:cNvContentPartPr/>
                <p14:nvPr/>
              </p14:nvContentPartPr>
              <p14:xfrm>
                <a:off x="7100513" y="658659"/>
                <a:ext cx="22680" cy="4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2770B66-C996-275F-2A36-C2D1CE164BD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085393" y="643539"/>
                  <a:ext cx="532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11213A0-0B2E-F271-2BB7-B405E1FB4D88}"/>
                    </a:ext>
                  </a:extLst>
                </p14:cNvPr>
                <p14:cNvContentPartPr/>
                <p14:nvPr/>
              </p14:nvContentPartPr>
              <p14:xfrm>
                <a:off x="7250993" y="686739"/>
                <a:ext cx="185760" cy="1224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11213A0-0B2E-F271-2BB7-B405E1FB4D8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235873" y="671619"/>
                  <a:ext cx="21636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0D6814D-0280-ABC2-11FB-628107732CDB}"/>
              </a:ext>
            </a:extLst>
          </p:cNvPr>
          <p:cNvGrpSpPr/>
          <p:nvPr/>
        </p:nvGrpSpPr>
        <p:grpSpPr>
          <a:xfrm>
            <a:off x="8027873" y="618699"/>
            <a:ext cx="351720" cy="246240"/>
            <a:chOff x="8027873" y="618699"/>
            <a:chExt cx="351720" cy="24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CAF3CD4-8ED7-E5B2-6377-1EE9CCE5B16E}"/>
                    </a:ext>
                  </a:extLst>
                </p14:cNvPr>
                <p14:cNvContentPartPr/>
                <p14:nvPr/>
              </p14:nvContentPartPr>
              <p14:xfrm>
                <a:off x="8027873" y="618699"/>
                <a:ext cx="206640" cy="246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CAF3CD4-8ED7-E5B2-6377-1EE9CCE5B16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012393" y="603579"/>
                  <a:ext cx="2372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1ECAFFF-33AA-2378-449F-72F3F5F5F475}"/>
                    </a:ext>
                  </a:extLst>
                </p14:cNvPr>
                <p14:cNvContentPartPr/>
                <p14:nvPr/>
              </p14:nvContentPartPr>
              <p14:xfrm>
                <a:off x="8112833" y="635979"/>
                <a:ext cx="266760" cy="123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1ECAFFF-33AA-2378-449F-72F3F5F5F47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097713" y="620859"/>
                  <a:ext cx="297360" cy="154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9496890-22CC-823F-27A1-04E968368350}"/>
                  </a:ext>
                </a:extLst>
              </p14:cNvPr>
              <p14:cNvContentPartPr/>
              <p14:nvPr/>
            </p14:nvContentPartPr>
            <p14:xfrm>
              <a:off x="1809593" y="939459"/>
              <a:ext cx="6846120" cy="597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9496890-22CC-823F-27A1-04E968368350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1794473" y="923979"/>
                <a:ext cx="6876360" cy="9036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9E508FB0-1FEE-6849-FE71-D7C617B2A48D}"/>
              </a:ext>
            </a:extLst>
          </p:cNvPr>
          <p:cNvGrpSpPr/>
          <p:nvPr/>
        </p:nvGrpSpPr>
        <p:grpSpPr>
          <a:xfrm>
            <a:off x="579927" y="1991149"/>
            <a:ext cx="674640" cy="320760"/>
            <a:chOff x="579927" y="1991149"/>
            <a:chExt cx="67464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B21AD7D5-65DB-8BCD-37D2-55304183FD90}"/>
                    </a:ext>
                  </a:extLst>
                </p14:cNvPr>
                <p14:cNvContentPartPr/>
                <p14:nvPr/>
              </p14:nvContentPartPr>
              <p14:xfrm>
                <a:off x="579927" y="1991149"/>
                <a:ext cx="202680" cy="311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B21AD7D5-65DB-8BCD-37D2-55304183FD9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64447" y="1976029"/>
                  <a:ext cx="2332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0BABB70-F4EF-9860-955A-AE5BFB473B72}"/>
                    </a:ext>
                  </a:extLst>
                </p14:cNvPr>
                <p14:cNvContentPartPr/>
                <p14:nvPr/>
              </p14:nvContentPartPr>
              <p14:xfrm>
                <a:off x="838407" y="2180509"/>
                <a:ext cx="72360" cy="119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0BABB70-F4EF-9860-955A-AE5BFB473B7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23287" y="2165389"/>
                  <a:ext cx="1029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CC2722D-661A-B8BD-8E39-3A0C0D341058}"/>
                    </a:ext>
                  </a:extLst>
                </p14:cNvPr>
                <p14:cNvContentPartPr/>
                <p14:nvPr/>
              </p14:nvContentPartPr>
              <p14:xfrm>
                <a:off x="955767" y="2185909"/>
                <a:ext cx="86400" cy="1260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CC2722D-661A-B8BD-8E39-3A0C0D34105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940647" y="2170789"/>
                  <a:ext cx="11664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D40972D-17B3-5FF4-0213-B215A68D30B6}"/>
                    </a:ext>
                  </a:extLst>
                </p14:cNvPr>
                <p14:cNvContentPartPr/>
                <p14:nvPr/>
              </p14:nvContentPartPr>
              <p14:xfrm>
                <a:off x="1097247" y="2199949"/>
                <a:ext cx="157320" cy="964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D40972D-17B3-5FF4-0213-B215A68D30B6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81767" y="2184469"/>
                  <a:ext cx="18792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D48A5A8-21D5-987C-A1DE-868FF5274DAB}"/>
              </a:ext>
            </a:extLst>
          </p:cNvPr>
          <p:cNvGrpSpPr/>
          <p:nvPr/>
        </p:nvGrpSpPr>
        <p:grpSpPr>
          <a:xfrm>
            <a:off x="1537527" y="2048389"/>
            <a:ext cx="2090520" cy="334080"/>
            <a:chOff x="1537527" y="2048389"/>
            <a:chExt cx="209052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50F4FB9-BE1F-D794-2A2B-A18D7789E1F3}"/>
                    </a:ext>
                  </a:extLst>
                </p14:cNvPr>
                <p14:cNvContentPartPr/>
                <p14:nvPr/>
              </p14:nvContentPartPr>
              <p14:xfrm>
                <a:off x="1537527" y="2142709"/>
                <a:ext cx="90720" cy="162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50F4FB9-BE1F-D794-2A2B-A18D7789E1F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522407" y="2127229"/>
                  <a:ext cx="12132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14C71CE-9BED-2325-C135-6BAA341BF0A4}"/>
                    </a:ext>
                  </a:extLst>
                </p14:cNvPr>
                <p14:cNvContentPartPr/>
                <p14:nvPr/>
              </p14:nvContentPartPr>
              <p14:xfrm>
                <a:off x="1697367" y="2147389"/>
                <a:ext cx="137880" cy="123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14C71CE-9BED-2325-C135-6BAA341BF0A4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682247" y="2131909"/>
                  <a:ext cx="168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9CCA13A-00CD-03B3-F30D-8B0D0B36E98D}"/>
                    </a:ext>
                  </a:extLst>
                </p14:cNvPr>
                <p14:cNvContentPartPr/>
                <p14:nvPr/>
              </p14:nvContentPartPr>
              <p14:xfrm>
                <a:off x="1896087" y="2183389"/>
                <a:ext cx="178560" cy="1166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9CCA13A-00CD-03B3-F30D-8B0D0B36E98D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880607" y="2167909"/>
                  <a:ext cx="209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E4F03E7-4F65-C664-D449-3B006E81C4DE}"/>
                    </a:ext>
                  </a:extLst>
                </p14:cNvPr>
                <p14:cNvContentPartPr/>
                <p14:nvPr/>
              </p14:nvContentPartPr>
              <p14:xfrm>
                <a:off x="2130447" y="2202829"/>
                <a:ext cx="78120" cy="1796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E4F03E7-4F65-C664-D449-3B006E81C4DE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115327" y="2187349"/>
                  <a:ext cx="1083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9495B68-9BAA-9C3A-1798-7C26D9CF1016}"/>
                    </a:ext>
                  </a:extLst>
                </p14:cNvPr>
                <p14:cNvContentPartPr/>
                <p14:nvPr/>
              </p14:nvContentPartPr>
              <p14:xfrm>
                <a:off x="2281287" y="2063149"/>
                <a:ext cx="41040" cy="243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F9495B68-9BAA-9C3A-1798-7C26D9CF101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265807" y="2048029"/>
                  <a:ext cx="716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598D5E7-A166-58D3-9ED6-E89EEDA03FE3}"/>
                    </a:ext>
                  </a:extLst>
                </p14:cNvPr>
                <p14:cNvContentPartPr/>
                <p14:nvPr/>
              </p14:nvContentPartPr>
              <p14:xfrm>
                <a:off x="2373447" y="2199949"/>
                <a:ext cx="98280" cy="1224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598D5E7-A166-58D3-9ED6-E89EEDA03FE3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358327" y="2184469"/>
                  <a:ext cx="12888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4E7F4B8-6E6F-E8CA-52FE-AF150E791AA7}"/>
                    </a:ext>
                  </a:extLst>
                </p14:cNvPr>
                <p14:cNvContentPartPr/>
                <p14:nvPr/>
              </p14:nvContentPartPr>
              <p14:xfrm>
                <a:off x="2550927" y="2184109"/>
                <a:ext cx="133200" cy="694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4E7F4B8-6E6F-E8CA-52FE-AF150E791AA7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535807" y="2168989"/>
                  <a:ext cx="1638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9D4FB20-B5D2-3558-100E-76ED70CD4E1A}"/>
                    </a:ext>
                  </a:extLst>
                </p14:cNvPr>
                <p14:cNvContentPartPr/>
                <p14:nvPr/>
              </p14:nvContentPartPr>
              <p14:xfrm>
                <a:off x="2594127" y="2156389"/>
                <a:ext cx="77760" cy="159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9D4FB20-B5D2-3558-100E-76ED70CD4E1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579007" y="2141269"/>
                  <a:ext cx="10836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D0CC7AC-2AEF-3642-8B22-4593ACAFF562}"/>
                    </a:ext>
                  </a:extLst>
                </p14:cNvPr>
                <p14:cNvContentPartPr/>
                <p14:nvPr/>
              </p14:nvContentPartPr>
              <p14:xfrm>
                <a:off x="2871327" y="2190589"/>
                <a:ext cx="18000" cy="1231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D0CC7AC-2AEF-3642-8B22-4593ACAFF56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856207" y="2175469"/>
                  <a:ext cx="482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2B326EC-3E91-AFE6-0573-A830254D5610}"/>
                    </a:ext>
                  </a:extLst>
                </p14:cNvPr>
                <p14:cNvContentPartPr/>
                <p14:nvPr/>
              </p14:nvContentPartPr>
              <p14:xfrm>
                <a:off x="2884287" y="2113189"/>
                <a:ext cx="3240" cy="5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2B326EC-3E91-AFE6-0573-A830254D561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869167" y="2097709"/>
                  <a:ext cx="334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DE44422-89AE-3366-1001-9DA862891DB8}"/>
                    </a:ext>
                  </a:extLst>
                </p14:cNvPr>
                <p14:cNvContentPartPr/>
                <p14:nvPr/>
              </p14:nvContentPartPr>
              <p14:xfrm>
                <a:off x="2996967" y="2048389"/>
                <a:ext cx="166680" cy="2480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DE44422-89AE-3366-1001-9DA862891DB8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981847" y="2033269"/>
                  <a:ext cx="19728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C6B1A10-42F7-CEA2-C48B-ED23E74B70E6}"/>
                    </a:ext>
                  </a:extLst>
                </p14:cNvPr>
                <p14:cNvContentPartPr/>
                <p14:nvPr/>
              </p14:nvContentPartPr>
              <p14:xfrm>
                <a:off x="3206487" y="2159989"/>
                <a:ext cx="173160" cy="118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C6B1A10-42F7-CEA2-C48B-ED23E74B70E6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191367" y="2144869"/>
                  <a:ext cx="20340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889A089-8735-D69D-2156-F4E9349B42E9}"/>
                    </a:ext>
                  </a:extLst>
                </p14:cNvPr>
                <p14:cNvContentPartPr/>
                <p14:nvPr/>
              </p14:nvContentPartPr>
              <p14:xfrm>
                <a:off x="3447687" y="2161069"/>
                <a:ext cx="180360" cy="119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889A089-8735-D69D-2156-F4E9349B42E9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432567" y="2145949"/>
                  <a:ext cx="210960" cy="150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5FE1191-2F83-6617-3ED9-B83CE2F9BF06}"/>
                  </a:ext>
                </a:extLst>
              </p14:cNvPr>
              <p14:cNvContentPartPr/>
              <p14:nvPr/>
            </p14:nvContentPartPr>
            <p14:xfrm>
              <a:off x="3865287" y="2053069"/>
              <a:ext cx="2160" cy="50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5FE1191-2F83-6617-3ED9-B83CE2F9BF06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3850167" y="2037949"/>
                <a:ext cx="32760" cy="3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7D8606D-A6D8-F20D-05CC-C3FDFEEC0767}"/>
                  </a:ext>
                </a:extLst>
              </p14:cNvPr>
              <p14:cNvContentPartPr/>
              <p14:nvPr/>
            </p14:nvContentPartPr>
            <p14:xfrm>
              <a:off x="3900207" y="2177629"/>
              <a:ext cx="9720" cy="198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7D8606D-A6D8-F20D-05CC-C3FDFEEC0767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885087" y="2162509"/>
                <a:ext cx="399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9B563552-CDE1-F857-7E99-CF962144F87D}"/>
                  </a:ext>
                </a:extLst>
              </p14:cNvPr>
              <p14:cNvContentPartPr/>
              <p14:nvPr/>
            </p14:nvContentPartPr>
            <p14:xfrm>
              <a:off x="4547847" y="1994029"/>
              <a:ext cx="163800" cy="2433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9B563552-CDE1-F857-7E99-CF962144F87D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4532367" y="1978549"/>
                <a:ext cx="194400" cy="273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C45AAEAC-2017-A797-0B68-8527C5E15EDB}"/>
              </a:ext>
            </a:extLst>
          </p:cNvPr>
          <p:cNvGrpSpPr/>
          <p:nvPr/>
        </p:nvGrpSpPr>
        <p:grpSpPr>
          <a:xfrm>
            <a:off x="4569807" y="2051989"/>
            <a:ext cx="526680" cy="639720"/>
            <a:chOff x="4569807" y="2051989"/>
            <a:chExt cx="526680" cy="63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675006F-A16D-26B8-A5B6-DFC014105209}"/>
                    </a:ext>
                  </a:extLst>
                </p14:cNvPr>
                <p14:cNvContentPartPr/>
                <p14:nvPr/>
              </p14:nvContentPartPr>
              <p14:xfrm>
                <a:off x="4845927" y="2067829"/>
                <a:ext cx="97200" cy="2228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675006F-A16D-26B8-A5B6-DFC01410520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830807" y="2052709"/>
                  <a:ext cx="1278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7B3211C-0CA8-9D38-9D81-4E479D215C9C}"/>
                    </a:ext>
                  </a:extLst>
                </p14:cNvPr>
                <p14:cNvContentPartPr/>
                <p14:nvPr/>
              </p14:nvContentPartPr>
              <p14:xfrm>
                <a:off x="4943127" y="2051989"/>
                <a:ext cx="80640" cy="158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7B3211C-0CA8-9D38-9D81-4E479D215C9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928007" y="2036869"/>
                  <a:ext cx="1112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E115D098-A9A2-06F1-C325-05B9678D34F2}"/>
                    </a:ext>
                  </a:extLst>
                </p14:cNvPr>
                <p14:cNvContentPartPr/>
                <p14:nvPr/>
              </p14:nvContentPartPr>
              <p14:xfrm>
                <a:off x="4569807" y="2328469"/>
                <a:ext cx="526680" cy="67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E115D098-A9A2-06F1-C325-05B9678D34F2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554687" y="2312989"/>
                  <a:ext cx="5572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FEE87E0-8406-FE36-D790-36DCBD47F9EE}"/>
                    </a:ext>
                  </a:extLst>
                </p14:cNvPr>
                <p14:cNvContentPartPr/>
                <p14:nvPr/>
              </p14:nvContentPartPr>
              <p14:xfrm>
                <a:off x="4683567" y="2476069"/>
                <a:ext cx="164880" cy="174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FEE87E0-8406-FE36-D790-36DCBD47F9EE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668447" y="2460949"/>
                  <a:ext cx="1951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C67D414-466B-AE14-7AFD-5924C1EFD3F0}"/>
                    </a:ext>
                  </a:extLst>
                </p14:cNvPr>
                <p14:cNvContentPartPr/>
                <p14:nvPr/>
              </p14:nvContentPartPr>
              <p14:xfrm>
                <a:off x="4943127" y="2511349"/>
                <a:ext cx="120600" cy="180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C67D414-466B-AE14-7AFD-5924C1EFD3F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928007" y="2495869"/>
                  <a:ext cx="1508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410CE37F-8370-1AC3-1B0F-9ADE4A2F53B9}"/>
                    </a:ext>
                  </a:extLst>
                </p14:cNvPr>
                <p14:cNvContentPartPr/>
                <p14:nvPr/>
              </p14:nvContentPartPr>
              <p14:xfrm>
                <a:off x="4903887" y="2585149"/>
                <a:ext cx="139320" cy="684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410CE37F-8370-1AC3-1B0F-9ADE4A2F53B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888767" y="2569669"/>
                  <a:ext cx="169920" cy="3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C269510C-C16B-7BA4-D384-FD58D60E69A2}"/>
                  </a:ext>
                </a:extLst>
              </p14:cNvPr>
              <p14:cNvContentPartPr/>
              <p14:nvPr/>
            </p14:nvContentPartPr>
            <p14:xfrm>
              <a:off x="5384127" y="2222989"/>
              <a:ext cx="223560" cy="21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C269510C-C16B-7BA4-D384-FD58D60E69A2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368647" y="2207869"/>
                <a:ext cx="25380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C2834E8-EEF7-7ED4-99F0-17D8BE52E1BD}"/>
                  </a:ext>
                </a:extLst>
              </p14:cNvPr>
              <p14:cNvContentPartPr/>
              <p14:nvPr/>
            </p14:nvContentPartPr>
            <p14:xfrm>
              <a:off x="5430927" y="2372749"/>
              <a:ext cx="173160" cy="86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C2834E8-EEF7-7ED4-99F0-17D8BE52E1BD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5415447" y="2357269"/>
                <a:ext cx="203400" cy="39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Group 106">
            <a:extLst>
              <a:ext uri="{FF2B5EF4-FFF2-40B4-BE49-F238E27FC236}">
                <a16:creationId xmlns:a16="http://schemas.microsoft.com/office/drawing/2014/main" id="{129CF314-76EE-3B82-79E0-819128CDD963}"/>
              </a:ext>
            </a:extLst>
          </p:cNvPr>
          <p:cNvGrpSpPr/>
          <p:nvPr/>
        </p:nvGrpSpPr>
        <p:grpSpPr>
          <a:xfrm>
            <a:off x="6015567" y="2126869"/>
            <a:ext cx="1580400" cy="370080"/>
            <a:chOff x="6015567" y="2126869"/>
            <a:chExt cx="1580400" cy="3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57E74B6-7DA7-6B67-3CDC-D18BD59D4345}"/>
                    </a:ext>
                  </a:extLst>
                </p14:cNvPr>
                <p14:cNvContentPartPr/>
                <p14:nvPr/>
              </p14:nvContentPartPr>
              <p14:xfrm>
                <a:off x="6015567" y="2144509"/>
                <a:ext cx="162720" cy="245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57E74B6-7DA7-6B67-3CDC-D18BD59D434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000087" y="2129389"/>
                  <a:ext cx="19332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0457A87-72CF-5B21-A729-B28C4CAACA4D}"/>
                    </a:ext>
                  </a:extLst>
                </p14:cNvPr>
                <p14:cNvContentPartPr/>
                <p14:nvPr/>
              </p14:nvContentPartPr>
              <p14:xfrm>
                <a:off x="6264687" y="2276629"/>
                <a:ext cx="7560" cy="100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0457A87-72CF-5B21-A729-B28C4CAACA4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249567" y="2261149"/>
                  <a:ext cx="381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E462FF3-4617-17A8-73D1-51B066C80615}"/>
                    </a:ext>
                  </a:extLst>
                </p14:cNvPr>
                <p14:cNvContentPartPr/>
                <p14:nvPr/>
              </p14:nvContentPartPr>
              <p14:xfrm>
                <a:off x="6287727" y="2202829"/>
                <a:ext cx="12240" cy="122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E462FF3-4617-17A8-73D1-51B066C8061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272607" y="2187349"/>
                  <a:ext cx="42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4EF63DE-18EB-0371-BAB5-C7BD27FFA312}"/>
                    </a:ext>
                  </a:extLst>
                </p14:cNvPr>
                <p14:cNvContentPartPr/>
                <p14:nvPr/>
              </p14:nvContentPartPr>
              <p14:xfrm>
                <a:off x="6458007" y="2126869"/>
                <a:ext cx="105480" cy="3402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4EF63DE-18EB-0371-BAB5-C7BD27FFA312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42527" y="2111749"/>
                  <a:ext cx="1360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A33691F-BACF-E482-C2EC-F322488AA4FC}"/>
                    </a:ext>
                  </a:extLst>
                </p14:cNvPr>
                <p14:cNvContentPartPr/>
                <p14:nvPr/>
              </p14:nvContentPartPr>
              <p14:xfrm>
                <a:off x="6441087" y="2324509"/>
                <a:ext cx="112320" cy="1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A33691F-BACF-E482-C2EC-F322488AA4F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425967" y="2309389"/>
                  <a:ext cx="1425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D6940B35-3A0F-D457-16B2-7D03F95EDD29}"/>
                    </a:ext>
                  </a:extLst>
                </p14:cNvPr>
                <p14:cNvContentPartPr/>
                <p14:nvPr/>
              </p14:nvContentPartPr>
              <p14:xfrm>
                <a:off x="6607407" y="2174029"/>
                <a:ext cx="127800" cy="322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6940B35-3A0F-D457-16B2-7D03F95EDD29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592287" y="2158909"/>
                  <a:ext cx="1584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DF5AC9E-604B-8BD5-704C-085FCEA3E3D3}"/>
                    </a:ext>
                  </a:extLst>
                </p14:cNvPr>
                <p14:cNvContentPartPr/>
                <p14:nvPr/>
              </p14:nvContentPartPr>
              <p14:xfrm>
                <a:off x="6654567" y="2361589"/>
                <a:ext cx="97200" cy="5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DF5AC9E-604B-8BD5-704C-085FCEA3E3D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639447" y="2346109"/>
                  <a:ext cx="127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F477B8A-7F33-DBA5-7235-64B79FE4C8F4}"/>
                    </a:ext>
                  </a:extLst>
                </p14:cNvPr>
                <p14:cNvContentPartPr/>
                <p14:nvPr/>
              </p14:nvContentPartPr>
              <p14:xfrm>
                <a:off x="6832047" y="2327389"/>
                <a:ext cx="136080" cy="1332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F477B8A-7F33-DBA5-7235-64B79FE4C8F4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6816567" y="2312269"/>
                  <a:ext cx="16668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14A60253-268D-F1A6-E8F7-5AE66DEE99AE}"/>
                    </a:ext>
                  </a:extLst>
                </p14:cNvPr>
                <p14:cNvContentPartPr/>
                <p14:nvPr/>
              </p14:nvContentPartPr>
              <p14:xfrm>
                <a:off x="7030407" y="2322709"/>
                <a:ext cx="114120" cy="918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14A60253-268D-F1A6-E8F7-5AE66DEE99A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015287" y="2307589"/>
                  <a:ext cx="144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925FA9FD-D130-578E-7573-E61205AD2732}"/>
                    </a:ext>
                  </a:extLst>
                </p14:cNvPr>
                <p14:cNvContentPartPr/>
                <p14:nvPr/>
              </p14:nvContentPartPr>
              <p14:xfrm>
                <a:off x="7196007" y="2313709"/>
                <a:ext cx="22680" cy="1454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925FA9FD-D130-578E-7573-E61205AD2732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180527" y="2298229"/>
                  <a:ext cx="529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9C659099-7D78-14CD-9B93-2775C496999B}"/>
                    </a:ext>
                  </a:extLst>
                </p14:cNvPr>
                <p14:cNvContentPartPr/>
                <p14:nvPr/>
              </p14:nvContentPartPr>
              <p14:xfrm>
                <a:off x="7214367" y="2258989"/>
                <a:ext cx="5040" cy="86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9C659099-7D78-14CD-9B93-2775C496999B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198887" y="2243869"/>
                  <a:ext cx="35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374A349-3290-28E0-8769-882E3E066A72}"/>
                    </a:ext>
                  </a:extLst>
                </p14:cNvPr>
                <p14:cNvContentPartPr/>
                <p14:nvPr/>
              </p14:nvContentPartPr>
              <p14:xfrm>
                <a:off x="7318767" y="2330269"/>
                <a:ext cx="77760" cy="118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374A349-3290-28E0-8769-882E3E066A7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303287" y="2314789"/>
                  <a:ext cx="108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13F12746-F4D2-9137-883A-27D8C44FA2F2}"/>
                    </a:ext>
                  </a:extLst>
                </p14:cNvPr>
                <p14:cNvContentPartPr/>
                <p14:nvPr/>
              </p14:nvContentPartPr>
              <p14:xfrm>
                <a:off x="7453407" y="2333869"/>
                <a:ext cx="142560" cy="9180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13F12746-F4D2-9137-883A-27D8C44FA2F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438287" y="2318749"/>
                  <a:ext cx="17316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A3DE394F-035B-186F-EF87-99E67C4BF79B}"/>
              </a:ext>
            </a:extLst>
          </p:cNvPr>
          <p:cNvGrpSpPr/>
          <p:nvPr/>
        </p:nvGrpSpPr>
        <p:grpSpPr>
          <a:xfrm>
            <a:off x="6396807" y="2678389"/>
            <a:ext cx="734760" cy="163080"/>
            <a:chOff x="6396807" y="2678389"/>
            <a:chExt cx="734760" cy="1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713DA94-F0F7-92B3-614C-0B6F24A8BE20}"/>
                    </a:ext>
                  </a:extLst>
                </p14:cNvPr>
                <p14:cNvContentPartPr/>
                <p14:nvPr/>
              </p14:nvContentPartPr>
              <p14:xfrm>
                <a:off x="6429207" y="2678389"/>
                <a:ext cx="24480" cy="163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713DA94-F0F7-92B3-614C-0B6F24A8BE2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6414087" y="2663269"/>
                  <a:ext cx="547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8FFAC2C-0ACA-8A6A-54EF-49C6CA807E9B}"/>
                    </a:ext>
                  </a:extLst>
                </p14:cNvPr>
                <p14:cNvContentPartPr/>
                <p14:nvPr/>
              </p14:nvContentPartPr>
              <p14:xfrm>
                <a:off x="6396807" y="2726269"/>
                <a:ext cx="117720" cy="298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8FFAC2C-0ACA-8A6A-54EF-49C6CA807E9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381687" y="2711149"/>
                  <a:ext cx="1483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D4C6D90-87E0-A12C-0F03-DA86225B7509}"/>
                    </a:ext>
                  </a:extLst>
                </p14:cNvPr>
                <p14:cNvContentPartPr/>
                <p14:nvPr/>
              </p14:nvContentPartPr>
              <p14:xfrm>
                <a:off x="6546567" y="2732029"/>
                <a:ext cx="135360" cy="907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D4C6D90-87E0-A12C-0F03-DA86225B750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531447" y="2716549"/>
                  <a:ext cx="1656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8F74FF4A-77C6-B2C1-CB0E-6033B33F15FE}"/>
                    </a:ext>
                  </a:extLst>
                </p14:cNvPr>
                <p14:cNvContentPartPr/>
                <p14:nvPr/>
              </p14:nvContentPartPr>
              <p14:xfrm>
                <a:off x="6739527" y="2712589"/>
                <a:ext cx="113040" cy="123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8F74FF4A-77C6-B2C1-CB0E-6033B33F15F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724407" y="2697109"/>
                  <a:ext cx="1436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7C37C14-4D04-05EF-C225-5ECB92D4FAD3}"/>
                    </a:ext>
                  </a:extLst>
                </p14:cNvPr>
                <p14:cNvContentPartPr/>
                <p14:nvPr/>
              </p14:nvContentPartPr>
              <p14:xfrm>
                <a:off x="6890007" y="2743189"/>
                <a:ext cx="241560" cy="67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17C37C14-4D04-05EF-C225-5ECB92D4FAD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874887" y="2727709"/>
                  <a:ext cx="271800" cy="98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44CE547B-EB37-7069-4390-7BD2703F6EE0}"/>
                  </a:ext>
                </a:extLst>
              </p14:cNvPr>
              <p14:cNvContentPartPr/>
              <p14:nvPr/>
            </p14:nvContentPartPr>
            <p14:xfrm>
              <a:off x="8016807" y="2330269"/>
              <a:ext cx="140760" cy="270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44CE547B-EB37-7069-4390-7BD2703F6EE0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8001687" y="2314789"/>
                <a:ext cx="171360" cy="57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Group 117">
            <a:extLst>
              <a:ext uri="{FF2B5EF4-FFF2-40B4-BE49-F238E27FC236}">
                <a16:creationId xmlns:a16="http://schemas.microsoft.com/office/drawing/2014/main" id="{F8DAE784-69A8-FC96-49F5-2327F75D5842}"/>
              </a:ext>
            </a:extLst>
          </p:cNvPr>
          <p:cNvGrpSpPr/>
          <p:nvPr/>
        </p:nvGrpSpPr>
        <p:grpSpPr>
          <a:xfrm>
            <a:off x="8354127" y="2121109"/>
            <a:ext cx="1010880" cy="418320"/>
            <a:chOff x="8354127" y="2121109"/>
            <a:chExt cx="1010880" cy="41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7CBD7CA-9A22-D7FE-F78F-E87713E49605}"/>
                    </a:ext>
                  </a:extLst>
                </p14:cNvPr>
                <p14:cNvContentPartPr/>
                <p14:nvPr/>
              </p14:nvContentPartPr>
              <p14:xfrm>
                <a:off x="8354127" y="2121109"/>
                <a:ext cx="141840" cy="308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7CBD7CA-9A22-D7FE-F78F-E87713E49605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339007" y="2105989"/>
                  <a:ext cx="17208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F37DDFC-8D43-67ED-6CCB-EF9DCF0E0965}"/>
                    </a:ext>
                  </a:extLst>
                </p14:cNvPr>
                <p14:cNvContentPartPr/>
                <p14:nvPr/>
              </p14:nvContentPartPr>
              <p14:xfrm>
                <a:off x="8578407" y="2355109"/>
                <a:ext cx="8640" cy="752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F37DDFC-8D43-67ED-6CCB-EF9DCF0E096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563287" y="2339989"/>
                  <a:ext cx="392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E31F9C26-8414-3062-8DC2-D7B8E2AB7724}"/>
                    </a:ext>
                  </a:extLst>
                </p14:cNvPr>
                <p14:cNvContentPartPr/>
                <p14:nvPr/>
              </p14:nvContentPartPr>
              <p14:xfrm>
                <a:off x="8604327" y="2270869"/>
                <a:ext cx="360" cy="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E31F9C26-8414-3062-8DC2-D7B8E2AB772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8589207" y="2255749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7D9ADF7-36D7-544F-45E7-4D0F784B9811}"/>
                    </a:ext>
                  </a:extLst>
                </p14:cNvPr>
                <p14:cNvContentPartPr/>
                <p14:nvPr/>
              </p14:nvContentPartPr>
              <p14:xfrm>
                <a:off x="8687487" y="2320909"/>
                <a:ext cx="95400" cy="1224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7D9ADF7-36D7-544F-45E7-4D0F784B9811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8672367" y="2305789"/>
                  <a:ext cx="12600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A9C8E756-60EF-C0E0-AA8E-4ED3692F28CA}"/>
                    </a:ext>
                  </a:extLst>
                </p14:cNvPr>
                <p14:cNvContentPartPr/>
                <p14:nvPr/>
              </p14:nvContentPartPr>
              <p14:xfrm>
                <a:off x="8845527" y="2212909"/>
                <a:ext cx="118440" cy="2221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A9C8E756-60EF-C0E0-AA8E-4ED3692F28C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830047" y="2197429"/>
                  <a:ext cx="1490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9EBBB5E-74F9-9BD4-8CC5-8C1E9F4F1049}"/>
                    </a:ext>
                  </a:extLst>
                </p14:cNvPr>
                <p14:cNvContentPartPr/>
                <p14:nvPr/>
              </p14:nvContentPartPr>
              <p14:xfrm>
                <a:off x="9046767" y="2336749"/>
                <a:ext cx="5760" cy="1159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9EBBB5E-74F9-9BD4-8CC5-8C1E9F4F1049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031647" y="2321269"/>
                  <a:ext cx="36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68552E8A-2CD4-3941-BC35-35B6137BC651}"/>
                    </a:ext>
                  </a:extLst>
                </p14:cNvPr>
                <p14:cNvContentPartPr/>
                <p14:nvPr/>
              </p14:nvContentPartPr>
              <p14:xfrm>
                <a:off x="9064407" y="2255389"/>
                <a:ext cx="5760" cy="1332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68552E8A-2CD4-3941-BC35-35B6137BC65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049287" y="2239909"/>
                  <a:ext cx="3636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B43871A7-D37E-6FEB-2722-0F9829AB1A4D}"/>
                    </a:ext>
                  </a:extLst>
                </p14:cNvPr>
                <p14:cNvContentPartPr/>
                <p14:nvPr/>
              </p14:nvContentPartPr>
              <p14:xfrm>
                <a:off x="9121647" y="2319829"/>
                <a:ext cx="91800" cy="1418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B43871A7-D37E-6FEB-2722-0F9829AB1A4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106527" y="2304709"/>
                  <a:ext cx="1224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564DC3D5-98EF-8104-8335-ED66DC4522A7}"/>
                    </a:ext>
                  </a:extLst>
                </p14:cNvPr>
                <p14:cNvContentPartPr/>
                <p14:nvPr/>
              </p14:nvContentPartPr>
              <p14:xfrm>
                <a:off x="9253767" y="2364469"/>
                <a:ext cx="111240" cy="1749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564DC3D5-98EF-8104-8335-ED66DC4522A7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238287" y="2348989"/>
                  <a:ext cx="141840" cy="20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20075F5B-9568-2CCE-7C02-FCCB0F960C88}"/>
              </a:ext>
            </a:extLst>
          </p:cNvPr>
          <p:cNvGrpSpPr/>
          <p:nvPr/>
        </p:nvGrpSpPr>
        <p:grpSpPr>
          <a:xfrm>
            <a:off x="8416767" y="2730229"/>
            <a:ext cx="729360" cy="136080"/>
            <a:chOff x="8416767" y="2730229"/>
            <a:chExt cx="729360" cy="136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78EE8D71-887C-D5DC-931F-07942B5D3FB2}"/>
                    </a:ext>
                  </a:extLst>
                </p14:cNvPr>
                <p14:cNvContentPartPr/>
                <p14:nvPr/>
              </p14:nvContentPartPr>
              <p14:xfrm>
                <a:off x="8478687" y="2734189"/>
                <a:ext cx="5040" cy="132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78EE8D71-887C-D5DC-931F-07942B5D3FB2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8463567" y="2718709"/>
                  <a:ext cx="352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78ABDEA-56D6-F702-A49E-C71D3043F1F5}"/>
                    </a:ext>
                  </a:extLst>
                </p14:cNvPr>
                <p14:cNvContentPartPr/>
                <p14:nvPr/>
              </p14:nvContentPartPr>
              <p14:xfrm>
                <a:off x="8416767" y="2757949"/>
                <a:ext cx="114120" cy="26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78ABDEA-56D6-F702-A49E-C71D3043F1F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8401647" y="2742469"/>
                  <a:ext cx="14436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D795CE67-1E93-E1E9-3A82-2DD8850EF6C8}"/>
                    </a:ext>
                  </a:extLst>
                </p14:cNvPr>
                <p14:cNvContentPartPr/>
                <p14:nvPr/>
              </p14:nvContentPartPr>
              <p14:xfrm>
                <a:off x="8548167" y="2743909"/>
                <a:ext cx="170280" cy="10008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D795CE67-1E93-E1E9-3A82-2DD8850EF6C8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8532687" y="2728789"/>
                  <a:ext cx="2008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F61C8B25-5BC9-4894-C065-80C74BCB79D8}"/>
                    </a:ext>
                  </a:extLst>
                </p14:cNvPr>
                <p14:cNvContentPartPr/>
                <p14:nvPr/>
              </p14:nvContentPartPr>
              <p14:xfrm>
                <a:off x="8752287" y="2730229"/>
                <a:ext cx="133560" cy="104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F61C8B25-5BC9-4894-C065-80C74BCB79D8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736807" y="2714749"/>
                  <a:ext cx="1638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9BA056D6-367F-D25A-8D88-4ACF80FBE5A4}"/>
                    </a:ext>
                  </a:extLst>
                </p14:cNvPr>
                <p14:cNvContentPartPr/>
                <p14:nvPr/>
              </p14:nvContentPartPr>
              <p14:xfrm>
                <a:off x="8924007" y="2740309"/>
                <a:ext cx="222120" cy="100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9BA056D6-367F-D25A-8D88-4ACF80FBE5A4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908887" y="2724829"/>
                  <a:ext cx="25236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E2F85EE0-CE51-99EE-DA24-B39D2AC98C3A}"/>
              </a:ext>
            </a:extLst>
          </p:cNvPr>
          <p:cNvGrpSpPr/>
          <p:nvPr/>
        </p:nvGrpSpPr>
        <p:grpSpPr>
          <a:xfrm>
            <a:off x="9836607" y="2328469"/>
            <a:ext cx="117720" cy="132480"/>
            <a:chOff x="9836607" y="2328469"/>
            <a:chExt cx="117720" cy="13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65FEA1A-D7DB-E72F-FAAD-47F244195C12}"/>
                    </a:ext>
                  </a:extLst>
                </p14:cNvPr>
                <p14:cNvContentPartPr/>
                <p14:nvPr/>
              </p14:nvContentPartPr>
              <p14:xfrm>
                <a:off x="9869007" y="2328469"/>
                <a:ext cx="8640" cy="1324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65FEA1A-D7DB-E72F-FAAD-47F244195C1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9853527" y="2312989"/>
                  <a:ext cx="392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B3ED9C38-9474-3287-A33F-BDE4476CACA6}"/>
                    </a:ext>
                  </a:extLst>
                </p14:cNvPr>
                <p14:cNvContentPartPr/>
                <p14:nvPr/>
              </p14:nvContentPartPr>
              <p14:xfrm>
                <a:off x="9836607" y="2394709"/>
                <a:ext cx="117720" cy="1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B3ED9C38-9474-3287-A33F-BDE4476CACA6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9821127" y="2379589"/>
                  <a:ext cx="14796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3A9F152-57F1-1B48-611A-2F40ADACC34E}"/>
              </a:ext>
            </a:extLst>
          </p:cNvPr>
          <p:cNvGrpSpPr/>
          <p:nvPr/>
        </p:nvGrpSpPr>
        <p:grpSpPr>
          <a:xfrm>
            <a:off x="10197687" y="2230549"/>
            <a:ext cx="1662840" cy="267120"/>
            <a:chOff x="10197687" y="2230549"/>
            <a:chExt cx="166284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14EC2FEB-D5A6-DD48-5678-F502903BF242}"/>
                    </a:ext>
                  </a:extLst>
                </p14:cNvPr>
                <p14:cNvContentPartPr/>
                <p14:nvPr/>
              </p14:nvContentPartPr>
              <p14:xfrm>
                <a:off x="10197687" y="2230549"/>
                <a:ext cx="145440" cy="186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14EC2FEB-D5A6-DD48-5678-F502903BF24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182567" y="2215069"/>
                  <a:ext cx="17568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D2261EE-BD27-3F80-5E45-02FA2F987D22}"/>
                    </a:ext>
                  </a:extLst>
                </p14:cNvPr>
                <p14:cNvContentPartPr/>
                <p14:nvPr/>
              </p14:nvContentPartPr>
              <p14:xfrm>
                <a:off x="10379487" y="2319109"/>
                <a:ext cx="29880" cy="78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D2261EE-BD27-3F80-5E45-02FA2F987D22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364367" y="2303629"/>
                  <a:ext cx="60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3F00404-BDBB-9CF0-4FB7-D138FB9D73C0}"/>
                    </a:ext>
                  </a:extLst>
                </p14:cNvPr>
                <p14:cNvContentPartPr/>
                <p14:nvPr/>
              </p14:nvContentPartPr>
              <p14:xfrm>
                <a:off x="10415847" y="2242429"/>
                <a:ext cx="7560" cy="115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3F00404-BDBB-9CF0-4FB7-D138FB9D73C0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400367" y="2226949"/>
                  <a:ext cx="3816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6ABFF70-06C1-A52A-764E-86BAA675F1A7}"/>
                    </a:ext>
                  </a:extLst>
                </p14:cNvPr>
                <p14:cNvContentPartPr/>
                <p14:nvPr/>
              </p14:nvContentPartPr>
              <p14:xfrm>
                <a:off x="10462647" y="2306149"/>
                <a:ext cx="144360" cy="1101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76ABFF70-06C1-A52A-764E-86BAA675F1A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447527" y="2291029"/>
                  <a:ext cx="174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8A9E69AD-7D4F-1AA8-EBD8-9A3455B1998B}"/>
                    </a:ext>
                  </a:extLst>
                </p14:cNvPr>
                <p14:cNvContentPartPr/>
                <p14:nvPr/>
              </p14:nvContentPartPr>
              <p14:xfrm>
                <a:off x="10628967" y="2319829"/>
                <a:ext cx="110160" cy="928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8A9E69AD-7D4F-1AA8-EBD8-9A3455B1998B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0613847" y="2304709"/>
                  <a:ext cx="14076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E76D92B1-69FF-8672-2ACF-8089BC13FACC}"/>
                    </a:ext>
                  </a:extLst>
                </p14:cNvPr>
                <p14:cNvContentPartPr/>
                <p14:nvPr/>
              </p14:nvContentPartPr>
              <p14:xfrm>
                <a:off x="10807167" y="2332789"/>
                <a:ext cx="104760" cy="98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E76D92B1-69FF-8672-2ACF-8089BC13FACC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0792047" y="2317669"/>
                  <a:ext cx="13536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3D092B77-1870-26D8-9E4E-7ACC59CAB710}"/>
                    </a:ext>
                  </a:extLst>
                </p14:cNvPr>
                <p14:cNvContentPartPr/>
                <p14:nvPr/>
              </p14:nvContentPartPr>
              <p14:xfrm>
                <a:off x="10965207" y="2345029"/>
                <a:ext cx="86400" cy="152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3D092B77-1870-26D8-9E4E-7ACC59CAB710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0950087" y="2329549"/>
                  <a:ext cx="116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532857CA-CD44-F3C0-B1A6-34D06F5FBD1E}"/>
                    </a:ext>
                  </a:extLst>
                </p14:cNvPr>
                <p14:cNvContentPartPr/>
                <p14:nvPr/>
              </p14:nvContentPartPr>
              <p14:xfrm>
                <a:off x="11118567" y="2326309"/>
                <a:ext cx="26280" cy="1425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532857CA-CD44-F3C0-B1A6-34D06F5FBD1E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1103447" y="2311189"/>
                  <a:ext cx="568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460BE39A-A632-4DF7-C5C9-A7610F1516FB}"/>
                    </a:ext>
                  </a:extLst>
                </p14:cNvPr>
                <p14:cNvContentPartPr/>
                <p14:nvPr/>
              </p14:nvContentPartPr>
              <p14:xfrm>
                <a:off x="11138007" y="2233069"/>
                <a:ext cx="3240" cy="50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460BE39A-A632-4DF7-C5C9-A7610F1516F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122527" y="2217949"/>
                  <a:ext cx="33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E5CF38E-9474-4A3F-03A7-1C2CAEE66731}"/>
                    </a:ext>
                  </a:extLst>
                </p14:cNvPr>
                <p14:cNvContentPartPr/>
                <p14:nvPr/>
              </p14:nvContentPartPr>
              <p14:xfrm>
                <a:off x="11206407" y="2345029"/>
                <a:ext cx="92880" cy="8892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E5CF38E-9474-4A3F-03A7-1C2CAEE66731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1190927" y="2329549"/>
                  <a:ext cx="12312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717078D-34D7-4842-7C2E-7ED234876C02}"/>
                    </a:ext>
                  </a:extLst>
                </p14:cNvPr>
                <p14:cNvContentPartPr/>
                <p14:nvPr/>
              </p14:nvContentPartPr>
              <p14:xfrm>
                <a:off x="11380287" y="2319829"/>
                <a:ext cx="13680" cy="143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717078D-34D7-4842-7C2E-7ED234876C02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1365167" y="2304709"/>
                  <a:ext cx="4428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9355070F-0AB1-DE86-DCB7-08D68A0AE2D2}"/>
                    </a:ext>
                  </a:extLst>
                </p14:cNvPr>
                <p14:cNvContentPartPr/>
                <p14:nvPr/>
              </p14:nvContentPartPr>
              <p14:xfrm>
                <a:off x="11354007" y="2372749"/>
                <a:ext cx="81720" cy="234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9355070F-0AB1-DE86-DCB7-08D68A0AE2D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1338887" y="2357269"/>
                  <a:ext cx="1123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A599AFA-DCE8-2E54-6B79-6E4871B49DA0}"/>
                    </a:ext>
                  </a:extLst>
                </p14:cNvPr>
                <p14:cNvContentPartPr/>
                <p14:nvPr/>
              </p14:nvContentPartPr>
              <p14:xfrm>
                <a:off x="11525007" y="2353309"/>
                <a:ext cx="11520" cy="110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A599AFA-DCE8-2E54-6B79-6E4871B49DA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1509527" y="2337829"/>
                  <a:ext cx="42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32B197C-A75F-1EA9-93C3-8ED9A1B64F41}"/>
                    </a:ext>
                  </a:extLst>
                </p14:cNvPr>
                <p14:cNvContentPartPr/>
                <p14:nvPr/>
              </p14:nvContentPartPr>
              <p14:xfrm>
                <a:off x="11523927" y="2260789"/>
                <a:ext cx="11520" cy="19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32B197C-A75F-1EA9-93C3-8ED9A1B64F4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1508807" y="2245669"/>
                  <a:ext cx="421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E1B21BB-B5EA-893F-2FEF-A3D83B257B74}"/>
                    </a:ext>
                  </a:extLst>
                </p14:cNvPr>
                <p14:cNvContentPartPr/>
                <p14:nvPr/>
              </p14:nvContentPartPr>
              <p14:xfrm>
                <a:off x="11638407" y="2347549"/>
                <a:ext cx="72360" cy="78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E1B21BB-B5EA-893F-2FEF-A3D83B257B74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11623287" y="2332429"/>
                  <a:ext cx="10296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A31876C4-4034-2FFE-3C77-D5531B742027}"/>
                    </a:ext>
                  </a:extLst>
                </p14:cNvPr>
                <p14:cNvContentPartPr/>
                <p14:nvPr/>
              </p14:nvContentPartPr>
              <p14:xfrm>
                <a:off x="11752167" y="2349349"/>
                <a:ext cx="108360" cy="954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A31876C4-4034-2FFE-3C77-D5531B74202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1737047" y="2334229"/>
                  <a:ext cx="13896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5675C021-D0B3-D124-763B-88AB2B03F7B7}"/>
              </a:ext>
            </a:extLst>
          </p:cNvPr>
          <p:cNvGrpSpPr/>
          <p:nvPr/>
        </p:nvGrpSpPr>
        <p:grpSpPr>
          <a:xfrm>
            <a:off x="10666047" y="2657149"/>
            <a:ext cx="762840" cy="198000"/>
            <a:chOff x="10666047" y="2657149"/>
            <a:chExt cx="762840" cy="19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20AB141E-1712-C214-365A-5607F1DE3134}"/>
                    </a:ext>
                  </a:extLst>
                </p14:cNvPr>
                <p14:cNvContentPartPr/>
                <p14:nvPr/>
              </p14:nvContentPartPr>
              <p14:xfrm>
                <a:off x="10704567" y="2657149"/>
                <a:ext cx="9720" cy="12492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20AB141E-1712-C214-365A-5607F1DE313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0689447" y="2641669"/>
                  <a:ext cx="39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C0E4BE55-5878-09FE-776C-0FA1591B629F}"/>
                    </a:ext>
                  </a:extLst>
                </p14:cNvPr>
                <p14:cNvContentPartPr/>
                <p14:nvPr/>
              </p14:nvContentPartPr>
              <p14:xfrm>
                <a:off x="10666047" y="2685589"/>
                <a:ext cx="169560" cy="36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C0E4BE55-5878-09FE-776C-0FA1591B629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0650567" y="2670469"/>
                  <a:ext cx="1998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72B902D2-A9A4-90EC-B932-20FE1FFF00E4}"/>
                    </a:ext>
                  </a:extLst>
                </p14:cNvPr>
                <p14:cNvContentPartPr/>
                <p14:nvPr/>
              </p14:nvContentPartPr>
              <p14:xfrm>
                <a:off x="10826607" y="2703229"/>
                <a:ext cx="142560" cy="86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72B902D2-A9A4-90EC-B932-20FE1FFF00E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811487" y="2688109"/>
                  <a:ext cx="1731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99C083BF-A5B1-87E5-5BF3-F66DEB021C50}"/>
                    </a:ext>
                  </a:extLst>
                </p14:cNvPr>
                <p14:cNvContentPartPr/>
                <p14:nvPr/>
              </p14:nvContentPartPr>
              <p14:xfrm>
                <a:off x="11022447" y="2673709"/>
                <a:ext cx="91800" cy="1213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99C083BF-A5B1-87E5-5BF3-F66DEB021C5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1007327" y="2658589"/>
                  <a:ext cx="1224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29F3DB23-5810-6F81-368D-1985CAD7C185}"/>
                    </a:ext>
                  </a:extLst>
                </p14:cNvPr>
                <p14:cNvContentPartPr/>
                <p14:nvPr/>
              </p14:nvContentPartPr>
              <p14:xfrm>
                <a:off x="11189487" y="2700349"/>
                <a:ext cx="239400" cy="1548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29F3DB23-5810-6F81-368D-1985CAD7C18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1174367" y="2685229"/>
                  <a:ext cx="270000" cy="185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6D89665B-0A9C-11C2-1AD5-9D32D4638C24}"/>
              </a:ext>
            </a:extLst>
          </p:cNvPr>
          <p:cNvGrpSpPr/>
          <p:nvPr/>
        </p:nvGrpSpPr>
        <p:grpSpPr>
          <a:xfrm>
            <a:off x="405867" y="3665314"/>
            <a:ext cx="1230480" cy="426240"/>
            <a:chOff x="750927" y="3776389"/>
            <a:chExt cx="1230480" cy="426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9F71FE83-7F2E-58B0-686C-2027E3AABC46}"/>
                    </a:ext>
                  </a:extLst>
                </p14:cNvPr>
                <p14:cNvContentPartPr/>
                <p14:nvPr/>
              </p14:nvContentPartPr>
              <p14:xfrm>
                <a:off x="750927" y="3861349"/>
                <a:ext cx="185040" cy="25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9F71FE83-7F2E-58B0-686C-2027E3AABC46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735447" y="3846229"/>
                  <a:ext cx="21564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7B07F0F9-FB6F-7F83-EC90-DA9207BEEBD9}"/>
                    </a:ext>
                  </a:extLst>
                </p14:cNvPr>
                <p14:cNvContentPartPr/>
                <p14:nvPr/>
              </p14:nvContentPartPr>
              <p14:xfrm>
                <a:off x="1053687" y="3973309"/>
                <a:ext cx="23400" cy="101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7B07F0F9-FB6F-7F83-EC90-DA9207BEEBD9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38567" y="3958189"/>
                  <a:ext cx="540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BDFD1365-595F-7A39-B330-72E5244D08CF}"/>
                    </a:ext>
                  </a:extLst>
                </p14:cNvPr>
                <p14:cNvContentPartPr/>
                <p14:nvPr/>
              </p14:nvContentPartPr>
              <p14:xfrm>
                <a:off x="1067367" y="3893749"/>
                <a:ext cx="3240" cy="12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BDFD1365-595F-7A39-B330-72E5244D08CF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52247" y="3878629"/>
                  <a:ext cx="334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AEE64B9C-EF2A-AE23-6698-5C7D99D9A2C7}"/>
                    </a:ext>
                  </a:extLst>
                </p14:cNvPr>
                <p14:cNvContentPartPr/>
                <p14:nvPr/>
              </p14:nvContentPartPr>
              <p14:xfrm>
                <a:off x="1197687" y="3948109"/>
                <a:ext cx="204480" cy="1317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AEE64B9C-EF2A-AE23-6698-5C7D99D9A2C7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82567" y="3932989"/>
                  <a:ext cx="23508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6AFE705A-F453-18F4-F599-3184722E279D}"/>
                    </a:ext>
                  </a:extLst>
                </p14:cNvPr>
                <p14:cNvContentPartPr/>
                <p14:nvPr/>
              </p14:nvContentPartPr>
              <p14:xfrm>
                <a:off x="1493247" y="3953869"/>
                <a:ext cx="84240" cy="2487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6AFE705A-F453-18F4-F599-3184722E279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478127" y="3938749"/>
                  <a:ext cx="1148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74F499B-A699-828E-06F2-897C3758B05B}"/>
                    </a:ext>
                  </a:extLst>
                </p14:cNvPr>
                <p14:cNvContentPartPr/>
                <p14:nvPr/>
              </p14:nvContentPartPr>
              <p14:xfrm>
                <a:off x="1609887" y="3776389"/>
                <a:ext cx="64080" cy="2746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74F499B-A699-828E-06F2-897C3758B05B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594407" y="3761269"/>
                  <a:ext cx="946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AA288932-17CC-E6AE-F1C1-9289C0DAF983}"/>
                    </a:ext>
                  </a:extLst>
                </p14:cNvPr>
                <p14:cNvContentPartPr/>
                <p14:nvPr/>
              </p14:nvContentPartPr>
              <p14:xfrm>
                <a:off x="1762167" y="3936229"/>
                <a:ext cx="219240" cy="106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AA288932-17CC-E6AE-F1C1-9289C0DAF983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746687" y="3921109"/>
                  <a:ext cx="24984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6AAEE263-DF01-7903-F813-DF1567721A62}"/>
              </a:ext>
            </a:extLst>
          </p:cNvPr>
          <p:cNvGrpSpPr/>
          <p:nvPr/>
        </p:nvGrpSpPr>
        <p:grpSpPr>
          <a:xfrm>
            <a:off x="1869878" y="3698434"/>
            <a:ext cx="843120" cy="288720"/>
            <a:chOff x="2247807" y="3793309"/>
            <a:chExt cx="84312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B5E3C69-D4D6-1D60-86CC-B6F33B3629DA}"/>
                    </a:ext>
                  </a:extLst>
                </p14:cNvPr>
                <p14:cNvContentPartPr/>
                <p14:nvPr/>
              </p14:nvContentPartPr>
              <p14:xfrm>
                <a:off x="2263647" y="3929749"/>
                <a:ext cx="14040" cy="115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B5E3C69-D4D6-1D60-86CC-B6F33B3629DA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2248527" y="3914629"/>
                  <a:ext cx="44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75D6DA8C-3A10-E8A1-F761-F13CCEE56846}"/>
                    </a:ext>
                  </a:extLst>
                </p14:cNvPr>
                <p14:cNvContentPartPr/>
                <p14:nvPr/>
              </p14:nvContentPartPr>
              <p14:xfrm>
                <a:off x="2247807" y="3797629"/>
                <a:ext cx="14040" cy="205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75D6DA8C-3A10-E8A1-F761-F13CCEE5684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2232687" y="3782509"/>
                  <a:ext cx="446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2C6773A4-B1DD-BB26-74A4-66A55FA7B450}"/>
                    </a:ext>
                  </a:extLst>
                </p14:cNvPr>
                <p14:cNvContentPartPr/>
                <p14:nvPr/>
              </p14:nvContentPartPr>
              <p14:xfrm>
                <a:off x="2370927" y="3793309"/>
                <a:ext cx="201600" cy="2887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2C6773A4-B1DD-BB26-74A4-66A55FA7B450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2355447" y="3777829"/>
                  <a:ext cx="2322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54AC4503-7D32-D170-39B2-9D55504E3F97}"/>
                    </a:ext>
                  </a:extLst>
                </p14:cNvPr>
                <p14:cNvContentPartPr/>
                <p14:nvPr/>
              </p14:nvContentPartPr>
              <p14:xfrm>
                <a:off x="2651727" y="3927949"/>
                <a:ext cx="196200" cy="12060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54AC4503-7D32-D170-39B2-9D55504E3F9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2636247" y="3912829"/>
                  <a:ext cx="226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BCDE5A90-D8FA-35D4-8AEB-49105322518A}"/>
                    </a:ext>
                  </a:extLst>
                </p14:cNvPr>
                <p14:cNvContentPartPr/>
                <p14:nvPr/>
              </p14:nvContentPartPr>
              <p14:xfrm>
                <a:off x="2919567" y="3940189"/>
                <a:ext cx="171360" cy="964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BCDE5A90-D8FA-35D4-8AEB-49105322518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2904087" y="3924709"/>
                  <a:ext cx="201600" cy="12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C027DC0A-67AA-4A9E-FFFB-D57C02BF695E}"/>
                  </a:ext>
                </a:extLst>
              </p14:cNvPr>
              <p14:cNvContentPartPr/>
              <p14:nvPr/>
            </p14:nvContentPartPr>
            <p14:xfrm>
              <a:off x="3372807" y="3834709"/>
              <a:ext cx="6840" cy="39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C027DC0A-67AA-4A9E-FFFB-D57C02BF695E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3357687" y="3819589"/>
                <a:ext cx="37440" cy="3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600AB534-E0CD-DA59-710E-2960DED12597}"/>
                  </a:ext>
                </a:extLst>
              </p14:cNvPr>
              <p14:cNvContentPartPr/>
              <p14:nvPr/>
            </p14:nvContentPartPr>
            <p14:xfrm>
              <a:off x="3415287" y="4017589"/>
              <a:ext cx="5040" cy="86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600AB534-E0CD-DA59-710E-2960DED1259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3400167" y="4002469"/>
                <a:ext cx="35280" cy="39240"/>
              </a:xfrm>
              <a:prstGeom prst="rect">
                <a:avLst/>
              </a:prstGeom>
            </p:spPr>
          </p:pic>
        </mc:Fallback>
      </mc:AlternateContent>
      <p:pic>
        <p:nvPicPr>
          <p:cNvPr id="168" name="Picture 167" descr="\documentclass{article}&#10;\usepackage{amsmath}&#10;\pagestyle{empty}&#10;\begin{document}&#10;&#10;&#10;$$ \rho = \frac{r_0}{r_0+r_1} = \frac{r_{max} - r_1}{r_{max}} = 1 - \frac{r_1}{r_{max}}$$&#10;&#10;\end{document}" title="IguanaTex Bitmap Display">
            <a:extLst>
              <a:ext uri="{FF2B5EF4-FFF2-40B4-BE49-F238E27FC236}">
                <a16:creationId xmlns:a16="http://schemas.microsoft.com/office/drawing/2014/main" id="{2D11234E-3493-E6B3-9EB6-F4E3C2DA4DF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3"/>
          <a:stretch>
            <a:fillRect/>
          </a:stretch>
        </p:blipFill>
        <p:spPr>
          <a:xfrm>
            <a:off x="377177" y="4589030"/>
            <a:ext cx="4089400" cy="508000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88D6DFDD-E6F2-18EE-6830-CDBDDEA87DB7}"/>
              </a:ext>
            </a:extLst>
          </p:cNvPr>
          <p:cNvPicPr>
            <a:picLocks noChangeAspect="1"/>
          </p:cNvPicPr>
          <p:nvPr/>
        </p:nvPicPr>
        <p:blipFill>
          <a:blip r:embed="rId244"/>
          <a:stretch>
            <a:fillRect/>
          </a:stretch>
        </p:blipFill>
        <p:spPr>
          <a:xfrm>
            <a:off x="5096192" y="3127669"/>
            <a:ext cx="4487400" cy="3637514"/>
          </a:xfrm>
          <a:prstGeom prst="rect">
            <a:avLst/>
          </a:prstGeom>
        </p:spPr>
      </p:pic>
      <p:grpSp>
        <p:nvGrpSpPr>
          <p:cNvPr id="176" name="Group 175">
            <a:extLst>
              <a:ext uri="{FF2B5EF4-FFF2-40B4-BE49-F238E27FC236}">
                <a16:creationId xmlns:a16="http://schemas.microsoft.com/office/drawing/2014/main" id="{E0F19930-2A67-1D4D-892B-6994AEB10331}"/>
              </a:ext>
            </a:extLst>
          </p:cNvPr>
          <p:cNvGrpSpPr/>
          <p:nvPr/>
        </p:nvGrpSpPr>
        <p:grpSpPr>
          <a:xfrm>
            <a:off x="4454607" y="5080669"/>
            <a:ext cx="601560" cy="272880"/>
            <a:chOff x="4454607" y="5080669"/>
            <a:chExt cx="60156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231C4EF7-E895-D21E-75FA-64FFDC4F0A0B}"/>
                    </a:ext>
                  </a:extLst>
                </p14:cNvPr>
                <p14:cNvContentPartPr/>
                <p14:nvPr/>
              </p14:nvContentPartPr>
              <p14:xfrm>
                <a:off x="4454607" y="5183269"/>
                <a:ext cx="461160" cy="170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231C4EF7-E895-D21E-75FA-64FFDC4F0A0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439127" y="5168149"/>
                  <a:ext cx="49176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A02FD74-7209-8FF8-056C-48CA95707318}"/>
                    </a:ext>
                  </a:extLst>
                </p14:cNvPr>
                <p14:cNvContentPartPr/>
                <p14:nvPr/>
              </p14:nvContentPartPr>
              <p14:xfrm>
                <a:off x="4882287" y="5080669"/>
                <a:ext cx="173880" cy="2523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A02FD74-7209-8FF8-056C-48CA95707318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866807" y="5065549"/>
                  <a:ext cx="204480" cy="282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68451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B31799-2A14-0B60-5EA2-8B16544F9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631" y="364786"/>
            <a:ext cx="6212305" cy="4771771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 \frac{dA_0}{dt} = -2k \rho A_0(1-r_1) + k^-(1-A_0-A_2)r_1$&#10;&#10;\end{document}" title="IguanaTex Bitmap Display">
            <a:extLst>
              <a:ext uri="{FF2B5EF4-FFF2-40B4-BE49-F238E27FC236}">
                <a16:creationId xmlns:a16="http://schemas.microsoft.com/office/drawing/2014/main" id="{02E6731D-5C71-CD7C-2589-A3E3BED048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23631" y="5323843"/>
            <a:ext cx="4813200" cy="327600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\frac{dA_2}{dt} = k\delta \rho (1 - A_0 - A_2)(1 - r_1) - 2k^-A_2r_1$&#10;&#10;\end{document}" title="IguanaTex Bitmap Display">
            <a:extLst>
              <a:ext uri="{FF2B5EF4-FFF2-40B4-BE49-F238E27FC236}">
                <a16:creationId xmlns:a16="http://schemas.microsoft.com/office/drawing/2014/main" id="{34B89900-5CE3-9DE6-6BE1-AF0FF155D5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447476" y="5323843"/>
            <a:ext cx="4775200" cy="3302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$ \frac{dr_1}{dt} = 2k\rho A_0(1-r_1) - k^-(1 - A_0 - A_2)r_1 + k \delta \rho (1 - A_0 - A_2)(1-r_1) - 2k^-A_2r_1$&#10;&#10;&#10;&#10;\end{document}" title="IguanaTex Bitmap Display">
            <a:extLst>
              <a:ext uri="{FF2B5EF4-FFF2-40B4-BE49-F238E27FC236}">
                <a16:creationId xmlns:a16="http://schemas.microsoft.com/office/drawing/2014/main" id="{3525F00C-57F3-D998-8E04-0CA7A5060E8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294576" y="6026014"/>
            <a:ext cx="8305800" cy="3302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1531C41-E25C-53D8-D4CE-F15893066003}"/>
              </a:ext>
            </a:extLst>
          </p:cNvPr>
          <p:cNvGrpSpPr/>
          <p:nvPr/>
        </p:nvGrpSpPr>
        <p:grpSpPr>
          <a:xfrm>
            <a:off x="7885762" y="709617"/>
            <a:ext cx="3125520" cy="588240"/>
            <a:chOff x="7885762" y="709617"/>
            <a:chExt cx="3125520" cy="58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9A46BDD-150E-63E8-A7A2-BE7010C51F1E}"/>
                    </a:ext>
                  </a:extLst>
                </p14:cNvPr>
                <p14:cNvContentPartPr/>
                <p14:nvPr/>
              </p14:nvContentPartPr>
              <p14:xfrm>
                <a:off x="7885762" y="778017"/>
                <a:ext cx="174600" cy="206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9A46BDD-150E-63E8-A7A2-BE7010C51F1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70282" y="762897"/>
                  <a:ext cx="204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8C85E27-9841-2FC9-9039-E5427118C24F}"/>
                    </a:ext>
                  </a:extLst>
                </p14:cNvPr>
                <p14:cNvContentPartPr/>
                <p14:nvPr/>
              </p14:nvContentPartPr>
              <p14:xfrm>
                <a:off x="8104642" y="894297"/>
                <a:ext cx="10800" cy="119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8C85E27-9841-2FC9-9039-E5427118C24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89522" y="878817"/>
                  <a:ext cx="41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300A0C6-0451-B083-B7F9-ADCD199305D0}"/>
                    </a:ext>
                  </a:extLst>
                </p14:cNvPr>
                <p14:cNvContentPartPr/>
                <p14:nvPr/>
              </p14:nvContentPartPr>
              <p14:xfrm>
                <a:off x="8115082" y="826977"/>
                <a:ext cx="13320" cy="2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300A0C6-0451-B083-B7F9-ADCD199305D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099962" y="811857"/>
                  <a:ext cx="43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5FBBCE3-3474-1AC1-9FD2-8BAA019385BE}"/>
                    </a:ext>
                  </a:extLst>
                </p14:cNvPr>
                <p14:cNvContentPartPr/>
                <p14:nvPr/>
              </p14:nvContentPartPr>
              <p14:xfrm>
                <a:off x="8196082" y="885297"/>
                <a:ext cx="155880" cy="143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5FBBCE3-3474-1AC1-9FD2-8BAA019385B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180962" y="870177"/>
                  <a:ext cx="1864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9CEA32A-9A4C-0781-025C-0B0E55F1D145}"/>
                    </a:ext>
                  </a:extLst>
                </p14:cNvPr>
                <p14:cNvContentPartPr/>
                <p14:nvPr/>
              </p14:nvContentPartPr>
              <p14:xfrm>
                <a:off x="8373202" y="912657"/>
                <a:ext cx="108720" cy="2170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9CEA32A-9A4C-0781-025C-0B0E55F1D14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58082" y="897177"/>
                  <a:ext cx="13932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20201D1-4873-0A03-D85A-8CB6C253C237}"/>
                    </a:ext>
                  </a:extLst>
                </p14:cNvPr>
                <p14:cNvContentPartPr/>
                <p14:nvPr/>
              </p14:nvContentPartPr>
              <p14:xfrm>
                <a:off x="8499202" y="719337"/>
                <a:ext cx="42840" cy="314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20201D1-4873-0A03-D85A-8CB6C253C237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484082" y="703857"/>
                  <a:ext cx="734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B909EFA-CEE8-9E5D-DE54-C46F5C39FEDA}"/>
                    </a:ext>
                  </a:extLst>
                </p14:cNvPr>
                <p14:cNvContentPartPr/>
                <p14:nvPr/>
              </p14:nvContentPartPr>
              <p14:xfrm>
                <a:off x="8585242" y="898257"/>
                <a:ext cx="182520" cy="117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B909EFA-CEE8-9E5D-DE54-C46F5C39FED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569762" y="882777"/>
                  <a:ext cx="2127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575160C-7631-BEE4-1206-64A9E146E6CB}"/>
                    </a:ext>
                  </a:extLst>
                </p14:cNvPr>
                <p14:cNvContentPartPr/>
                <p14:nvPr/>
              </p14:nvContentPartPr>
              <p14:xfrm>
                <a:off x="8993482" y="866577"/>
                <a:ext cx="190440" cy="160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575160C-7631-BEE4-1206-64A9E146E6C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978002" y="851457"/>
                  <a:ext cx="2210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EBE4D9A-736D-CAD4-30D9-B492641D2C25}"/>
                    </a:ext>
                  </a:extLst>
                </p14:cNvPr>
                <p14:cNvContentPartPr/>
                <p14:nvPr/>
              </p14:nvContentPartPr>
              <p14:xfrm>
                <a:off x="9224242" y="876297"/>
                <a:ext cx="96480" cy="128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EBE4D9A-736D-CAD4-30D9-B492641D2C2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209122" y="860817"/>
                  <a:ext cx="1267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A826D74-D49C-E5A2-1942-6F8D6AB7387B}"/>
                    </a:ext>
                  </a:extLst>
                </p14:cNvPr>
                <p14:cNvContentPartPr/>
                <p14:nvPr/>
              </p14:nvContentPartPr>
              <p14:xfrm>
                <a:off x="9329362" y="727257"/>
                <a:ext cx="164880" cy="346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A826D74-D49C-E5A2-1942-6F8D6AB7387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314242" y="712137"/>
                  <a:ext cx="19548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D67012F-443C-3EAF-5D7C-6062DC8339CC}"/>
                    </a:ext>
                  </a:extLst>
                </p14:cNvPr>
                <p14:cNvContentPartPr/>
                <p14:nvPr/>
              </p14:nvContentPartPr>
              <p14:xfrm>
                <a:off x="9493162" y="876657"/>
                <a:ext cx="172800" cy="1720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D67012F-443C-3EAF-5D7C-6062DC8339C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9478042" y="861177"/>
                  <a:ext cx="20340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F56665B-C620-AA77-43D7-6EFCBBF0AAAA}"/>
                    </a:ext>
                  </a:extLst>
                </p14:cNvPr>
                <p14:cNvContentPartPr/>
                <p14:nvPr/>
              </p14:nvContentPartPr>
              <p14:xfrm>
                <a:off x="9701962" y="709617"/>
                <a:ext cx="44280" cy="340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F56665B-C620-AA77-43D7-6EFCBBF0AAAA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9686842" y="694497"/>
                  <a:ext cx="7488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76E3FA6-D81A-13E4-B226-D9B2FACF23F0}"/>
                    </a:ext>
                  </a:extLst>
                </p14:cNvPr>
                <p14:cNvContentPartPr/>
                <p14:nvPr/>
              </p14:nvContentPartPr>
              <p14:xfrm>
                <a:off x="9941362" y="872337"/>
                <a:ext cx="204120" cy="180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76E3FA6-D81A-13E4-B226-D9B2FACF23F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9926242" y="857217"/>
                  <a:ext cx="2347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DD5418D-E6F6-9BBF-5C20-A27621FAA570}"/>
                    </a:ext>
                  </a:extLst>
                </p14:cNvPr>
                <p14:cNvContentPartPr/>
                <p14:nvPr/>
              </p14:nvContentPartPr>
              <p14:xfrm>
                <a:off x="10275082" y="893217"/>
                <a:ext cx="15480" cy="204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DD5418D-E6F6-9BBF-5C20-A27621FAA570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259962" y="878097"/>
                  <a:ext cx="460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3CC4356-2231-B8C9-FDD0-721C60F1253A}"/>
                    </a:ext>
                  </a:extLst>
                </p14:cNvPr>
                <p14:cNvContentPartPr/>
                <p14:nvPr/>
              </p14:nvContentPartPr>
              <p14:xfrm>
                <a:off x="10226122" y="953337"/>
                <a:ext cx="128880" cy="1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3CC4356-2231-B8C9-FDD0-721C60F125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211002" y="938217"/>
                  <a:ext cx="1591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EFE1A16-15F1-1009-1359-BC1EA72F24A4}"/>
                    </a:ext>
                  </a:extLst>
                </p14:cNvPr>
                <p14:cNvContentPartPr/>
                <p14:nvPr/>
              </p14:nvContentPartPr>
              <p14:xfrm>
                <a:off x="10419442" y="1077177"/>
                <a:ext cx="360" cy="10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EFE1A16-15F1-1009-1359-BC1EA72F24A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404322" y="1061697"/>
                  <a:ext cx="30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64AD1B2-00F3-1787-3F48-91E706081063}"/>
                    </a:ext>
                  </a:extLst>
                </p14:cNvPr>
                <p14:cNvContentPartPr/>
                <p14:nvPr/>
              </p14:nvContentPartPr>
              <p14:xfrm>
                <a:off x="10531762" y="904737"/>
                <a:ext cx="144000" cy="1681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64AD1B2-00F3-1787-3F48-91E706081063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516642" y="889257"/>
                  <a:ext cx="174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12E092F-2D78-BBA8-B46D-E6144A0B6BB2}"/>
                    </a:ext>
                  </a:extLst>
                </p14:cNvPr>
                <p14:cNvContentPartPr/>
                <p14:nvPr/>
              </p14:nvContentPartPr>
              <p14:xfrm>
                <a:off x="10756402" y="900417"/>
                <a:ext cx="17280" cy="178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12E092F-2D78-BBA8-B46D-E6144A0B6BB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0741282" y="885297"/>
                  <a:ext cx="4752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A1C932B-ED73-E2E0-0DEC-5646895A7065}"/>
                    </a:ext>
                  </a:extLst>
                </p14:cNvPr>
                <p14:cNvContentPartPr/>
                <p14:nvPr/>
              </p14:nvContentPartPr>
              <p14:xfrm>
                <a:off x="10734802" y="931737"/>
                <a:ext cx="87120" cy="226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A1C932B-ED73-E2E0-0DEC-5646895A706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0719682" y="916617"/>
                  <a:ext cx="11736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FBCF024-6B2B-6C35-FEC4-6B7EFCD26324}"/>
                    </a:ext>
                  </a:extLst>
                </p14:cNvPr>
                <p14:cNvContentPartPr/>
                <p14:nvPr/>
              </p14:nvContentPartPr>
              <p14:xfrm>
                <a:off x="10878442" y="1030377"/>
                <a:ext cx="132840" cy="83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FBCF024-6B2B-6C35-FEC4-6B7EFCD26324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862962" y="1015257"/>
                  <a:ext cx="1630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360957A-C6E3-A6A5-DDDB-8F46EE4296E2}"/>
                    </a:ext>
                  </a:extLst>
                </p14:cNvPr>
                <p14:cNvContentPartPr/>
                <p14:nvPr/>
              </p14:nvContentPartPr>
              <p14:xfrm>
                <a:off x="7955602" y="1149177"/>
                <a:ext cx="2942640" cy="1486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360957A-C6E3-A6A5-DDDB-8F46EE4296E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940122" y="1134057"/>
                  <a:ext cx="2972880" cy="17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68125EB-3786-0AAC-737C-7AA0822E8AE2}"/>
                  </a:ext>
                </a:extLst>
              </p14:cNvPr>
              <p14:cNvContentPartPr/>
              <p14:nvPr/>
            </p14:nvContentPartPr>
            <p14:xfrm>
              <a:off x="7708282" y="1892937"/>
              <a:ext cx="360" cy="75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68125EB-3786-0AAC-737C-7AA0822E8AE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693162" y="1877457"/>
                <a:ext cx="309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D4A4A2F1-771C-7168-73D1-7BF3D5A0E6C0}"/>
                  </a:ext>
                </a:extLst>
              </p14:cNvPr>
              <p14:cNvContentPartPr/>
              <p14:nvPr/>
            </p14:nvContentPartPr>
            <p14:xfrm>
              <a:off x="7683442" y="1906257"/>
              <a:ext cx="45360" cy="37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D4A4A2F1-771C-7168-73D1-7BF3D5A0E6C0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668322" y="1891137"/>
                <a:ext cx="75600" cy="67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42AC0AE0-5F2B-756A-7C8C-C1F5870AA28A}"/>
              </a:ext>
            </a:extLst>
          </p:cNvPr>
          <p:cNvGrpSpPr/>
          <p:nvPr/>
        </p:nvGrpSpPr>
        <p:grpSpPr>
          <a:xfrm>
            <a:off x="7948402" y="1864857"/>
            <a:ext cx="1554480" cy="315360"/>
            <a:chOff x="7948402" y="1864857"/>
            <a:chExt cx="155448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0C714D5-AB7E-A03B-546B-68EA8642CDE4}"/>
                    </a:ext>
                  </a:extLst>
                </p14:cNvPr>
                <p14:cNvContentPartPr/>
                <p14:nvPr/>
              </p14:nvContentPartPr>
              <p14:xfrm>
                <a:off x="7948402" y="1877457"/>
                <a:ext cx="161640" cy="156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0C714D5-AB7E-A03B-546B-68EA8642CDE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32922" y="1862337"/>
                  <a:ext cx="1922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D310FF1-795E-CC39-0F22-F1BE3B336786}"/>
                    </a:ext>
                  </a:extLst>
                </p14:cNvPr>
                <p14:cNvContentPartPr/>
                <p14:nvPr/>
              </p14:nvContentPartPr>
              <p14:xfrm>
                <a:off x="8136682" y="1905537"/>
                <a:ext cx="165600" cy="64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D310FF1-795E-CC39-0F22-F1BE3B336786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121562" y="1890417"/>
                  <a:ext cx="1962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EE63815-6AAE-FC37-2F92-A6FB4CF582FB}"/>
                    </a:ext>
                  </a:extLst>
                </p14:cNvPr>
                <p14:cNvContentPartPr/>
                <p14:nvPr/>
              </p14:nvContentPartPr>
              <p14:xfrm>
                <a:off x="8195362" y="1872057"/>
                <a:ext cx="78120" cy="1544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EE63815-6AAE-FC37-2F92-A6FB4CF582F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179882" y="1856577"/>
                  <a:ext cx="1087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CB02565-0622-6496-67D9-75A036E02C33}"/>
                    </a:ext>
                  </a:extLst>
                </p14:cNvPr>
                <p14:cNvContentPartPr/>
                <p14:nvPr/>
              </p14:nvContentPartPr>
              <p14:xfrm>
                <a:off x="8363122" y="1916697"/>
                <a:ext cx="119880" cy="207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CB02565-0622-6496-67D9-75A036E02C33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347642" y="1901577"/>
                  <a:ext cx="1504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4FC0C8B-5A6B-95B0-40A3-3EBB5331AE42}"/>
                    </a:ext>
                  </a:extLst>
                </p14:cNvPr>
                <p14:cNvContentPartPr/>
                <p14:nvPr/>
              </p14:nvContentPartPr>
              <p14:xfrm>
                <a:off x="8569762" y="1864857"/>
                <a:ext cx="133560" cy="193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4FC0C8B-5A6B-95B0-40A3-3EBB5331AE4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554642" y="1849377"/>
                  <a:ext cx="16416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720ACE8-41E9-C67F-EF16-7A790580764F}"/>
                    </a:ext>
                  </a:extLst>
                </p14:cNvPr>
                <p14:cNvContentPartPr/>
                <p14:nvPr/>
              </p14:nvContentPartPr>
              <p14:xfrm>
                <a:off x="8688562" y="1972137"/>
                <a:ext cx="149760" cy="1440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720ACE8-41E9-C67F-EF16-7A790580764F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8673442" y="1957017"/>
                  <a:ext cx="1800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E67D1907-19B5-4754-1D75-C6C9A55CA07A}"/>
                    </a:ext>
                  </a:extLst>
                </p14:cNvPr>
                <p14:cNvContentPartPr/>
                <p14:nvPr/>
              </p14:nvContentPartPr>
              <p14:xfrm>
                <a:off x="8823202" y="1958457"/>
                <a:ext cx="145440" cy="120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E67D1907-19B5-4754-1D75-C6C9A55CA07A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808082" y="1943337"/>
                  <a:ext cx="176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6428E2E-558A-E050-6B86-C324933DF0D0}"/>
                    </a:ext>
                  </a:extLst>
                </p14:cNvPr>
                <p14:cNvContentPartPr/>
                <p14:nvPr/>
              </p14:nvContentPartPr>
              <p14:xfrm>
                <a:off x="8982322" y="2029737"/>
                <a:ext cx="108720" cy="1022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6428E2E-558A-E050-6B86-C324933DF0D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8966842" y="2014617"/>
                  <a:ext cx="1393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DC4C595-2DA8-0F89-F109-F86A09AC2821}"/>
                    </a:ext>
                  </a:extLst>
                </p14:cNvPr>
                <p14:cNvContentPartPr/>
                <p14:nvPr/>
              </p14:nvContentPartPr>
              <p14:xfrm>
                <a:off x="9101842" y="2059617"/>
                <a:ext cx="180720" cy="120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DC4C595-2DA8-0F89-F109-F86A09AC282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9086362" y="2044497"/>
                  <a:ext cx="21132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8C7D0F0-3F4B-3FDB-B0E4-438FAD6927C7}"/>
                    </a:ext>
                  </a:extLst>
                </p14:cNvPr>
                <p14:cNvContentPartPr/>
                <p14:nvPr/>
              </p14:nvContentPartPr>
              <p14:xfrm>
                <a:off x="9308122" y="1946577"/>
                <a:ext cx="194760" cy="228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8C7D0F0-3F4B-3FDB-B0E4-438FAD6927C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9293002" y="1931097"/>
                  <a:ext cx="225360" cy="25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0F7EBA2-5CDC-326C-B1C4-0158B8216B38}"/>
              </a:ext>
            </a:extLst>
          </p:cNvPr>
          <p:cNvGrpSpPr/>
          <p:nvPr/>
        </p:nvGrpSpPr>
        <p:grpSpPr>
          <a:xfrm>
            <a:off x="9746602" y="1955217"/>
            <a:ext cx="270720" cy="272880"/>
            <a:chOff x="9746602" y="1955217"/>
            <a:chExt cx="270720" cy="27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439367D-72A1-4627-BB3B-101C2ABD556B}"/>
                    </a:ext>
                  </a:extLst>
                </p14:cNvPr>
                <p14:cNvContentPartPr/>
                <p14:nvPr/>
              </p14:nvContentPartPr>
              <p14:xfrm>
                <a:off x="9746602" y="1955217"/>
                <a:ext cx="155160" cy="214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439367D-72A1-4627-BB3B-101C2ABD556B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9731482" y="1940097"/>
                  <a:ext cx="1857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5D15B87-71B7-E9B6-9C28-2585B32A21D1}"/>
                    </a:ext>
                  </a:extLst>
                </p14:cNvPr>
                <p14:cNvContentPartPr/>
                <p14:nvPr/>
              </p14:nvContentPartPr>
              <p14:xfrm>
                <a:off x="9995362" y="2149257"/>
                <a:ext cx="21960" cy="788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5D15B87-71B7-E9B6-9C28-2585B32A21D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979882" y="2134137"/>
                  <a:ext cx="5256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4C31E4DA-6653-7AF0-E86A-19848F69F7DE}"/>
              </a:ext>
            </a:extLst>
          </p:cNvPr>
          <p:cNvGrpSpPr/>
          <p:nvPr/>
        </p:nvGrpSpPr>
        <p:grpSpPr>
          <a:xfrm>
            <a:off x="10295962" y="2036217"/>
            <a:ext cx="1263600" cy="270720"/>
            <a:chOff x="10295962" y="2036217"/>
            <a:chExt cx="126360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73B1668-38C7-C7DE-6BC7-AD739FB13A26}"/>
                    </a:ext>
                  </a:extLst>
                </p14:cNvPr>
                <p14:cNvContentPartPr/>
                <p14:nvPr/>
              </p14:nvContentPartPr>
              <p14:xfrm>
                <a:off x="10295962" y="2124777"/>
                <a:ext cx="11520" cy="124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73B1668-38C7-C7DE-6BC7-AD739FB13A26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0280842" y="2109297"/>
                  <a:ext cx="42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29F45EB-36D5-05C9-0890-1D5AE11FBF60}"/>
                    </a:ext>
                  </a:extLst>
                </p14:cNvPr>
                <p14:cNvContentPartPr/>
                <p14:nvPr/>
              </p14:nvContentPartPr>
              <p14:xfrm>
                <a:off x="10320802" y="2036217"/>
                <a:ext cx="12240" cy="194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29F45EB-36D5-05C9-0890-1D5AE11FBF6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305682" y="2021097"/>
                  <a:ext cx="428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B54D5E9-302F-B66C-EE67-E1F7414CC814}"/>
                    </a:ext>
                  </a:extLst>
                </p14:cNvPr>
                <p14:cNvContentPartPr/>
                <p14:nvPr/>
              </p14:nvContentPartPr>
              <p14:xfrm>
                <a:off x="10390642" y="2112537"/>
                <a:ext cx="98280" cy="145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B54D5E9-302F-B66C-EE67-E1F7414CC814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375522" y="2097417"/>
                  <a:ext cx="1288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40BE6D8-6806-EC01-3AFA-B6DB07DEF25E}"/>
                    </a:ext>
                  </a:extLst>
                </p14:cNvPr>
                <p14:cNvContentPartPr/>
                <p14:nvPr/>
              </p14:nvContentPartPr>
              <p14:xfrm>
                <a:off x="10739482" y="2055657"/>
                <a:ext cx="20520" cy="251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40BE6D8-6806-EC01-3AFA-B6DB07DEF25E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724362" y="2040177"/>
                  <a:ext cx="5076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1DE93B9-2BAA-3465-AE4D-2003F3087E55}"/>
                    </a:ext>
                  </a:extLst>
                </p14:cNvPr>
                <p14:cNvContentPartPr/>
                <p14:nvPr/>
              </p14:nvContentPartPr>
              <p14:xfrm>
                <a:off x="10705282" y="2110017"/>
                <a:ext cx="159120" cy="172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1DE93B9-2BAA-3465-AE4D-2003F3087E5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689802" y="2094897"/>
                  <a:ext cx="1897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CFEF6DB-3A31-EC30-D8B4-F506AB8AF9DD}"/>
                    </a:ext>
                  </a:extLst>
                </p14:cNvPr>
                <p14:cNvContentPartPr/>
                <p14:nvPr/>
              </p14:nvContentPartPr>
              <p14:xfrm>
                <a:off x="10819042" y="2111097"/>
                <a:ext cx="147960" cy="175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CFEF6DB-3A31-EC30-D8B4-F506AB8AF9D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803562" y="2095617"/>
                  <a:ext cx="1785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B15C848-C087-3EF3-A262-ACD460E2702B}"/>
                    </a:ext>
                  </a:extLst>
                </p14:cNvPr>
                <p14:cNvContentPartPr/>
                <p14:nvPr/>
              </p14:nvContentPartPr>
              <p14:xfrm>
                <a:off x="11016322" y="2130177"/>
                <a:ext cx="88560" cy="166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B15C848-C087-3EF3-A262-ACD460E2702B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1001202" y="2115057"/>
                  <a:ext cx="11916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5FCBA4D-DE43-943F-3DCC-B2296559706B}"/>
                    </a:ext>
                  </a:extLst>
                </p14:cNvPr>
                <p14:cNvContentPartPr/>
                <p14:nvPr/>
              </p14:nvContentPartPr>
              <p14:xfrm>
                <a:off x="11174362" y="2143137"/>
                <a:ext cx="190440" cy="1576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5FCBA4D-DE43-943F-3DCC-B2296559706B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1159242" y="2127657"/>
                  <a:ext cx="2210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DFE95F1B-3A98-1254-2F47-5551AC85C457}"/>
                    </a:ext>
                  </a:extLst>
                </p14:cNvPr>
                <p14:cNvContentPartPr/>
                <p14:nvPr/>
              </p14:nvContentPartPr>
              <p14:xfrm>
                <a:off x="11439682" y="2192817"/>
                <a:ext cx="119880" cy="92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DFE95F1B-3A98-1254-2F47-5551AC85C45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424562" y="2177337"/>
                  <a:ext cx="150480" cy="12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F9D2C37-7495-B0FA-A0AA-4BE2AC0EE610}"/>
              </a:ext>
            </a:extLst>
          </p:cNvPr>
          <p:cNvGrpSpPr/>
          <p:nvPr/>
        </p:nvGrpSpPr>
        <p:grpSpPr>
          <a:xfrm>
            <a:off x="8057482" y="2418177"/>
            <a:ext cx="374760" cy="300240"/>
            <a:chOff x="8057482" y="2418177"/>
            <a:chExt cx="374760" cy="3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4AB34B8E-2446-19BE-C4F0-A12D6446C5A1}"/>
                    </a:ext>
                  </a:extLst>
                </p14:cNvPr>
                <p14:cNvContentPartPr/>
                <p14:nvPr/>
              </p14:nvContentPartPr>
              <p14:xfrm>
                <a:off x="8057482" y="2542377"/>
                <a:ext cx="127800" cy="129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4AB34B8E-2446-19BE-C4F0-A12D6446C5A1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042002" y="2527257"/>
                  <a:ext cx="158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A81D4AC8-3FED-5908-1F84-3BB8575CB937}"/>
                    </a:ext>
                  </a:extLst>
                </p14:cNvPr>
                <p14:cNvContentPartPr/>
                <p14:nvPr/>
              </p14:nvContentPartPr>
              <p14:xfrm>
                <a:off x="8281042" y="2418177"/>
                <a:ext cx="129600" cy="300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A81D4AC8-3FED-5908-1F84-3BB8575CB937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265922" y="2403057"/>
                  <a:ext cx="1598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F344421-1C77-76EF-E4FC-ED4204D792E6}"/>
                    </a:ext>
                  </a:extLst>
                </p14:cNvPr>
                <p14:cNvContentPartPr/>
                <p14:nvPr/>
              </p14:nvContentPartPr>
              <p14:xfrm>
                <a:off x="8276362" y="2583417"/>
                <a:ext cx="155880" cy="100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F344421-1C77-76EF-E4FC-ED4204D792E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261242" y="2568297"/>
                  <a:ext cx="1864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AFB27E4F-EDA9-6D52-B855-D3924E4AE8E0}"/>
              </a:ext>
            </a:extLst>
          </p:cNvPr>
          <p:cNvGrpSpPr/>
          <p:nvPr/>
        </p:nvGrpSpPr>
        <p:grpSpPr>
          <a:xfrm>
            <a:off x="8868202" y="2480097"/>
            <a:ext cx="988200" cy="381240"/>
            <a:chOff x="8868202" y="2480097"/>
            <a:chExt cx="98820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F5C379C-47DC-6637-0DE5-6AC7E9A3512F}"/>
                    </a:ext>
                  </a:extLst>
                </p14:cNvPr>
                <p14:cNvContentPartPr/>
                <p14:nvPr/>
              </p14:nvContentPartPr>
              <p14:xfrm>
                <a:off x="8868202" y="2480097"/>
                <a:ext cx="144720" cy="2804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F5C379C-47DC-6637-0DE5-6AC7E9A3512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853082" y="2464617"/>
                  <a:ext cx="1753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00555EE-5003-7075-9C39-85570885F011}"/>
                    </a:ext>
                  </a:extLst>
                </p14:cNvPr>
                <p14:cNvContentPartPr/>
                <p14:nvPr/>
              </p14:nvContentPartPr>
              <p14:xfrm>
                <a:off x="8938762" y="2686017"/>
                <a:ext cx="56520" cy="6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400555EE-5003-7075-9C39-85570885F011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923642" y="2670897"/>
                  <a:ext cx="871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092F021-EA5A-36A0-787E-8219A549ABCA}"/>
                    </a:ext>
                  </a:extLst>
                </p14:cNvPr>
                <p14:cNvContentPartPr/>
                <p14:nvPr/>
              </p14:nvContentPartPr>
              <p14:xfrm>
                <a:off x="9073762" y="2698257"/>
                <a:ext cx="84600" cy="788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1092F021-EA5A-36A0-787E-8219A549ABC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9058282" y="2682777"/>
                  <a:ext cx="115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A3C0D14-5A5C-C453-8B8F-850DB0653E08}"/>
                    </a:ext>
                  </a:extLst>
                </p14:cNvPr>
                <p14:cNvContentPartPr/>
                <p14:nvPr/>
              </p14:nvContentPartPr>
              <p14:xfrm>
                <a:off x="9284722" y="2728497"/>
                <a:ext cx="5040" cy="1328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A3C0D14-5A5C-C453-8B8F-850DB0653E0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9269242" y="2713377"/>
                  <a:ext cx="35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51D1411-3C00-AE94-FEAE-3059033B1A87}"/>
                    </a:ext>
                  </a:extLst>
                </p14:cNvPr>
                <p14:cNvContentPartPr/>
                <p14:nvPr/>
              </p14:nvContentPartPr>
              <p14:xfrm>
                <a:off x="9471562" y="2540217"/>
                <a:ext cx="181800" cy="238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A51D1411-3C00-AE94-FEAE-3059033B1A87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9456082" y="2524737"/>
                  <a:ext cx="2120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A7A886F-A9FF-4661-6A41-BEB3CC2454AE}"/>
                    </a:ext>
                  </a:extLst>
                </p14:cNvPr>
                <p14:cNvContentPartPr/>
                <p14:nvPr/>
              </p14:nvContentPartPr>
              <p14:xfrm>
                <a:off x="9537082" y="2712657"/>
                <a:ext cx="93240" cy="9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A7A886F-A9FF-4661-6A41-BEB3CC2454A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521962" y="2697177"/>
                  <a:ext cx="1238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F101564E-CACA-1597-A197-E5FF37E738A6}"/>
                    </a:ext>
                  </a:extLst>
                </p14:cNvPr>
                <p14:cNvContentPartPr/>
                <p14:nvPr/>
              </p14:nvContentPartPr>
              <p14:xfrm>
                <a:off x="9732922" y="2713377"/>
                <a:ext cx="123480" cy="1036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F101564E-CACA-1597-A197-E5FF37E738A6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717802" y="2697897"/>
                  <a:ext cx="154080" cy="13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40809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5C9885-3DBF-0F41-2DC8-6EFE53C12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8847" y="2102644"/>
            <a:ext cx="5105400" cy="3797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21C991-9784-16B5-FF65-C58237077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02644"/>
            <a:ext cx="5029200" cy="37973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B8ADA75-B71C-99A8-06C2-C8F29F907A2A}"/>
                  </a:ext>
                </a:extLst>
              </p14:cNvPr>
              <p14:cNvContentPartPr/>
              <p14:nvPr/>
            </p14:nvContentPartPr>
            <p14:xfrm>
              <a:off x="2715442" y="3794817"/>
              <a:ext cx="40320" cy="190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B8ADA75-B71C-99A8-06C2-C8F29F907A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99962" y="3779697"/>
                <a:ext cx="709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2A513E2-FCA5-DC9E-31B0-C2E16EA1EA55}"/>
                  </a:ext>
                </a:extLst>
              </p14:cNvPr>
              <p14:cNvContentPartPr/>
              <p14:nvPr/>
            </p14:nvContentPartPr>
            <p14:xfrm>
              <a:off x="2782042" y="3893097"/>
              <a:ext cx="95040" cy="12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2A513E2-FCA5-DC9E-31B0-C2E16EA1EA5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66562" y="3877977"/>
                <a:ext cx="125640" cy="151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67AA06CF-0EFC-299A-5767-6B40A21E08ED}"/>
              </a:ext>
            </a:extLst>
          </p:cNvPr>
          <p:cNvGrpSpPr/>
          <p:nvPr/>
        </p:nvGrpSpPr>
        <p:grpSpPr>
          <a:xfrm>
            <a:off x="2935762" y="3790857"/>
            <a:ext cx="1209960" cy="326520"/>
            <a:chOff x="2935762" y="3790857"/>
            <a:chExt cx="120996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8F2D0CE-7245-47D4-EF54-12942E61EA06}"/>
                    </a:ext>
                  </a:extLst>
                </p14:cNvPr>
                <p14:cNvContentPartPr/>
                <p14:nvPr/>
              </p14:nvContentPartPr>
              <p14:xfrm>
                <a:off x="2935762" y="4013697"/>
                <a:ext cx="24480" cy="7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8F2D0CE-7245-47D4-EF54-12942E61EA0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20642" y="3998217"/>
                  <a:ext cx="550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10462C7-2DD4-2AA9-FB2A-9E4AE0C126E8}"/>
                    </a:ext>
                  </a:extLst>
                </p14:cNvPr>
                <p14:cNvContentPartPr/>
                <p14:nvPr/>
              </p14:nvContentPartPr>
              <p14:xfrm>
                <a:off x="3005602" y="3829737"/>
                <a:ext cx="141480" cy="192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10462C7-2DD4-2AA9-FB2A-9E4AE0C126E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990482" y="3814617"/>
                  <a:ext cx="172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978841B-697F-6EDA-DECA-C0F221FC7A3D}"/>
                    </a:ext>
                  </a:extLst>
                </p14:cNvPr>
                <p14:cNvContentPartPr/>
                <p14:nvPr/>
              </p14:nvContentPartPr>
              <p14:xfrm>
                <a:off x="3144202" y="3826497"/>
                <a:ext cx="129960" cy="170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978841B-697F-6EDA-DECA-C0F221FC7A3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28722" y="3811377"/>
                  <a:ext cx="160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94B7054-7451-DFF9-D1B0-B74CE6A1ECF8}"/>
                    </a:ext>
                  </a:extLst>
                </p14:cNvPr>
                <p14:cNvContentPartPr/>
                <p14:nvPr/>
              </p14:nvContentPartPr>
              <p14:xfrm>
                <a:off x="3375322" y="4032057"/>
                <a:ext cx="14760" cy="637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94B7054-7451-DFF9-D1B0-B74CE6A1EC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60202" y="4016577"/>
                  <a:ext cx="453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33F8CFA-D584-0FE4-FD48-24EEF31F0108}"/>
                    </a:ext>
                  </a:extLst>
                </p14:cNvPr>
                <p14:cNvContentPartPr/>
                <p14:nvPr/>
              </p14:nvContentPartPr>
              <p14:xfrm>
                <a:off x="3464602" y="3855657"/>
                <a:ext cx="110880" cy="1400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33F8CFA-D584-0FE4-FD48-24EEF31F010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449122" y="3840177"/>
                  <a:ext cx="1414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5E14BBB-EE26-D0B1-14D2-715287F4C4CD}"/>
                    </a:ext>
                  </a:extLst>
                </p14:cNvPr>
                <p14:cNvContentPartPr/>
                <p14:nvPr/>
              </p14:nvContentPartPr>
              <p14:xfrm>
                <a:off x="3661162" y="3984537"/>
                <a:ext cx="9360" cy="4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5E14BBB-EE26-D0B1-14D2-715287F4C4C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645682" y="3969417"/>
                  <a:ext cx="396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1BABC06-A85A-C025-A531-B7AE2662A9B5}"/>
                    </a:ext>
                  </a:extLst>
                </p14:cNvPr>
                <p14:cNvContentPartPr/>
                <p14:nvPr/>
              </p14:nvContentPartPr>
              <p14:xfrm>
                <a:off x="3751522" y="3790857"/>
                <a:ext cx="126360" cy="193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1BABC06-A85A-C025-A531-B7AE2662A9B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36402" y="3775737"/>
                  <a:ext cx="15660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7B5705D-E148-D31C-6230-95FF54017A48}"/>
                    </a:ext>
                  </a:extLst>
                </p14:cNvPr>
                <p14:cNvContentPartPr/>
                <p14:nvPr/>
              </p14:nvContentPartPr>
              <p14:xfrm>
                <a:off x="3932242" y="3804897"/>
                <a:ext cx="114120" cy="203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7B5705D-E148-D31C-6230-95FF54017A4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16762" y="3789777"/>
                  <a:ext cx="1447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1E93385-1141-8358-8194-7074A656C68B}"/>
                    </a:ext>
                  </a:extLst>
                </p14:cNvPr>
                <p14:cNvContentPartPr/>
                <p14:nvPr/>
              </p14:nvContentPartPr>
              <p14:xfrm>
                <a:off x="4130242" y="4019097"/>
                <a:ext cx="15480" cy="98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1E93385-1141-8358-8194-7074A656C68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15122" y="4003977"/>
                  <a:ext cx="4608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20F83C-9056-C112-4D10-9D6A625047CD}"/>
              </a:ext>
            </a:extLst>
          </p:cNvPr>
          <p:cNvGrpSpPr/>
          <p:nvPr/>
        </p:nvGrpSpPr>
        <p:grpSpPr>
          <a:xfrm>
            <a:off x="4336522" y="3623817"/>
            <a:ext cx="308160" cy="355680"/>
            <a:chOff x="4336522" y="3623817"/>
            <a:chExt cx="30816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068AECA-6B5F-FC51-8E5B-308472E9CD42}"/>
                    </a:ext>
                  </a:extLst>
                </p14:cNvPr>
                <p14:cNvContentPartPr/>
                <p14:nvPr/>
              </p14:nvContentPartPr>
              <p14:xfrm>
                <a:off x="4336522" y="3755217"/>
                <a:ext cx="155160" cy="195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068AECA-6B5F-FC51-8E5B-308472E9CD4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21042" y="3740097"/>
                  <a:ext cx="1857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20EBFC8-D0D8-A82C-E11D-0F990D1FC821}"/>
                    </a:ext>
                  </a:extLst>
                </p14:cNvPr>
                <p14:cNvContentPartPr/>
                <p14:nvPr/>
              </p14:nvContentPartPr>
              <p14:xfrm>
                <a:off x="4499962" y="3623817"/>
                <a:ext cx="144720" cy="3556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20EBFC8-D0D8-A82C-E11D-0F990D1FC82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484842" y="3608337"/>
                  <a:ext cx="175320" cy="38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B442BEF-35F4-2EBB-D01B-330559010F44}"/>
              </a:ext>
            </a:extLst>
          </p:cNvPr>
          <p:cNvGrpSpPr/>
          <p:nvPr/>
        </p:nvGrpSpPr>
        <p:grpSpPr>
          <a:xfrm>
            <a:off x="5738722" y="5488617"/>
            <a:ext cx="204840" cy="370800"/>
            <a:chOff x="5738722" y="5488617"/>
            <a:chExt cx="204840" cy="37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AB064B7-6A7F-0277-4A88-A9483AADDDA1}"/>
                    </a:ext>
                  </a:extLst>
                </p14:cNvPr>
                <p14:cNvContentPartPr/>
                <p14:nvPr/>
              </p14:nvContentPartPr>
              <p14:xfrm>
                <a:off x="5785162" y="5608137"/>
                <a:ext cx="158400" cy="2512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AB064B7-6A7F-0277-4A88-A9483AADDDA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769682" y="5593017"/>
                  <a:ext cx="1890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A8CFDF1-C5BC-3B27-D793-253BFD132653}"/>
                    </a:ext>
                  </a:extLst>
                </p14:cNvPr>
                <p14:cNvContentPartPr/>
                <p14:nvPr/>
              </p14:nvContentPartPr>
              <p14:xfrm>
                <a:off x="5738722" y="5488617"/>
                <a:ext cx="112320" cy="91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A8CFDF1-C5BC-3B27-D793-253BFD13265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23602" y="5473497"/>
                  <a:ext cx="142920" cy="121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5923BAF-B78B-51B1-6235-2B8FCE47EF12}"/>
                  </a:ext>
                </a:extLst>
              </p14:cNvPr>
              <p14:cNvContentPartPr/>
              <p14:nvPr/>
            </p14:nvContentPartPr>
            <p14:xfrm>
              <a:off x="5706322" y="6075057"/>
              <a:ext cx="30960" cy="233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5923BAF-B78B-51B1-6235-2B8FCE47EF1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691202" y="6059577"/>
                <a:ext cx="61200" cy="26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Group 40">
            <a:extLst>
              <a:ext uri="{FF2B5EF4-FFF2-40B4-BE49-F238E27FC236}">
                <a16:creationId xmlns:a16="http://schemas.microsoft.com/office/drawing/2014/main" id="{10C05514-FEDB-138F-5D42-C4556ED0265C}"/>
              </a:ext>
            </a:extLst>
          </p:cNvPr>
          <p:cNvGrpSpPr/>
          <p:nvPr/>
        </p:nvGrpSpPr>
        <p:grpSpPr>
          <a:xfrm>
            <a:off x="3118642" y="3192897"/>
            <a:ext cx="905400" cy="285840"/>
            <a:chOff x="3118642" y="3192897"/>
            <a:chExt cx="90540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590CD7E-4778-61DC-ED6B-6A2E56DEAEC1}"/>
                    </a:ext>
                  </a:extLst>
                </p14:cNvPr>
                <p14:cNvContentPartPr/>
                <p14:nvPr/>
              </p14:nvContentPartPr>
              <p14:xfrm>
                <a:off x="3118642" y="3361377"/>
                <a:ext cx="98280" cy="943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590CD7E-4778-61DC-ED6B-6A2E56DEAEC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103522" y="3346257"/>
                  <a:ext cx="1288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F728B81-1EB1-69A2-B0A3-1F52B1950E2D}"/>
                    </a:ext>
                  </a:extLst>
                </p14:cNvPr>
                <p14:cNvContentPartPr/>
                <p14:nvPr/>
              </p14:nvContentPartPr>
              <p14:xfrm>
                <a:off x="3251842" y="3381177"/>
                <a:ext cx="110160" cy="93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F728B81-1EB1-69A2-B0A3-1F52B1950E2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36722" y="3366057"/>
                  <a:ext cx="1407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4F97629-33B3-32FA-D930-FF430CD8755E}"/>
                    </a:ext>
                  </a:extLst>
                </p14:cNvPr>
                <p14:cNvContentPartPr/>
                <p14:nvPr/>
              </p14:nvContentPartPr>
              <p14:xfrm>
                <a:off x="3364162" y="3259497"/>
                <a:ext cx="124560" cy="2192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4F97629-33B3-32FA-D930-FF430CD8755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49042" y="3244377"/>
                  <a:ext cx="15516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4EE34FB-F67D-10F9-B3DF-C764CAA8E136}"/>
                    </a:ext>
                  </a:extLst>
                </p14:cNvPr>
                <p14:cNvContentPartPr/>
                <p14:nvPr/>
              </p14:nvContentPartPr>
              <p14:xfrm>
                <a:off x="3487642" y="3226017"/>
                <a:ext cx="142200" cy="244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4EE34FB-F67D-10F9-B3DF-C764CAA8E13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72522" y="3210537"/>
                  <a:ext cx="17280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DF99984E-DDE2-7068-F2F4-F823F8063C69}"/>
                    </a:ext>
                  </a:extLst>
                </p14:cNvPr>
                <p14:cNvContentPartPr/>
                <p14:nvPr/>
              </p14:nvContentPartPr>
              <p14:xfrm>
                <a:off x="3652882" y="3192897"/>
                <a:ext cx="43560" cy="230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DF99984E-DDE2-7068-F2F4-F823F8063C6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637762" y="3177777"/>
                  <a:ext cx="7416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A86B45A-F838-06E9-961F-0919C4BE9DAB}"/>
                    </a:ext>
                  </a:extLst>
                </p14:cNvPr>
                <p14:cNvContentPartPr/>
                <p14:nvPr/>
              </p14:nvContentPartPr>
              <p14:xfrm>
                <a:off x="3763762" y="3318177"/>
                <a:ext cx="260280" cy="131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A86B45A-F838-06E9-961F-0919C4BE9DA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748282" y="3302697"/>
                  <a:ext cx="290880" cy="16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70EC19E-22E3-2494-EBB9-91819E191EDB}"/>
              </a:ext>
            </a:extLst>
          </p:cNvPr>
          <p:cNvGrpSpPr/>
          <p:nvPr/>
        </p:nvGrpSpPr>
        <p:grpSpPr>
          <a:xfrm>
            <a:off x="5869042" y="6011697"/>
            <a:ext cx="921960" cy="689040"/>
            <a:chOff x="5869042" y="6011697"/>
            <a:chExt cx="921960" cy="68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24B1904-4AE6-F663-A25D-28EFCEEC04DC}"/>
                    </a:ext>
                  </a:extLst>
                </p14:cNvPr>
                <p14:cNvContentPartPr/>
                <p14:nvPr/>
              </p14:nvContentPartPr>
              <p14:xfrm>
                <a:off x="5869042" y="6102057"/>
                <a:ext cx="43560" cy="243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24B1904-4AE6-F663-A25D-28EFCEEC04D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853922" y="6086937"/>
                  <a:ext cx="7416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ED438B7-0A5B-5ADC-DAFC-96932FE8F80B}"/>
                    </a:ext>
                  </a:extLst>
                </p14:cNvPr>
                <p14:cNvContentPartPr/>
                <p14:nvPr/>
              </p14:nvContentPartPr>
              <p14:xfrm>
                <a:off x="6024202" y="6303657"/>
                <a:ext cx="6840" cy="1414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ED438B7-0A5B-5ADC-DAFC-96932FE8F80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08722" y="6288177"/>
                  <a:ext cx="37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E37DFB2-2FDB-1F92-16A0-692CC1C5FD69}"/>
                    </a:ext>
                  </a:extLst>
                </p14:cNvPr>
                <p14:cNvContentPartPr/>
                <p14:nvPr/>
              </p14:nvContentPartPr>
              <p14:xfrm>
                <a:off x="6122842" y="6140217"/>
                <a:ext cx="116640" cy="1918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E37DFB2-2FDB-1F92-16A0-692CC1C5FD6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107362" y="6125097"/>
                  <a:ext cx="1472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8CBD81B-FD48-0C07-57AD-F5346646504C}"/>
                    </a:ext>
                  </a:extLst>
                </p14:cNvPr>
                <p14:cNvContentPartPr/>
                <p14:nvPr/>
              </p14:nvContentPartPr>
              <p14:xfrm>
                <a:off x="6349642" y="6296457"/>
                <a:ext cx="18000" cy="1062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8CBD81B-FD48-0C07-57AD-F5346646504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34522" y="6280977"/>
                  <a:ext cx="486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025856A-5FA5-FD9D-99DB-98CC58D2C02D}"/>
                    </a:ext>
                  </a:extLst>
                </p14:cNvPr>
                <p14:cNvContentPartPr/>
                <p14:nvPr/>
              </p14:nvContentPartPr>
              <p14:xfrm>
                <a:off x="6411562" y="6054897"/>
                <a:ext cx="83880" cy="2584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025856A-5FA5-FD9D-99DB-98CC58D2C02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96082" y="6039777"/>
                  <a:ext cx="1141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6ECB7FC-F6EA-561E-F6D0-901DAC0C9F84}"/>
                    </a:ext>
                  </a:extLst>
                </p14:cNvPr>
                <p14:cNvContentPartPr/>
                <p14:nvPr/>
              </p14:nvContentPartPr>
              <p14:xfrm>
                <a:off x="6560602" y="6011697"/>
                <a:ext cx="129600" cy="266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6ECB7FC-F6EA-561E-F6D0-901DAC0C9F8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545482" y="5996217"/>
                  <a:ext cx="159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81E3D55-9A86-5D68-7F1A-6EB2EDCF7BC7}"/>
                    </a:ext>
                  </a:extLst>
                </p14:cNvPr>
                <p14:cNvContentPartPr/>
                <p14:nvPr/>
              </p14:nvContentPartPr>
              <p14:xfrm>
                <a:off x="5871562" y="6618657"/>
                <a:ext cx="88560" cy="82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81E3D55-9A86-5D68-7F1A-6EB2EDCF7BC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856442" y="6603537"/>
                  <a:ext cx="1191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3A50828-955E-DD72-E265-8D0A0678D2E4}"/>
                    </a:ext>
                  </a:extLst>
                </p14:cNvPr>
                <p14:cNvContentPartPr/>
                <p14:nvPr/>
              </p14:nvContentPartPr>
              <p14:xfrm>
                <a:off x="6042562" y="6548097"/>
                <a:ext cx="52560" cy="143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3A50828-955E-DD72-E265-8D0A0678D2E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27082" y="6532977"/>
                  <a:ext cx="83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566420C-91B0-5AC9-86EA-1E7A71D6B0CD}"/>
                    </a:ext>
                  </a:extLst>
                </p14:cNvPr>
                <p14:cNvContentPartPr/>
                <p14:nvPr/>
              </p14:nvContentPartPr>
              <p14:xfrm>
                <a:off x="6060202" y="6626937"/>
                <a:ext cx="71640" cy="82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566420C-91B0-5AC9-86EA-1E7A71D6B0C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44722" y="6611457"/>
                  <a:ext cx="1022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A1AE778-945D-D931-5A43-BDF69D0F79AB}"/>
                    </a:ext>
                  </a:extLst>
                </p14:cNvPr>
                <p14:cNvContentPartPr/>
                <p14:nvPr/>
              </p14:nvContentPartPr>
              <p14:xfrm>
                <a:off x="6166762" y="6602817"/>
                <a:ext cx="132840" cy="925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A1AE778-945D-D931-5A43-BDF69D0F79A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151642" y="6587337"/>
                  <a:ext cx="1630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0F30845-53B7-DA36-D670-605F0C1652FF}"/>
                    </a:ext>
                  </a:extLst>
                </p14:cNvPr>
                <p14:cNvContentPartPr/>
                <p14:nvPr/>
              </p14:nvContentPartPr>
              <p14:xfrm>
                <a:off x="6323362" y="6490497"/>
                <a:ext cx="119880" cy="1998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0F30845-53B7-DA36-D670-605F0C1652F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07882" y="6475017"/>
                  <a:ext cx="1504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2658E9F5-704A-3C54-FF2D-5717D2DE9D70}"/>
                    </a:ext>
                  </a:extLst>
                </p14:cNvPr>
                <p14:cNvContentPartPr/>
                <p14:nvPr/>
              </p14:nvContentPartPr>
              <p14:xfrm>
                <a:off x="6469882" y="6448737"/>
                <a:ext cx="63000" cy="215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2658E9F5-704A-3C54-FF2D-5717D2DE9D7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454762" y="6433617"/>
                  <a:ext cx="932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EF6291C-1E89-699A-F03E-CA1A23E23081}"/>
                    </a:ext>
                  </a:extLst>
                </p14:cNvPr>
                <p14:cNvContentPartPr/>
                <p14:nvPr/>
              </p14:nvContentPartPr>
              <p14:xfrm>
                <a:off x="6578242" y="6521817"/>
                <a:ext cx="212760" cy="1152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EF6291C-1E89-699A-F03E-CA1A23E2308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563122" y="6506337"/>
                  <a:ext cx="243360" cy="14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12B492F-8943-793B-5F97-74980DDCCEA5}"/>
              </a:ext>
            </a:extLst>
          </p:cNvPr>
          <p:cNvGrpSpPr/>
          <p:nvPr/>
        </p:nvGrpSpPr>
        <p:grpSpPr>
          <a:xfrm>
            <a:off x="3242482" y="5878497"/>
            <a:ext cx="287280" cy="216720"/>
            <a:chOff x="3242482" y="5878497"/>
            <a:chExt cx="287280" cy="21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601047F-C5E4-09D7-C224-5BE044AD2C1F}"/>
                    </a:ext>
                  </a:extLst>
                </p14:cNvPr>
                <p14:cNvContentPartPr/>
                <p14:nvPr/>
              </p14:nvContentPartPr>
              <p14:xfrm>
                <a:off x="3242482" y="5878497"/>
                <a:ext cx="147240" cy="201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601047F-C5E4-09D7-C224-5BE044AD2C1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227002" y="5863017"/>
                  <a:ext cx="177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DCF8CB7-ABCE-18CA-3E75-611C9C6ED67A}"/>
                    </a:ext>
                  </a:extLst>
                </p14:cNvPr>
                <p14:cNvContentPartPr/>
                <p14:nvPr/>
              </p14:nvContentPartPr>
              <p14:xfrm>
                <a:off x="3308002" y="6032577"/>
                <a:ext cx="53280" cy="12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DCF8CB7-ABCE-18CA-3E75-611C9C6ED67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292882" y="6017097"/>
                  <a:ext cx="838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54210D5-EBD5-A863-51F4-688585C85A74}"/>
                    </a:ext>
                  </a:extLst>
                </p14:cNvPr>
                <p14:cNvContentPartPr/>
                <p14:nvPr/>
              </p14:nvContentPartPr>
              <p14:xfrm>
                <a:off x="3440482" y="6024297"/>
                <a:ext cx="89280" cy="70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54210D5-EBD5-A863-51F4-688585C85A7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425002" y="6009177"/>
                  <a:ext cx="11988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CA15CBF-69DE-6611-C6A6-66A53B216257}"/>
              </a:ext>
            </a:extLst>
          </p:cNvPr>
          <p:cNvGrpSpPr/>
          <p:nvPr/>
        </p:nvGrpSpPr>
        <p:grpSpPr>
          <a:xfrm>
            <a:off x="505042" y="3919737"/>
            <a:ext cx="319320" cy="238680"/>
            <a:chOff x="505042" y="3919737"/>
            <a:chExt cx="319320" cy="23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F112A013-131E-5E06-9489-F16E44B83895}"/>
                    </a:ext>
                  </a:extLst>
                </p14:cNvPr>
                <p14:cNvContentPartPr/>
                <p14:nvPr/>
              </p14:nvContentPartPr>
              <p14:xfrm>
                <a:off x="505042" y="3919737"/>
                <a:ext cx="142920" cy="238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F112A013-131E-5E06-9489-F16E44B8389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89922" y="3904257"/>
                  <a:ext cx="17316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D8CEFB1-7BB2-2FD7-08B3-DBBB8DBDF3C1}"/>
                    </a:ext>
                  </a:extLst>
                </p14:cNvPr>
                <p14:cNvContentPartPr/>
                <p14:nvPr/>
              </p14:nvContentPartPr>
              <p14:xfrm>
                <a:off x="575242" y="4094697"/>
                <a:ext cx="46080" cy="9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D8CEFB1-7BB2-2FD7-08B3-DBBB8DBDF3C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0122" y="4079217"/>
                  <a:ext cx="76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92347FF-C01F-4933-42C7-0B79839A8E82}"/>
                    </a:ext>
                  </a:extLst>
                </p14:cNvPr>
                <p14:cNvContentPartPr/>
                <p14:nvPr/>
              </p14:nvContentPartPr>
              <p14:xfrm>
                <a:off x="716362" y="4061577"/>
                <a:ext cx="108000" cy="87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92347FF-C01F-4933-42C7-0B79839A8E8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01242" y="4046457"/>
                  <a:ext cx="13824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5F44575-CACF-82B1-1015-D4A230759585}"/>
              </a:ext>
            </a:extLst>
          </p:cNvPr>
          <p:cNvGrpSpPr/>
          <p:nvPr/>
        </p:nvGrpSpPr>
        <p:grpSpPr>
          <a:xfrm>
            <a:off x="8923642" y="5847897"/>
            <a:ext cx="304920" cy="205560"/>
            <a:chOff x="8923642" y="5847897"/>
            <a:chExt cx="30492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3A7820D8-AFBD-1F34-ED18-83D16DB6C09D}"/>
                    </a:ext>
                  </a:extLst>
                </p14:cNvPr>
                <p14:cNvContentPartPr/>
                <p14:nvPr/>
              </p14:nvContentPartPr>
              <p14:xfrm>
                <a:off x="8923642" y="5847897"/>
                <a:ext cx="167040" cy="205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3A7820D8-AFBD-1F34-ED18-83D16DB6C09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908522" y="5832777"/>
                  <a:ext cx="1976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1E0BAB2-4E8C-46EB-3DCC-9CF9031C9B0E}"/>
                    </a:ext>
                  </a:extLst>
                </p14:cNvPr>
                <p14:cNvContentPartPr/>
                <p14:nvPr/>
              </p14:nvContentPartPr>
              <p14:xfrm>
                <a:off x="8999962" y="5928177"/>
                <a:ext cx="74160" cy="15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1E0BAB2-4E8C-46EB-3DCC-9CF9031C9B0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984482" y="5913057"/>
                  <a:ext cx="1047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FD8767C-ED7C-5623-D056-1819F2531875}"/>
                    </a:ext>
                  </a:extLst>
                </p14:cNvPr>
                <p14:cNvContentPartPr/>
                <p14:nvPr/>
              </p14:nvContentPartPr>
              <p14:xfrm>
                <a:off x="9160162" y="5945097"/>
                <a:ext cx="68400" cy="87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FD8767C-ED7C-5623-D056-1819F253187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145042" y="5929617"/>
                  <a:ext cx="99000" cy="11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FC1281C-B75C-8871-F306-D1CEEEB46565}"/>
              </a:ext>
            </a:extLst>
          </p:cNvPr>
          <p:cNvGrpSpPr/>
          <p:nvPr/>
        </p:nvGrpSpPr>
        <p:grpSpPr>
          <a:xfrm>
            <a:off x="6145882" y="3783297"/>
            <a:ext cx="349200" cy="227160"/>
            <a:chOff x="6145882" y="3783297"/>
            <a:chExt cx="349200" cy="22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664A4AF-1E77-5C48-1B23-DCB5E2BFB00C}"/>
                    </a:ext>
                  </a:extLst>
                </p14:cNvPr>
                <p14:cNvContentPartPr/>
                <p14:nvPr/>
              </p14:nvContentPartPr>
              <p14:xfrm>
                <a:off x="6145882" y="3783297"/>
                <a:ext cx="147960" cy="1897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664A4AF-1E77-5C48-1B23-DCB5E2BFB00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30762" y="3768177"/>
                  <a:ext cx="178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74C242E-7A22-64E9-6C64-F205D9CA34FE}"/>
                    </a:ext>
                  </a:extLst>
                </p14:cNvPr>
                <p14:cNvContentPartPr/>
                <p14:nvPr/>
              </p14:nvContentPartPr>
              <p14:xfrm>
                <a:off x="6194842" y="3915777"/>
                <a:ext cx="67680" cy="61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74C242E-7A22-64E9-6C64-F205D9CA34F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79722" y="3900297"/>
                  <a:ext cx="98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E156DF1-B51D-EAFD-6111-AEB732731921}"/>
                    </a:ext>
                  </a:extLst>
                </p14:cNvPr>
                <p14:cNvContentPartPr/>
                <p14:nvPr/>
              </p14:nvContentPartPr>
              <p14:xfrm>
                <a:off x="6348922" y="3917217"/>
                <a:ext cx="146160" cy="932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E156DF1-B51D-EAFD-6111-AEB73273192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333802" y="3902097"/>
                  <a:ext cx="176760" cy="12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1E36798-B0C3-75DA-AB56-B7BEAF05898F}"/>
                  </a:ext>
                </a:extLst>
              </p14:cNvPr>
              <p14:cNvContentPartPr/>
              <p14:nvPr/>
            </p14:nvContentPartPr>
            <p14:xfrm>
              <a:off x="2468122" y="4547937"/>
              <a:ext cx="6840" cy="122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1E36798-B0C3-75DA-AB56-B7BEAF05898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453002" y="4532457"/>
                <a:ext cx="3744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2654810-7EE4-3418-06DC-21C3212AF09A}"/>
              </a:ext>
            </a:extLst>
          </p:cNvPr>
          <p:cNvGrpSpPr/>
          <p:nvPr/>
        </p:nvGrpSpPr>
        <p:grpSpPr>
          <a:xfrm>
            <a:off x="1953322" y="407937"/>
            <a:ext cx="8092800" cy="738720"/>
            <a:chOff x="1953322" y="407937"/>
            <a:chExt cx="8092800" cy="73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310AC7F-2339-8312-C8BA-BE683E6BB499}"/>
                    </a:ext>
                  </a:extLst>
                </p14:cNvPr>
                <p14:cNvContentPartPr/>
                <p14:nvPr/>
              </p14:nvContentPartPr>
              <p14:xfrm>
                <a:off x="2000482" y="472377"/>
                <a:ext cx="239400" cy="385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310AC7F-2339-8312-C8BA-BE683E6BB499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985362" y="456897"/>
                  <a:ext cx="27000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0C33AF36-D6DE-DE73-0352-94A95A927823}"/>
                    </a:ext>
                  </a:extLst>
                </p14:cNvPr>
                <p14:cNvContentPartPr/>
                <p14:nvPr/>
              </p14:nvContentPartPr>
              <p14:xfrm>
                <a:off x="2337802" y="671097"/>
                <a:ext cx="152280" cy="1537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C33AF36-D6DE-DE73-0352-94A95A92782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322682" y="655977"/>
                  <a:ext cx="182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42D053E-0905-7EC5-DF8A-3D06FFCD18F0}"/>
                    </a:ext>
                  </a:extLst>
                </p14:cNvPr>
                <p14:cNvContentPartPr/>
                <p14:nvPr/>
              </p14:nvContentPartPr>
              <p14:xfrm>
                <a:off x="2536522" y="490017"/>
                <a:ext cx="51480" cy="359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42D053E-0905-7EC5-DF8A-3D06FFCD18F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521402" y="474537"/>
                  <a:ext cx="8208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ED3160F-2DAC-C769-A886-250984F63626}"/>
                    </a:ext>
                  </a:extLst>
                </p14:cNvPr>
                <p14:cNvContentPartPr/>
                <p14:nvPr/>
              </p14:nvContentPartPr>
              <p14:xfrm>
                <a:off x="2617522" y="481017"/>
                <a:ext cx="57240" cy="3459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ED3160F-2DAC-C769-A886-250984F6362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602402" y="465897"/>
                  <a:ext cx="8784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B552C4BD-CE37-FFBA-4075-19112D2DF7C6}"/>
                    </a:ext>
                  </a:extLst>
                </p14:cNvPr>
                <p14:cNvContentPartPr/>
                <p14:nvPr/>
              </p14:nvContentPartPr>
              <p14:xfrm>
                <a:off x="2790682" y="691617"/>
                <a:ext cx="85320" cy="1159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B552C4BD-CE37-FFBA-4075-19112D2DF7C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775562" y="676137"/>
                  <a:ext cx="11592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6EE0FD7-AA69-8103-295B-95FBE33FE1D8}"/>
                    </a:ext>
                  </a:extLst>
                </p14:cNvPr>
                <p14:cNvContentPartPr/>
                <p14:nvPr/>
              </p14:nvContentPartPr>
              <p14:xfrm>
                <a:off x="2945842" y="475617"/>
                <a:ext cx="45720" cy="3326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6EE0FD7-AA69-8103-295B-95FBE33FE1D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930722" y="460497"/>
                  <a:ext cx="76320" cy="36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DD7CD37-1985-7338-1383-D81D2BA99922}"/>
                    </a:ext>
                  </a:extLst>
                </p14:cNvPr>
                <p14:cNvContentPartPr/>
                <p14:nvPr/>
              </p14:nvContentPartPr>
              <p14:xfrm>
                <a:off x="3063562" y="691257"/>
                <a:ext cx="3600" cy="1368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DD7CD37-1985-7338-1383-D81D2BA9992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048082" y="676137"/>
                  <a:ext cx="34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4390E9D-1539-F7AC-FBCE-368E86E10C59}"/>
                    </a:ext>
                  </a:extLst>
                </p14:cNvPr>
                <p14:cNvContentPartPr/>
                <p14:nvPr/>
              </p14:nvContentPartPr>
              <p14:xfrm>
                <a:off x="3098122" y="639057"/>
                <a:ext cx="6120" cy="108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4390E9D-1539-F7AC-FBCE-368E86E10C5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082642" y="623937"/>
                  <a:ext cx="363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FEC05141-76F2-0F25-BB5D-FECB184033D3}"/>
                    </a:ext>
                  </a:extLst>
                </p14:cNvPr>
                <p14:cNvContentPartPr/>
                <p14:nvPr/>
              </p14:nvContentPartPr>
              <p14:xfrm>
                <a:off x="3166882" y="711417"/>
                <a:ext cx="118440" cy="151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FEC05141-76F2-0F25-BB5D-FECB184033D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151762" y="695937"/>
                  <a:ext cx="1486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4A78488-DE9A-CC38-B5E0-FD39BC9F04FA}"/>
                    </a:ext>
                  </a:extLst>
                </p14:cNvPr>
                <p14:cNvContentPartPr/>
                <p14:nvPr/>
              </p14:nvContentPartPr>
              <p14:xfrm>
                <a:off x="3305842" y="751377"/>
                <a:ext cx="156600" cy="1108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4A78488-DE9A-CC38-B5E0-FD39BC9F04F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290362" y="736257"/>
                  <a:ext cx="1872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58098CB7-B650-534E-E920-AE483C8F2C30}"/>
                    </a:ext>
                  </a:extLst>
                </p14:cNvPr>
                <p14:cNvContentPartPr/>
                <p14:nvPr/>
              </p14:nvContentPartPr>
              <p14:xfrm>
                <a:off x="3568642" y="730497"/>
                <a:ext cx="104760" cy="1173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58098CB7-B650-534E-E920-AE483C8F2C3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553522" y="715377"/>
                  <a:ext cx="135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9DD7E0C-8627-1D3D-ACFC-BC0038C057DE}"/>
                    </a:ext>
                  </a:extLst>
                </p14:cNvPr>
                <p14:cNvContentPartPr/>
                <p14:nvPr/>
              </p14:nvContentPartPr>
              <p14:xfrm>
                <a:off x="4345882" y="693777"/>
                <a:ext cx="1080" cy="105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9DD7E0C-8627-1D3D-ACFC-BC0038C057D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330762" y="678297"/>
                  <a:ext cx="316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6C7C84DC-9497-B43A-9677-6A2962DFE885}"/>
                    </a:ext>
                  </a:extLst>
                </p14:cNvPr>
                <p14:cNvContentPartPr/>
                <p14:nvPr/>
              </p14:nvContentPartPr>
              <p14:xfrm>
                <a:off x="4375042" y="582897"/>
                <a:ext cx="360" cy="36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6C7C84DC-9497-B43A-9677-6A2962DFE88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359562" y="567777"/>
                  <a:ext cx="30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ACAA5700-7827-E5DB-41B6-909E739CD77B}"/>
                    </a:ext>
                  </a:extLst>
                </p14:cNvPr>
                <p14:cNvContentPartPr/>
                <p14:nvPr/>
              </p14:nvContentPartPr>
              <p14:xfrm>
                <a:off x="4498522" y="711417"/>
                <a:ext cx="145440" cy="133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ACAA5700-7827-E5DB-41B6-909E739CD77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83042" y="695937"/>
                  <a:ext cx="176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76ED3A6-44FE-A933-3941-CDE774FFDE1C}"/>
                    </a:ext>
                  </a:extLst>
                </p14:cNvPr>
                <p14:cNvContentPartPr/>
                <p14:nvPr/>
              </p14:nvContentPartPr>
              <p14:xfrm>
                <a:off x="5120962" y="678297"/>
                <a:ext cx="132840" cy="315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76ED3A6-44FE-A933-3941-CDE774FFDE1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05482" y="663177"/>
                  <a:ext cx="1630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CEE9F56-2D53-4E7C-435E-EFA33E726916}"/>
                    </a:ext>
                  </a:extLst>
                </p14:cNvPr>
                <p14:cNvContentPartPr/>
                <p14:nvPr/>
              </p14:nvContentPartPr>
              <p14:xfrm>
                <a:off x="5262802" y="526737"/>
                <a:ext cx="146520" cy="30744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CEE9F56-2D53-4E7C-435E-EFA33E72691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47682" y="511617"/>
                  <a:ext cx="1767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02D8A20-B355-A05C-F397-1453CAC116E7}"/>
                    </a:ext>
                  </a:extLst>
                </p14:cNvPr>
                <p14:cNvContentPartPr/>
                <p14:nvPr/>
              </p14:nvContentPartPr>
              <p14:xfrm>
                <a:off x="5358922" y="709617"/>
                <a:ext cx="233640" cy="338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02D8A20-B355-A05C-F397-1453CAC116E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43802" y="694497"/>
                  <a:ext cx="2642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F721F96-073A-970B-21B2-25456FC759F8}"/>
                    </a:ext>
                  </a:extLst>
                </p14:cNvPr>
                <p14:cNvContentPartPr/>
                <p14:nvPr/>
              </p14:nvContentPartPr>
              <p14:xfrm>
                <a:off x="5641522" y="698457"/>
                <a:ext cx="110160" cy="113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F721F96-073A-970B-21B2-25456FC759F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26042" y="683337"/>
                  <a:ext cx="140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C957F07A-D5B1-F927-A37A-2C3AAF244BCF}"/>
                    </a:ext>
                  </a:extLst>
                </p14:cNvPr>
                <p14:cNvContentPartPr/>
                <p14:nvPr/>
              </p14:nvContentPartPr>
              <p14:xfrm>
                <a:off x="5820442" y="706377"/>
                <a:ext cx="7560" cy="1047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957F07A-D5B1-F927-A37A-2C3AAF244BC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804962" y="691257"/>
                  <a:ext cx="3816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6C7E9FA-6DA4-CD00-3A53-64ADFA658C9E}"/>
                    </a:ext>
                  </a:extLst>
                </p14:cNvPr>
                <p14:cNvContentPartPr/>
                <p14:nvPr/>
              </p14:nvContentPartPr>
              <p14:xfrm>
                <a:off x="5843482" y="654177"/>
                <a:ext cx="27720" cy="360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6C7E9FA-6DA4-CD00-3A53-64ADFA658C9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828362" y="639057"/>
                  <a:ext cx="57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1E84BA50-8AB0-7CB5-F2CE-53C9EE0C1B78}"/>
                    </a:ext>
                  </a:extLst>
                </p14:cNvPr>
                <p14:cNvContentPartPr/>
                <p14:nvPr/>
              </p14:nvContentPartPr>
              <p14:xfrm>
                <a:off x="5924482" y="657417"/>
                <a:ext cx="77400" cy="1648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E84BA50-8AB0-7CB5-F2CE-53C9EE0C1B7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909362" y="642297"/>
                  <a:ext cx="10800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4398B0FA-74F8-C509-381C-F6CE46EC9E55}"/>
                    </a:ext>
                  </a:extLst>
                </p14:cNvPr>
                <p14:cNvContentPartPr/>
                <p14:nvPr/>
              </p14:nvContentPartPr>
              <p14:xfrm>
                <a:off x="6053002" y="705657"/>
                <a:ext cx="151920" cy="139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4398B0FA-74F8-C509-381C-F6CE46EC9E5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037522" y="690537"/>
                  <a:ext cx="1825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7695279-DFAB-42BB-490C-25CF2827EADE}"/>
                    </a:ext>
                  </a:extLst>
                </p14:cNvPr>
                <p14:cNvContentPartPr/>
                <p14:nvPr/>
              </p14:nvContentPartPr>
              <p14:xfrm>
                <a:off x="6326242" y="459417"/>
                <a:ext cx="50040" cy="341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7695279-DFAB-42BB-490C-25CF2827EAD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311122" y="444297"/>
                  <a:ext cx="806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0522158A-606D-7A2B-CFA2-41FFEB4EB160}"/>
                    </a:ext>
                  </a:extLst>
                </p14:cNvPr>
                <p14:cNvContentPartPr/>
                <p14:nvPr/>
              </p14:nvContentPartPr>
              <p14:xfrm>
                <a:off x="7128682" y="457977"/>
                <a:ext cx="102960" cy="2779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0522158A-606D-7A2B-CFA2-41FFEB4EB16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113202" y="442497"/>
                  <a:ext cx="13356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3D36F7EB-99A1-FB7A-7672-4AA0C94C767F}"/>
                    </a:ext>
                  </a:extLst>
                </p14:cNvPr>
                <p14:cNvContentPartPr/>
                <p14:nvPr/>
              </p14:nvContentPartPr>
              <p14:xfrm>
                <a:off x="7333162" y="462657"/>
                <a:ext cx="192960" cy="3013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3D36F7EB-99A1-FB7A-7672-4AA0C94C767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317682" y="447537"/>
                  <a:ext cx="2232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CA77F659-2B8B-FB60-42F9-8D85DC5FB971}"/>
                    </a:ext>
                  </a:extLst>
                </p14:cNvPr>
                <p14:cNvContentPartPr/>
                <p14:nvPr/>
              </p14:nvContentPartPr>
              <p14:xfrm>
                <a:off x="7429282" y="639057"/>
                <a:ext cx="99720" cy="100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CA77F659-2B8B-FB60-42F9-8D85DC5FB97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14162" y="623937"/>
                  <a:ext cx="130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83928DAD-E05F-BA49-528E-06E4B780E2D5}"/>
                    </a:ext>
                  </a:extLst>
                </p14:cNvPr>
                <p14:cNvContentPartPr/>
                <p14:nvPr/>
              </p14:nvContentPartPr>
              <p14:xfrm>
                <a:off x="7571482" y="691257"/>
                <a:ext cx="101520" cy="87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83928DAD-E05F-BA49-528E-06E4B780E2D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556362" y="676137"/>
                  <a:ext cx="1321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D61DD51A-EE85-0BF7-D50C-D80ABE9A04E2}"/>
                    </a:ext>
                  </a:extLst>
                </p14:cNvPr>
                <p14:cNvContentPartPr/>
                <p14:nvPr/>
              </p14:nvContentPartPr>
              <p14:xfrm>
                <a:off x="7730242" y="772977"/>
                <a:ext cx="40320" cy="126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D61DD51A-EE85-0BF7-D50C-D80ABE9A04E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7714762" y="757857"/>
                  <a:ext cx="7092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FB9CC8D-ABA3-A119-DBEE-F7C6B90626E5}"/>
                    </a:ext>
                  </a:extLst>
                </p14:cNvPr>
                <p14:cNvContentPartPr/>
                <p14:nvPr/>
              </p14:nvContentPartPr>
              <p14:xfrm>
                <a:off x="7913842" y="521337"/>
                <a:ext cx="192960" cy="252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FB9CC8D-ABA3-A119-DBEE-F7C6B90626E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898362" y="505857"/>
                  <a:ext cx="2232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8582B6B-386E-9DD7-DC8A-48476D31CFE7}"/>
                    </a:ext>
                  </a:extLst>
                </p14:cNvPr>
                <p14:cNvContentPartPr/>
                <p14:nvPr/>
              </p14:nvContentPartPr>
              <p14:xfrm>
                <a:off x="7974682" y="656697"/>
                <a:ext cx="73440" cy="10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8582B6B-386E-9DD7-DC8A-48476D31CFE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959562" y="641577"/>
                  <a:ext cx="1036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BEBB175-E041-29FC-53E7-221EDEF417D3}"/>
                    </a:ext>
                  </a:extLst>
                </p14:cNvPr>
                <p14:cNvContentPartPr/>
                <p14:nvPr/>
              </p14:nvContentPartPr>
              <p14:xfrm>
                <a:off x="8173762" y="724017"/>
                <a:ext cx="158400" cy="87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BEBB175-E041-29FC-53E7-221EDEF417D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158282" y="708897"/>
                  <a:ext cx="1890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80A760D2-EE9A-A1B0-B357-B9DE09018DE2}"/>
                    </a:ext>
                  </a:extLst>
                </p14:cNvPr>
                <p14:cNvContentPartPr/>
                <p14:nvPr/>
              </p14:nvContentPartPr>
              <p14:xfrm>
                <a:off x="8304442" y="407937"/>
                <a:ext cx="172080" cy="4528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80A760D2-EE9A-A1B0-B357-B9DE09018DE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288962" y="392817"/>
                  <a:ext cx="20268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1F447537-8E34-71B2-2693-46DCB6BAF836}"/>
                    </a:ext>
                  </a:extLst>
                </p14:cNvPr>
                <p14:cNvContentPartPr/>
                <p14:nvPr/>
              </p14:nvContentPartPr>
              <p14:xfrm>
                <a:off x="8881162" y="659937"/>
                <a:ext cx="154440" cy="1375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1F447537-8E34-71B2-2693-46DCB6BAF83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65682" y="644817"/>
                  <a:ext cx="18504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FAADD99C-08EA-246D-4B87-17EAD175D9E1}"/>
                    </a:ext>
                  </a:extLst>
                </p14:cNvPr>
                <p14:cNvContentPartPr/>
                <p14:nvPr/>
              </p14:nvContentPartPr>
              <p14:xfrm>
                <a:off x="9064042" y="696297"/>
                <a:ext cx="161640" cy="2520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FAADD99C-08EA-246D-4B87-17EAD175D9E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048562" y="681177"/>
                  <a:ext cx="19224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038DC30-0CB5-FF7D-C700-423CE6103875}"/>
                    </a:ext>
                  </a:extLst>
                </p14:cNvPr>
                <p14:cNvContentPartPr/>
                <p14:nvPr/>
              </p14:nvContentPartPr>
              <p14:xfrm>
                <a:off x="9236842" y="704937"/>
                <a:ext cx="168480" cy="1350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038DC30-0CB5-FF7D-C700-423CE6103875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221722" y="689457"/>
                  <a:ext cx="1990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3325A7F-81C8-3144-13E0-3A26C3EE2E8C}"/>
                    </a:ext>
                  </a:extLst>
                </p14:cNvPr>
                <p14:cNvContentPartPr/>
                <p14:nvPr/>
              </p14:nvContentPartPr>
              <p14:xfrm>
                <a:off x="9487402" y="657417"/>
                <a:ext cx="366120" cy="186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3325A7F-81C8-3144-13E0-3A26C3EE2E8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9472282" y="642297"/>
                  <a:ext cx="3967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3909CE9-6D1E-45B3-FA2B-21DDB542AA01}"/>
                    </a:ext>
                  </a:extLst>
                </p14:cNvPr>
                <p14:cNvContentPartPr/>
                <p14:nvPr/>
              </p14:nvContentPartPr>
              <p14:xfrm>
                <a:off x="1953322" y="1000857"/>
                <a:ext cx="8092800" cy="1458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3909CE9-6D1E-45B3-FA2B-21DDB542AA0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938202" y="985737"/>
                  <a:ext cx="8123400" cy="176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39231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0A7069-09CB-5CC9-413A-881586A88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416" y="0"/>
            <a:ext cx="4403558" cy="34075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2755DE-B278-5BCC-384A-A90D646BA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53" y="2626532"/>
            <a:ext cx="5029200" cy="408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323E41-7FCF-5329-6B2B-DC19523B2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8789" y="3391051"/>
            <a:ext cx="4502595" cy="348415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E54DC075-7DD8-0194-6A61-310DCB847437}"/>
              </a:ext>
            </a:extLst>
          </p:cNvPr>
          <p:cNvGrpSpPr/>
          <p:nvPr/>
        </p:nvGrpSpPr>
        <p:grpSpPr>
          <a:xfrm>
            <a:off x="771802" y="233337"/>
            <a:ext cx="4075920" cy="1042560"/>
            <a:chOff x="771802" y="233337"/>
            <a:chExt cx="4075920" cy="104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4599DF5-FE9C-35D9-9521-9F65970D45BF}"/>
                    </a:ext>
                  </a:extLst>
                </p14:cNvPr>
                <p14:cNvContentPartPr/>
                <p14:nvPr/>
              </p14:nvContentPartPr>
              <p14:xfrm>
                <a:off x="815002" y="253137"/>
                <a:ext cx="10080" cy="325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4599DF5-FE9C-35D9-9521-9F65970D45BF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9882" y="238017"/>
                  <a:ext cx="4032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185EC0C-B341-1787-A720-421F052F4CEA}"/>
                    </a:ext>
                  </a:extLst>
                </p14:cNvPr>
                <p14:cNvContentPartPr/>
                <p14:nvPr/>
              </p14:nvContentPartPr>
              <p14:xfrm>
                <a:off x="813562" y="399297"/>
                <a:ext cx="151200" cy="9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185EC0C-B341-1787-A720-421F052F4CE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8442" y="384177"/>
                  <a:ext cx="181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5A3B6627-798B-1BB3-047B-5665BD293D4F}"/>
                    </a:ext>
                  </a:extLst>
                </p14:cNvPr>
                <p14:cNvContentPartPr/>
                <p14:nvPr/>
              </p14:nvContentPartPr>
              <p14:xfrm>
                <a:off x="976282" y="233337"/>
                <a:ext cx="52560" cy="311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5A3B6627-798B-1BB3-047B-5665BD293D4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61162" y="217857"/>
                  <a:ext cx="831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48D4020-7B5C-9F1B-C3BE-436AAA85671C}"/>
                    </a:ext>
                  </a:extLst>
                </p14:cNvPr>
                <p14:cNvContentPartPr/>
                <p14:nvPr/>
              </p14:nvContentPartPr>
              <p14:xfrm>
                <a:off x="1052602" y="403257"/>
                <a:ext cx="115920" cy="125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48D4020-7B5C-9F1B-C3BE-436AAA85671C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7482" y="388137"/>
                  <a:ext cx="1461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DAEB543-1B7F-FB37-2923-00DD3CB87BA9}"/>
                    </a:ext>
                  </a:extLst>
                </p14:cNvPr>
                <p14:cNvContentPartPr/>
                <p14:nvPr/>
              </p14:nvContentPartPr>
              <p14:xfrm>
                <a:off x="1266082" y="442497"/>
                <a:ext cx="136080" cy="106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DAEB543-1B7F-FB37-2923-00DD3CB87BA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250602" y="427377"/>
                  <a:ext cx="1663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5529F6D-AD8F-94D8-93C0-BF2E6423099A}"/>
                    </a:ext>
                  </a:extLst>
                </p14:cNvPr>
                <p14:cNvContentPartPr/>
                <p14:nvPr/>
              </p14:nvContentPartPr>
              <p14:xfrm>
                <a:off x="1687642" y="277257"/>
                <a:ext cx="225000" cy="254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5529F6D-AD8F-94D8-93C0-BF2E6423099A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672522" y="262137"/>
                  <a:ext cx="25560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A0342D0-E478-3762-47C4-FA48EE79A949}"/>
                    </a:ext>
                  </a:extLst>
                </p14:cNvPr>
                <p14:cNvContentPartPr/>
                <p14:nvPr/>
              </p14:nvContentPartPr>
              <p14:xfrm>
                <a:off x="1930282" y="368697"/>
                <a:ext cx="118080" cy="1591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A0342D0-E478-3762-47C4-FA48EE79A949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915162" y="353577"/>
                  <a:ext cx="148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6936CBE-80EC-D634-3A70-43545BA6AFD6}"/>
                    </a:ext>
                  </a:extLst>
                </p14:cNvPr>
                <p14:cNvContentPartPr/>
                <p14:nvPr/>
              </p14:nvContentPartPr>
              <p14:xfrm>
                <a:off x="2070322" y="403977"/>
                <a:ext cx="129960" cy="138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6936CBE-80EC-D634-3A70-43545BA6AFD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55202" y="388857"/>
                  <a:ext cx="16056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E0D0D4D-3B0A-9D0E-4323-55BE6AF63AE0}"/>
                    </a:ext>
                  </a:extLst>
                </p14:cNvPr>
                <p14:cNvContentPartPr/>
                <p14:nvPr/>
              </p14:nvContentPartPr>
              <p14:xfrm>
                <a:off x="2242762" y="347817"/>
                <a:ext cx="197640" cy="1198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E0D0D4D-3B0A-9D0E-4323-55BE6AF63AE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27642" y="332697"/>
                  <a:ext cx="2282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251B68C-3051-09F0-6516-1D5DE6FF53E6}"/>
                    </a:ext>
                  </a:extLst>
                </p14:cNvPr>
                <p14:cNvContentPartPr/>
                <p14:nvPr/>
              </p14:nvContentPartPr>
              <p14:xfrm>
                <a:off x="2863042" y="424857"/>
                <a:ext cx="147240" cy="153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251B68C-3051-09F0-6516-1D5DE6FF53E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847562" y="409737"/>
                  <a:ext cx="177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A330D89-2E7F-C153-9750-990A6C1E5A03}"/>
                    </a:ext>
                  </a:extLst>
                </p14:cNvPr>
                <p14:cNvContentPartPr/>
                <p14:nvPr/>
              </p14:nvContentPartPr>
              <p14:xfrm>
                <a:off x="3055642" y="458697"/>
                <a:ext cx="163800" cy="1544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A330D89-2E7F-C153-9750-990A6C1E5A03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40522" y="443217"/>
                  <a:ext cx="19404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DCA541A-0D95-DA4F-B418-C8040D8E7558}"/>
                    </a:ext>
                  </a:extLst>
                </p14:cNvPr>
                <p14:cNvContentPartPr/>
                <p14:nvPr/>
              </p14:nvContentPartPr>
              <p14:xfrm>
                <a:off x="3240682" y="315777"/>
                <a:ext cx="174600" cy="264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DCA541A-0D95-DA4F-B418-C8040D8E755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25562" y="300657"/>
                  <a:ext cx="2048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F3CB9BC-6E9D-DA0E-3202-EF741B52F7E9}"/>
                    </a:ext>
                  </a:extLst>
                </p14:cNvPr>
                <p14:cNvContentPartPr/>
                <p14:nvPr/>
              </p14:nvContentPartPr>
              <p14:xfrm>
                <a:off x="3418882" y="290937"/>
                <a:ext cx="187920" cy="280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F3CB9BC-6E9D-DA0E-3202-EF741B52F7E9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403762" y="275817"/>
                  <a:ext cx="21816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BC31A59-4C0E-AE56-FD69-60C641395C9C}"/>
                    </a:ext>
                  </a:extLst>
                </p14:cNvPr>
                <p14:cNvContentPartPr/>
                <p14:nvPr/>
              </p14:nvContentPartPr>
              <p14:xfrm>
                <a:off x="3654322" y="250977"/>
                <a:ext cx="33840" cy="376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BC31A59-4C0E-AE56-FD69-60C641395C9C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638842" y="235497"/>
                  <a:ext cx="640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764B485-8D2A-DA67-B840-1A929F222C52}"/>
                    </a:ext>
                  </a:extLst>
                </p14:cNvPr>
                <p14:cNvContentPartPr/>
                <p14:nvPr/>
              </p14:nvContentPartPr>
              <p14:xfrm>
                <a:off x="3771682" y="424137"/>
                <a:ext cx="191880" cy="140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764B485-8D2A-DA67-B840-1A929F222C52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756562" y="409017"/>
                  <a:ext cx="2224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6289502-F12C-C969-092E-F2DD7E1B83A2}"/>
                    </a:ext>
                  </a:extLst>
                </p14:cNvPr>
                <p14:cNvContentPartPr/>
                <p14:nvPr/>
              </p14:nvContentPartPr>
              <p14:xfrm>
                <a:off x="4199362" y="452937"/>
                <a:ext cx="115920" cy="272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C6289502-F12C-C969-092E-F2DD7E1B83A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183882" y="437817"/>
                  <a:ext cx="1465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709CD90-EC4B-B0E0-CF69-00520409CFF5}"/>
                    </a:ext>
                  </a:extLst>
                </p14:cNvPr>
                <p14:cNvContentPartPr/>
                <p14:nvPr/>
              </p14:nvContentPartPr>
              <p14:xfrm>
                <a:off x="4314562" y="493977"/>
                <a:ext cx="119160" cy="94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709CD90-EC4B-B0E0-CF69-00520409CFF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299442" y="478497"/>
                  <a:ext cx="1494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28EFD98-A509-4B57-670A-DA9A141C7B31}"/>
                    </a:ext>
                  </a:extLst>
                </p14:cNvPr>
                <p14:cNvContentPartPr/>
                <p14:nvPr/>
              </p14:nvContentPartPr>
              <p14:xfrm>
                <a:off x="4483042" y="467337"/>
                <a:ext cx="18000" cy="138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28EFD98-A509-4B57-670A-DA9A141C7B3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467922" y="452217"/>
                  <a:ext cx="486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251F86B-8467-2C93-D3EB-51F142EAFED0}"/>
                    </a:ext>
                  </a:extLst>
                </p14:cNvPr>
                <p14:cNvContentPartPr/>
                <p14:nvPr/>
              </p14:nvContentPartPr>
              <p14:xfrm>
                <a:off x="4484842" y="379857"/>
                <a:ext cx="1800" cy="2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251F86B-8467-2C93-D3EB-51F142EAFED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469362" y="364737"/>
                  <a:ext cx="324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ACDFD55-3919-09F6-5B50-D0BEB2F7E018}"/>
                    </a:ext>
                  </a:extLst>
                </p14:cNvPr>
                <p14:cNvContentPartPr/>
                <p14:nvPr/>
              </p14:nvContentPartPr>
              <p14:xfrm>
                <a:off x="4578802" y="434577"/>
                <a:ext cx="131040" cy="129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ACDFD55-3919-09F6-5B50-D0BEB2F7E01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563322" y="419457"/>
                  <a:ext cx="16164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CFF3467-A873-FAEE-C718-5803761E5EDB}"/>
                    </a:ext>
                  </a:extLst>
                </p14:cNvPr>
                <p14:cNvContentPartPr/>
                <p14:nvPr/>
              </p14:nvContentPartPr>
              <p14:xfrm>
                <a:off x="4742242" y="397137"/>
                <a:ext cx="50760" cy="1587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CFF3467-A873-FAEE-C718-5803761E5EDB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727122" y="382017"/>
                  <a:ext cx="813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E337D28-50FB-9B32-3F56-8553070DAC42}"/>
                    </a:ext>
                  </a:extLst>
                </p14:cNvPr>
                <p14:cNvContentPartPr/>
                <p14:nvPr/>
              </p14:nvContentPartPr>
              <p14:xfrm>
                <a:off x="4757362" y="442497"/>
                <a:ext cx="90360" cy="16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E337D28-50FB-9B32-3F56-8553070DAC4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742242" y="427377"/>
                  <a:ext cx="1206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5878800-D11B-4387-AEF9-44EDF0D23F67}"/>
                    </a:ext>
                  </a:extLst>
                </p14:cNvPr>
                <p14:cNvContentPartPr/>
                <p14:nvPr/>
              </p14:nvContentPartPr>
              <p14:xfrm>
                <a:off x="1041802" y="846777"/>
                <a:ext cx="172440" cy="162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5878800-D11B-4387-AEF9-44EDF0D23F6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026322" y="831657"/>
                  <a:ext cx="2030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A693AFE-86F5-970B-6AA7-BBB1C4A6311F}"/>
                    </a:ext>
                  </a:extLst>
                </p14:cNvPr>
                <p14:cNvContentPartPr/>
                <p14:nvPr/>
              </p14:nvContentPartPr>
              <p14:xfrm>
                <a:off x="1262842" y="722577"/>
                <a:ext cx="157320" cy="309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A693AFE-86F5-970B-6AA7-BBB1C4A6311F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1247722" y="707097"/>
                  <a:ext cx="18792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129B067-C83D-969A-30D3-AFDF7B8E9A52}"/>
                    </a:ext>
                  </a:extLst>
                </p14:cNvPr>
                <p14:cNvContentPartPr/>
                <p14:nvPr/>
              </p14:nvContentPartPr>
              <p14:xfrm>
                <a:off x="1474522" y="844257"/>
                <a:ext cx="123840" cy="144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129B067-C83D-969A-30D3-AFDF7B8E9A52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459402" y="829137"/>
                  <a:ext cx="1544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91B9F70-28CE-54D4-612A-378FE4828432}"/>
                    </a:ext>
                  </a:extLst>
                </p14:cNvPr>
                <p14:cNvContentPartPr/>
                <p14:nvPr/>
              </p14:nvContentPartPr>
              <p14:xfrm>
                <a:off x="1641202" y="856497"/>
                <a:ext cx="78120" cy="147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91B9F70-28CE-54D4-612A-378FE482843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626082" y="841377"/>
                  <a:ext cx="10872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55B8E22-998E-D3DA-8FED-02D9BD09D77C}"/>
                    </a:ext>
                  </a:extLst>
                </p14:cNvPr>
                <p14:cNvContentPartPr/>
                <p14:nvPr/>
              </p14:nvContentPartPr>
              <p14:xfrm>
                <a:off x="1756762" y="878817"/>
                <a:ext cx="170280" cy="397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55B8E22-998E-D3DA-8FED-02D9BD09D77C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741642" y="863697"/>
                  <a:ext cx="200880" cy="42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07F9E96-3F05-8291-4CD5-803C71ECBDCA}"/>
                    </a:ext>
                  </a:extLst>
                </p14:cNvPr>
                <p14:cNvContentPartPr/>
                <p14:nvPr/>
              </p14:nvContentPartPr>
              <p14:xfrm>
                <a:off x="1961242" y="887817"/>
                <a:ext cx="131760" cy="106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07F9E96-3F05-8291-4CD5-803C71ECBDC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946122" y="872337"/>
                  <a:ext cx="1623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025B207-A40F-8A7D-735B-3A1D74516935}"/>
                    </a:ext>
                  </a:extLst>
                </p14:cNvPr>
                <p14:cNvContentPartPr/>
                <p14:nvPr/>
              </p14:nvContentPartPr>
              <p14:xfrm>
                <a:off x="2361562" y="881337"/>
                <a:ext cx="180720" cy="138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025B207-A40F-8A7D-735B-3A1D7451693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2346442" y="866217"/>
                  <a:ext cx="2113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AE3905A-100A-9883-8140-204432ED0C86}"/>
                    </a:ext>
                  </a:extLst>
                </p14:cNvPr>
                <p14:cNvContentPartPr/>
                <p14:nvPr/>
              </p14:nvContentPartPr>
              <p14:xfrm>
                <a:off x="2628682" y="873417"/>
                <a:ext cx="27720" cy="128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2AE3905A-100A-9883-8140-204432ED0C8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613562" y="857937"/>
                  <a:ext cx="579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277069E-3FEC-9ABF-0CD5-FA046D9D58CE}"/>
                    </a:ext>
                  </a:extLst>
                </p14:cNvPr>
                <p14:cNvContentPartPr/>
                <p14:nvPr/>
              </p14:nvContentPartPr>
              <p14:xfrm>
                <a:off x="2646322" y="803577"/>
                <a:ext cx="4320" cy="43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277069E-3FEC-9ABF-0CD5-FA046D9D58C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2631202" y="788097"/>
                  <a:ext cx="34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A081E4D-7D48-F1C1-7E45-1017208509A2}"/>
                    </a:ext>
                  </a:extLst>
                </p14:cNvPr>
                <p14:cNvContentPartPr/>
                <p14:nvPr/>
              </p14:nvContentPartPr>
              <p14:xfrm>
                <a:off x="2758642" y="844257"/>
                <a:ext cx="22680" cy="167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A081E4D-7D48-F1C1-7E45-1017208509A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2743522" y="829137"/>
                  <a:ext cx="53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71FE1C53-78D1-5996-4B74-4C7105D19CFA}"/>
                    </a:ext>
                  </a:extLst>
                </p14:cNvPr>
                <p14:cNvContentPartPr/>
                <p14:nvPr/>
              </p14:nvContentPartPr>
              <p14:xfrm>
                <a:off x="2750002" y="892497"/>
                <a:ext cx="81360" cy="5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71FE1C53-78D1-5996-4B74-4C7105D19CFA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2734522" y="877377"/>
                  <a:ext cx="1119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5E8A345-48FB-6628-564D-BD0CFF79EB11}"/>
                    </a:ext>
                  </a:extLst>
                </p14:cNvPr>
                <p14:cNvContentPartPr/>
                <p14:nvPr/>
              </p14:nvContentPartPr>
              <p14:xfrm>
                <a:off x="2839642" y="758577"/>
                <a:ext cx="151200" cy="247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5E8A345-48FB-6628-564D-BD0CFF79EB1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824522" y="743457"/>
                  <a:ext cx="1818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60A4D61-537B-461A-4704-24737379B354}"/>
                    </a:ext>
                  </a:extLst>
                </p14:cNvPr>
                <p14:cNvContentPartPr/>
                <p14:nvPr/>
              </p14:nvContentPartPr>
              <p14:xfrm>
                <a:off x="3252562" y="913377"/>
                <a:ext cx="114120" cy="252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60A4D61-537B-461A-4704-24737379B35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237442" y="898257"/>
                  <a:ext cx="144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7058B880-9260-C03A-C98D-2E6781D26311}"/>
                    </a:ext>
                  </a:extLst>
                </p14:cNvPr>
                <p14:cNvContentPartPr/>
                <p14:nvPr/>
              </p14:nvContentPartPr>
              <p14:xfrm>
                <a:off x="3424282" y="915177"/>
                <a:ext cx="133560" cy="1238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7058B880-9260-C03A-C98D-2E6781D26311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409162" y="899697"/>
                  <a:ext cx="164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44B7163-A6D7-C2A9-6A6C-10990CD6F70B}"/>
                    </a:ext>
                  </a:extLst>
                </p14:cNvPr>
                <p14:cNvContentPartPr/>
                <p14:nvPr/>
              </p14:nvContentPartPr>
              <p14:xfrm>
                <a:off x="3615442" y="893217"/>
                <a:ext cx="119160" cy="1382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44B7163-A6D7-C2A9-6A6C-10990CD6F70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599962" y="878097"/>
                  <a:ext cx="1494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3B87D34-7367-8563-6286-D11855FA6D84}"/>
                    </a:ext>
                  </a:extLst>
                </p14:cNvPr>
                <p14:cNvContentPartPr/>
                <p14:nvPr/>
              </p14:nvContentPartPr>
              <p14:xfrm>
                <a:off x="3763042" y="900417"/>
                <a:ext cx="128520" cy="145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3B87D34-7367-8563-6286-D11855FA6D84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747562" y="885297"/>
                  <a:ext cx="1591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657EDD6-577A-1C11-905C-59545C6D8A4E}"/>
                    </a:ext>
                  </a:extLst>
                </p14:cNvPr>
                <p14:cNvContentPartPr/>
                <p14:nvPr/>
              </p14:nvContentPartPr>
              <p14:xfrm>
                <a:off x="3957082" y="894297"/>
                <a:ext cx="192240" cy="1702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657EDD6-577A-1C11-905C-59545C6D8A4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941602" y="878817"/>
                  <a:ext cx="2224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9194F5D-C723-4CBB-96D0-0FE7903FB1A2}"/>
                    </a:ext>
                  </a:extLst>
                </p14:cNvPr>
                <p14:cNvContentPartPr/>
                <p14:nvPr/>
              </p14:nvContentPartPr>
              <p14:xfrm>
                <a:off x="4230682" y="947937"/>
                <a:ext cx="110880" cy="1062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9194F5D-C723-4CBB-96D0-0FE7903FB1A2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215202" y="932457"/>
                  <a:ext cx="14148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E6BB80A-F3BD-E4A0-DBE2-B1734186AB87}"/>
                    </a:ext>
                  </a:extLst>
                </p14:cNvPr>
                <p14:cNvContentPartPr/>
                <p14:nvPr/>
              </p14:nvContentPartPr>
              <p14:xfrm>
                <a:off x="4558642" y="1099497"/>
                <a:ext cx="14040" cy="6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E6BB80A-F3BD-E4A0-DBE2-B1734186AB87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543162" y="1084377"/>
                  <a:ext cx="44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66D29C2-D9B3-0479-9D06-61F699D41CB6}"/>
                    </a:ext>
                  </a:extLst>
                </p14:cNvPr>
                <p14:cNvContentPartPr/>
                <p14:nvPr/>
              </p14:nvContentPartPr>
              <p14:xfrm>
                <a:off x="4573042" y="798537"/>
                <a:ext cx="134280" cy="184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66D29C2-D9B3-0479-9D06-61F699D41CB6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557922" y="783417"/>
                  <a:ext cx="16488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947A899-1D10-077B-7664-8398189B3271}"/>
                    </a:ext>
                  </a:extLst>
                </p14:cNvPr>
                <p14:cNvContentPartPr/>
                <p14:nvPr/>
              </p14:nvContentPartPr>
              <p14:xfrm>
                <a:off x="771802" y="642297"/>
                <a:ext cx="3946680" cy="90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947A899-1D10-077B-7664-8398189B327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56682" y="627177"/>
                  <a:ext cx="3977280" cy="120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74BF657-1CE7-6AFA-3D10-FB067C400E1A}"/>
                  </a:ext>
                </a:extLst>
              </p14:cNvPr>
              <p14:cNvContentPartPr/>
              <p14:nvPr/>
            </p14:nvContentPartPr>
            <p14:xfrm>
              <a:off x="1014442" y="1245297"/>
              <a:ext cx="3434040" cy="612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74BF657-1CE7-6AFA-3D10-FB067C400E1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999322" y="1230177"/>
                <a:ext cx="346464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42E43588-DF58-66DA-7F32-DEA6E0D3240C}"/>
                  </a:ext>
                </a:extLst>
              </p14:cNvPr>
              <p14:cNvContentPartPr/>
              <p14:nvPr/>
            </p14:nvContentPartPr>
            <p14:xfrm>
              <a:off x="1099762" y="2111097"/>
              <a:ext cx="360" cy="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42E43588-DF58-66DA-7F32-DEA6E0D3240C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084642" y="2095617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6DCB0CF5-8BD6-5BE6-CD85-7B44EC9ABEB7}"/>
                  </a:ext>
                </a:extLst>
              </p14:cNvPr>
              <p14:cNvContentPartPr/>
              <p14:nvPr/>
            </p14:nvContentPartPr>
            <p14:xfrm>
              <a:off x="1080682" y="2111097"/>
              <a:ext cx="19440" cy="10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6DCB0CF5-8BD6-5BE6-CD85-7B44EC9ABEB7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1065562" y="2095617"/>
                <a:ext cx="5004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3906B29-A675-81A1-D326-9446A05D3A74}"/>
                  </a:ext>
                </a:extLst>
              </p14:cNvPr>
              <p14:cNvContentPartPr/>
              <p14:nvPr/>
            </p14:nvContentPartPr>
            <p14:xfrm>
              <a:off x="1040722" y="2004897"/>
              <a:ext cx="84600" cy="2401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3906B29-A675-81A1-D326-9446A05D3A74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1025242" y="1989777"/>
                <a:ext cx="11520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752D08B5-A101-793F-8906-8DFAB7198980}"/>
                  </a:ext>
                </a:extLst>
              </p14:cNvPr>
              <p14:cNvContentPartPr/>
              <p14:nvPr/>
            </p14:nvContentPartPr>
            <p14:xfrm>
              <a:off x="1236202" y="2073297"/>
              <a:ext cx="129600" cy="1224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752D08B5-A101-793F-8906-8DFAB7198980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1221082" y="2058177"/>
                <a:ext cx="15984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FE62B12-F36F-4B1F-53BB-7AC50EB8ACFF}"/>
                  </a:ext>
                </a:extLst>
              </p14:cNvPr>
              <p14:cNvContentPartPr/>
              <p14:nvPr/>
            </p14:nvContentPartPr>
            <p14:xfrm>
              <a:off x="1384522" y="2093457"/>
              <a:ext cx="147960" cy="1029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FE62B12-F36F-4B1F-53BB-7AC50EB8ACFF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1369402" y="2077977"/>
                <a:ext cx="17856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941CB4A0-FB05-9114-D0D1-C403569D86F9}"/>
                  </a:ext>
                </a:extLst>
              </p14:cNvPr>
              <p14:cNvContentPartPr/>
              <p14:nvPr/>
            </p14:nvContentPartPr>
            <p14:xfrm>
              <a:off x="1541122" y="2083737"/>
              <a:ext cx="164880" cy="964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941CB4A0-FB05-9114-D0D1-C403569D86F9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1525642" y="2068257"/>
                <a:ext cx="19548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FB57806-51A7-4674-8220-AB807B63DB05}"/>
                  </a:ext>
                </a:extLst>
              </p14:cNvPr>
              <p14:cNvContentPartPr/>
              <p14:nvPr/>
            </p14:nvContentPartPr>
            <p14:xfrm>
              <a:off x="1765762" y="2051697"/>
              <a:ext cx="137520" cy="1101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FB57806-51A7-4674-8220-AB807B63DB05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1750282" y="2036217"/>
                <a:ext cx="16812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F210A53F-4540-548E-B9F2-25BD64C5639A}"/>
                  </a:ext>
                </a:extLst>
              </p14:cNvPr>
              <p14:cNvContentPartPr/>
              <p14:nvPr/>
            </p14:nvContentPartPr>
            <p14:xfrm>
              <a:off x="2209282" y="1863777"/>
              <a:ext cx="95040" cy="3099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F210A53F-4540-548E-B9F2-25BD64C5639A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2193802" y="1848657"/>
                <a:ext cx="12564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6745B57-5486-8BC0-15CC-66BDB27F810D}"/>
                  </a:ext>
                </a:extLst>
              </p14:cNvPr>
              <p14:cNvContentPartPr/>
              <p14:nvPr/>
            </p14:nvContentPartPr>
            <p14:xfrm>
              <a:off x="2305402" y="2069337"/>
              <a:ext cx="168120" cy="990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6745B57-5486-8BC0-15CC-66BDB27F810D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2290282" y="2053857"/>
                <a:ext cx="1983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8046A55-0AA1-59AA-7C51-56E70AEFC123}"/>
                  </a:ext>
                </a:extLst>
              </p14:cNvPr>
              <p14:cNvContentPartPr/>
              <p14:nvPr/>
            </p14:nvContentPartPr>
            <p14:xfrm>
              <a:off x="2478562" y="1873497"/>
              <a:ext cx="108720" cy="2826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8046A55-0AA1-59AA-7C51-56E70AEFC123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2463442" y="1858377"/>
                <a:ext cx="13932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1252713-574B-31D2-1334-CC320B08DFE1}"/>
                  </a:ext>
                </a:extLst>
              </p14:cNvPr>
              <p14:cNvContentPartPr/>
              <p14:nvPr/>
            </p14:nvContentPartPr>
            <p14:xfrm>
              <a:off x="2630482" y="2058897"/>
              <a:ext cx="123840" cy="975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1252713-574B-31D2-1334-CC320B08DFE1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2615002" y="2043417"/>
                <a:ext cx="1544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17428FF-910A-5B13-48C2-BA0D3C794095}"/>
                  </a:ext>
                </a:extLst>
              </p14:cNvPr>
              <p14:cNvContentPartPr/>
              <p14:nvPr/>
            </p14:nvContentPartPr>
            <p14:xfrm>
              <a:off x="2785282" y="2062857"/>
              <a:ext cx="88560" cy="885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17428FF-910A-5B13-48C2-BA0D3C794095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2769802" y="2047737"/>
                <a:ext cx="1191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06DC852-F09F-FB15-94EF-297937664F9B}"/>
                  </a:ext>
                </a:extLst>
              </p14:cNvPr>
              <p14:cNvContentPartPr/>
              <p14:nvPr/>
            </p14:nvContentPartPr>
            <p14:xfrm>
              <a:off x="2923882" y="2075817"/>
              <a:ext cx="6840" cy="871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06DC852-F09F-FB15-94EF-297937664F9B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2908762" y="2060337"/>
                <a:ext cx="3744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E2E1CDD8-1378-0E30-4694-B60DB868031E}"/>
                  </a:ext>
                </a:extLst>
              </p14:cNvPr>
              <p14:cNvContentPartPr/>
              <p14:nvPr/>
            </p14:nvContentPartPr>
            <p14:xfrm>
              <a:off x="2932882" y="1987257"/>
              <a:ext cx="19440" cy="219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E2E1CDD8-1378-0E30-4694-B60DB868031E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2917402" y="1972137"/>
                <a:ext cx="500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64AC673-B59A-B7B3-A598-0475224AEABF}"/>
                  </a:ext>
                </a:extLst>
              </p14:cNvPr>
              <p14:cNvContentPartPr/>
              <p14:nvPr/>
            </p14:nvContentPartPr>
            <p14:xfrm>
              <a:off x="2985082" y="2030817"/>
              <a:ext cx="77040" cy="1069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64AC673-B59A-B7B3-A598-0475224AEABF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969962" y="2015337"/>
                <a:ext cx="1076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8987DAB-EA3B-A53D-5AE4-19348DAEA99F}"/>
                  </a:ext>
                </a:extLst>
              </p14:cNvPr>
              <p14:cNvContentPartPr/>
              <p14:nvPr/>
            </p14:nvContentPartPr>
            <p14:xfrm>
              <a:off x="3088042" y="2037297"/>
              <a:ext cx="134640" cy="864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8987DAB-EA3B-A53D-5AE4-19348DAEA99F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3072922" y="2021817"/>
                <a:ext cx="16488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6A497D9-2523-517D-94EF-7E40BE24B7AD}"/>
                  </a:ext>
                </a:extLst>
              </p14:cNvPr>
              <p14:cNvContentPartPr/>
              <p14:nvPr/>
            </p14:nvContentPartPr>
            <p14:xfrm>
              <a:off x="3268042" y="2032257"/>
              <a:ext cx="132840" cy="7092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6A497D9-2523-517D-94EF-7E40BE24B7AD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3252922" y="2017137"/>
                <a:ext cx="16308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1570A18-6E08-AA19-8E54-83597CC786D2}"/>
                  </a:ext>
                </a:extLst>
              </p14:cNvPr>
              <p14:cNvContentPartPr/>
              <p14:nvPr/>
            </p14:nvContentPartPr>
            <p14:xfrm>
              <a:off x="3665122" y="1825257"/>
              <a:ext cx="154800" cy="3726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1570A18-6E08-AA19-8E54-83597CC786D2}"/>
                  </a:ext>
                </a:extLst>
              </p:cNvPr>
              <p:cNvPicPr/>
              <p:nvPr/>
            </p:nvPicPr>
            <p:blipFill>
              <a:blip r:embed="rId128"/>
              <a:stretch>
                <a:fillRect/>
              </a:stretch>
            </p:blipFill>
            <p:spPr>
              <a:xfrm>
                <a:off x="3649642" y="1810137"/>
                <a:ext cx="18540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9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6D0A0A3-BC0D-FC9A-A9E9-BB6514B5BC45}"/>
                  </a:ext>
                </a:extLst>
              </p14:cNvPr>
              <p14:cNvContentPartPr/>
              <p14:nvPr/>
            </p14:nvContentPartPr>
            <p14:xfrm>
              <a:off x="3711562" y="2077257"/>
              <a:ext cx="102240" cy="43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6D0A0A3-BC0D-FC9A-A9E9-BB6514B5BC45}"/>
                  </a:ext>
                </a:extLst>
              </p:cNvPr>
              <p:cNvPicPr/>
              <p:nvPr/>
            </p:nvPicPr>
            <p:blipFill>
              <a:blip r:embed="rId130"/>
              <a:stretch>
                <a:fillRect/>
              </a:stretch>
            </p:blipFill>
            <p:spPr>
              <a:xfrm>
                <a:off x="3696442" y="2062137"/>
                <a:ext cx="1328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1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19B5D35-A526-EBA0-6ABE-1F267E4CEE7E}"/>
                  </a:ext>
                </a:extLst>
              </p14:cNvPr>
              <p14:cNvContentPartPr/>
              <p14:nvPr/>
            </p14:nvContentPartPr>
            <p14:xfrm>
              <a:off x="3863122" y="2049897"/>
              <a:ext cx="80640" cy="1004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19B5D35-A526-EBA0-6ABE-1F267E4CEE7E}"/>
                  </a:ext>
                </a:extLst>
              </p:cNvPr>
              <p:cNvPicPr/>
              <p:nvPr/>
            </p:nvPicPr>
            <p:blipFill>
              <a:blip r:embed="rId132"/>
              <a:stretch>
                <a:fillRect/>
              </a:stretch>
            </p:blipFill>
            <p:spPr>
              <a:xfrm>
                <a:off x="3848002" y="2034777"/>
                <a:ext cx="1112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3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26B2E47D-DEDE-9AFA-9A07-55C7B94DA41C}"/>
                  </a:ext>
                </a:extLst>
              </p14:cNvPr>
              <p14:cNvContentPartPr/>
              <p14:nvPr/>
            </p14:nvContentPartPr>
            <p14:xfrm>
              <a:off x="4026922" y="2072577"/>
              <a:ext cx="54720" cy="788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26B2E47D-DEDE-9AFA-9A07-55C7B94DA41C}"/>
                  </a:ext>
                </a:extLst>
              </p:cNvPr>
              <p:cNvPicPr/>
              <p:nvPr/>
            </p:nvPicPr>
            <p:blipFill>
              <a:blip r:embed="rId134"/>
              <a:stretch>
                <a:fillRect/>
              </a:stretch>
            </p:blipFill>
            <p:spPr>
              <a:xfrm>
                <a:off x="4011442" y="2057097"/>
                <a:ext cx="853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FC9ACF5-B7C9-4331-4678-36E23C082ADD}"/>
                  </a:ext>
                </a:extLst>
              </p14:cNvPr>
              <p14:cNvContentPartPr/>
              <p14:nvPr/>
            </p14:nvContentPartPr>
            <p14:xfrm>
              <a:off x="4294762" y="2052417"/>
              <a:ext cx="162360" cy="1202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FC9ACF5-B7C9-4331-4678-36E23C082ADD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4279282" y="2037297"/>
                <a:ext cx="19296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F9E4DA30-9499-ED1A-B096-7EE2AD18BDEF}"/>
                  </a:ext>
                </a:extLst>
              </p14:cNvPr>
              <p14:cNvContentPartPr/>
              <p14:nvPr/>
            </p14:nvContentPartPr>
            <p14:xfrm>
              <a:off x="4488082" y="1910577"/>
              <a:ext cx="38160" cy="2725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F9E4DA30-9499-ED1A-B096-7EE2AD18BDEF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4472602" y="1895097"/>
                <a:ext cx="6840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1B5BE97-4134-440C-47D6-1559EADD7857}"/>
                  </a:ext>
                </a:extLst>
              </p14:cNvPr>
              <p14:cNvContentPartPr/>
              <p14:nvPr/>
            </p14:nvContentPartPr>
            <p14:xfrm>
              <a:off x="4593202" y="1889697"/>
              <a:ext cx="44280" cy="2433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1B5BE97-4134-440C-47D6-1559EADD7857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4577722" y="1874217"/>
                <a:ext cx="7488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BA9C42B-BA47-9398-5A44-A90E3B83F7B4}"/>
                  </a:ext>
                </a:extLst>
              </p14:cNvPr>
              <p14:cNvContentPartPr/>
              <p14:nvPr/>
            </p14:nvContentPartPr>
            <p14:xfrm>
              <a:off x="4771762" y="1863777"/>
              <a:ext cx="179280" cy="2980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BA9C42B-BA47-9398-5A44-A90E3B83F7B4}"/>
                  </a:ext>
                </a:extLst>
              </p:cNvPr>
              <p:cNvPicPr/>
              <p:nvPr/>
            </p:nvPicPr>
            <p:blipFill>
              <a:blip r:embed="rId142"/>
              <a:stretch>
                <a:fillRect/>
              </a:stretch>
            </p:blipFill>
            <p:spPr>
              <a:xfrm>
                <a:off x="4756642" y="1848657"/>
                <a:ext cx="20988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3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EB8265A-1B4D-3005-996E-91F269429B6C}"/>
                  </a:ext>
                </a:extLst>
              </p14:cNvPr>
              <p14:cNvContentPartPr/>
              <p14:nvPr/>
            </p14:nvContentPartPr>
            <p14:xfrm>
              <a:off x="4896322" y="2045217"/>
              <a:ext cx="60480" cy="147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EB8265A-1B4D-3005-996E-91F269429B6C}"/>
                  </a:ext>
                </a:extLst>
              </p:cNvPr>
              <p:cNvPicPr/>
              <p:nvPr/>
            </p:nvPicPr>
            <p:blipFill>
              <a:blip r:embed="rId144"/>
              <a:stretch>
                <a:fillRect/>
              </a:stretch>
            </p:blipFill>
            <p:spPr>
              <a:xfrm>
                <a:off x="4880842" y="2030097"/>
                <a:ext cx="910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7B57304B-C56D-2F4C-D03A-0A990A3232F2}"/>
                  </a:ext>
                </a:extLst>
              </p14:cNvPr>
              <p14:cNvContentPartPr/>
              <p14:nvPr/>
            </p14:nvContentPartPr>
            <p14:xfrm>
              <a:off x="5043922" y="2069337"/>
              <a:ext cx="2880" cy="338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7B57304B-C56D-2F4C-D03A-0A990A3232F2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5028442" y="2053857"/>
                <a:ext cx="3312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41FA9E4-DFF2-00CE-CE77-61064D8E89B8}"/>
                  </a:ext>
                </a:extLst>
              </p14:cNvPr>
              <p14:cNvContentPartPr/>
              <p14:nvPr/>
            </p14:nvContentPartPr>
            <p14:xfrm>
              <a:off x="5065522" y="2003457"/>
              <a:ext cx="1080" cy="50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41FA9E4-DFF2-00CE-CE77-61064D8E89B8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5050402" y="1988337"/>
                <a:ext cx="3168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7FC8940-1594-9267-7FF3-18F2793D5648}"/>
                  </a:ext>
                </a:extLst>
              </p14:cNvPr>
              <p14:cNvContentPartPr/>
              <p14:nvPr/>
            </p14:nvContentPartPr>
            <p14:xfrm>
              <a:off x="5065522" y="2003457"/>
              <a:ext cx="123120" cy="1400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7FC8940-1594-9267-7FF3-18F2793D5648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5050402" y="1988337"/>
                <a:ext cx="153720" cy="17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C1DA282E-52B8-D797-7DBF-BD2D755BD845}"/>
              </a:ext>
            </a:extLst>
          </p:cNvPr>
          <p:cNvGrpSpPr/>
          <p:nvPr/>
        </p:nvGrpSpPr>
        <p:grpSpPr>
          <a:xfrm>
            <a:off x="5265322" y="1635537"/>
            <a:ext cx="419400" cy="659160"/>
            <a:chOff x="5265322" y="1635537"/>
            <a:chExt cx="419400" cy="65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6B0677F-D814-C5DA-BF76-62C780CF6855}"/>
                    </a:ext>
                  </a:extLst>
                </p14:cNvPr>
                <p14:cNvContentPartPr/>
                <p14:nvPr/>
              </p14:nvContentPartPr>
              <p14:xfrm>
                <a:off x="5265322" y="2038017"/>
                <a:ext cx="13320" cy="98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6B0677F-D814-C5DA-BF76-62C780CF685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249842" y="2022897"/>
                  <a:ext cx="435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E23BB9F-97A5-4354-BF35-3E2B5B3D0FDB}"/>
                    </a:ext>
                  </a:extLst>
                </p14:cNvPr>
                <p14:cNvContentPartPr/>
                <p14:nvPr/>
              </p14:nvContentPartPr>
              <p14:xfrm>
                <a:off x="5277922" y="1965657"/>
                <a:ext cx="360" cy="5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E23BB9F-97A5-4354-BF35-3E2B5B3D0FDB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262802" y="1950537"/>
                  <a:ext cx="309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A8F2AAA-794D-3330-B2C5-6BDDE43E7C1A}"/>
                    </a:ext>
                  </a:extLst>
                </p14:cNvPr>
                <p14:cNvContentPartPr/>
                <p14:nvPr/>
              </p14:nvContentPartPr>
              <p14:xfrm>
                <a:off x="5384842" y="2050617"/>
                <a:ext cx="1800" cy="1206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A8F2AAA-794D-3330-B2C5-6BDDE43E7C1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369362" y="2035497"/>
                  <a:ext cx="32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70CBA6B0-47AD-FC67-D1B6-2C535926876E}"/>
                    </a:ext>
                  </a:extLst>
                </p14:cNvPr>
                <p14:cNvContentPartPr/>
                <p14:nvPr/>
              </p14:nvContentPartPr>
              <p14:xfrm>
                <a:off x="5351722" y="2085177"/>
                <a:ext cx="72720" cy="16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70CBA6B0-47AD-FC67-D1B6-2C535926876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336602" y="2070057"/>
                  <a:ext cx="10296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5A2DF8A-227C-1AC2-581C-456388799258}"/>
                    </a:ext>
                  </a:extLst>
                </p14:cNvPr>
                <p14:cNvContentPartPr/>
                <p14:nvPr/>
              </p14:nvContentPartPr>
              <p14:xfrm>
                <a:off x="5467282" y="1635537"/>
                <a:ext cx="217440" cy="6591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5A2DF8A-227C-1AC2-581C-45638879925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452162" y="1620417"/>
                  <a:ext cx="248040" cy="689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00973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14035EF-7313-31A8-87DE-6F57804F7971}"/>
              </a:ext>
            </a:extLst>
          </p:cNvPr>
          <p:cNvGrpSpPr/>
          <p:nvPr/>
        </p:nvGrpSpPr>
        <p:grpSpPr>
          <a:xfrm>
            <a:off x="1616362" y="409017"/>
            <a:ext cx="2061000" cy="725760"/>
            <a:chOff x="1616362" y="409017"/>
            <a:chExt cx="2061000" cy="72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4103A74-628F-5D95-8778-9C6D0239602A}"/>
                    </a:ext>
                  </a:extLst>
                </p14:cNvPr>
                <p14:cNvContentPartPr/>
                <p14:nvPr/>
              </p14:nvContentPartPr>
              <p14:xfrm>
                <a:off x="1698082" y="409017"/>
                <a:ext cx="217080" cy="4896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4103A74-628F-5D95-8778-9C6D0239602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682962" y="393537"/>
                  <a:ext cx="247320" cy="52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78E2AB4-3F28-153E-77D7-621463A45DD5}"/>
                    </a:ext>
                  </a:extLst>
                </p14:cNvPr>
                <p14:cNvContentPartPr/>
                <p14:nvPr/>
              </p14:nvContentPartPr>
              <p14:xfrm>
                <a:off x="1789882" y="726537"/>
                <a:ext cx="140040" cy="12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78E2AB4-3F28-153E-77D7-621463A45DD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774402" y="711417"/>
                  <a:ext cx="1702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1A29C6E8-67BF-8EAD-033A-66DE585A8D7C}"/>
                    </a:ext>
                  </a:extLst>
                </p14:cNvPr>
                <p14:cNvContentPartPr/>
                <p14:nvPr/>
              </p14:nvContentPartPr>
              <p14:xfrm>
                <a:off x="1954042" y="662457"/>
                <a:ext cx="131040" cy="1418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1A29C6E8-67BF-8EAD-033A-66DE585A8D7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38922" y="646977"/>
                  <a:ext cx="1616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5428973-C306-0CDD-CC30-7A1315CE0B66}"/>
                    </a:ext>
                  </a:extLst>
                </p14:cNvPr>
                <p14:cNvContentPartPr/>
                <p14:nvPr/>
              </p14:nvContentPartPr>
              <p14:xfrm>
                <a:off x="2083282" y="701697"/>
                <a:ext cx="225720" cy="433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5428973-C306-0CDD-CC30-7A1315CE0B6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68162" y="686577"/>
                  <a:ext cx="25632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3ACDBDF-1072-DAD5-D70B-023D2801FB94}"/>
                    </a:ext>
                  </a:extLst>
                </p14:cNvPr>
                <p14:cNvContentPartPr/>
                <p14:nvPr/>
              </p14:nvContentPartPr>
              <p14:xfrm>
                <a:off x="2339962" y="714297"/>
                <a:ext cx="236160" cy="150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3ACDBDF-1072-DAD5-D70B-023D2801FB9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24842" y="699177"/>
                  <a:ext cx="266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EDB6A95-D1C0-5325-C1FB-4885C24E56FE}"/>
                    </a:ext>
                  </a:extLst>
                </p14:cNvPr>
                <p14:cNvContentPartPr/>
                <p14:nvPr/>
              </p14:nvContentPartPr>
              <p14:xfrm>
                <a:off x="2633362" y="724737"/>
                <a:ext cx="109440" cy="228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EDB6A95-D1C0-5325-C1FB-4885C24E56F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18242" y="709617"/>
                  <a:ext cx="1400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5BA8B63-09A5-D8FC-38CD-7D0B5C7C59B1}"/>
                    </a:ext>
                  </a:extLst>
                </p14:cNvPr>
                <p14:cNvContentPartPr/>
                <p14:nvPr/>
              </p14:nvContentPartPr>
              <p14:xfrm>
                <a:off x="2829922" y="618897"/>
                <a:ext cx="48600" cy="225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5BA8B63-09A5-D8FC-38CD-7D0B5C7C59B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14802" y="603777"/>
                  <a:ext cx="7884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43FCDDC-B508-88F1-B8A0-4F6587972835}"/>
                    </a:ext>
                  </a:extLst>
                </p14:cNvPr>
                <p14:cNvContentPartPr/>
                <p14:nvPr/>
              </p14:nvContentPartPr>
              <p14:xfrm>
                <a:off x="2830642" y="695937"/>
                <a:ext cx="56520" cy="10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43FCDDC-B508-88F1-B8A0-4F658797283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815522" y="680817"/>
                  <a:ext cx="871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2BB2089-FC50-F25C-1625-5B477D573F74}"/>
                    </a:ext>
                  </a:extLst>
                </p14:cNvPr>
                <p14:cNvContentPartPr/>
                <p14:nvPr/>
              </p14:nvContentPartPr>
              <p14:xfrm>
                <a:off x="2955922" y="670377"/>
                <a:ext cx="69480" cy="137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2BB2089-FC50-F25C-1625-5B477D573F7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940802" y="655257"/>
                  <a:ext cx="9972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CD2C820-5C62-F2BC-3F61-196FD7424193}"/>
                    </a:ext>
                  </a:extLst>
                </p14:cNvPr>
                <p14:cNvContentPartPr/>
                <p14:nvPr/>
              </p14:nvContentPartPr>
              <p14:xfrm>
                <a:off x="3146002" y="592617"/>
                <a:ext cx="12240" cy="169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CD2C820-5C62-F2BC-3F61-196FD742419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130882" y="577137"/>
                  <a:ext cx="428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BF9BFB2-5C84-A61C-4F99-90FBEB37B1F1}"/>
                    </a:ext>
                  </a:extLst>
                </p14:cNvPr>
                <p14:cNvContentPartPr/>
                <p14:nvPr/>
              </p14:nvContentPartPr>
              <p14:xfrm>
                <a:off x="3112522" y="641577"/>
                <a:ext cx="87840" cy="14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BF9BFB2-5C84-A61C-4F99-90FBEB37B1F1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097042" y="626457"/>
                  <a:ext cx="11844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037C05A-7069-E0A6-B5EC-05D8CF373548}"/>
                    </a:ext>
                  </a:extLst>
                </p14:cNvPr>
                <p14:cNvContentPartPr/>
                <p14:nvPr/>
              </p14:nvContentPartPr>
              <p14:xfrm>
                <a:off x="3268042" y="649497"/>
                <a:ext cx="25920" cy="1544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037C05A-7069-E0A6-B5EC-05D8CF37354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52922" y="634377"/>
                  <a:ext cx="565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9220A29-FA3B-9DCB-2622-225B8BB7B8A5}"/>
                    </a:ext>
                  </a:extLst>
                </p14:cNvPr>
                <p14:cNvContentPartPr/>
                <p14:nvPr/>
              </p14:nvContentPartPr>
              <p14:xfrm>
                <a:off x="3277402" y="581457"/>
                <a:ext cx="12240" cy="10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9220A29-FA3B-9DCB-2622-225B8BB7B8A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262282" y="565977"/>
                  <a:ext cx="42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440EA95-E480-F1DA-2EFA-5B57B86D8BA7}"/>
                    </a:ext>
                  </a:extLst>
                </p14:cNvPr>
                <p14:cNvContentPartPr/>
                <p14:nvPr/>
              </p14:nvContentPartPr>
              <p14:xfrm>
                <a:off x="3398722" y="590097"/>
                <a:ext cx="59760" cy="1695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D440EA95-E480-F1DA-2EFA-5B57B86D8BA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383602" y="574977"/>
                  <a:ext cx="9000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35BADAF-FD12-7EBE-F6F0-36C73BBD5787}"/>
                    </a:ext>
                  </a:extLst>
                </p14:cNvPr>
                <p14:cNvContentPartPr/>
                <p14:nvPr/>
              </p14:nvContentPartPr>
              <p14:xfrm>
                <a:off x="3558202" y="648777"/>
                <a:ext cx="119160" cy="146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35BADAF-FD12-7EBE-F6F0-36C73BBD578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543082" y="633297"/>
                  <a:ext cx="149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C28506F-8900-7C3A-150D-71A0A0637CAD}"/>
                    </a:ext>
                  </a:extLst>
                </p14:cNvPr>
                <p14:cNvContentPartPr/>
                <p14:nvPr/>
              </p14:nvContentPartPr>
              <p14:xfrm>
                <a:off x="1616362" y="937497"/>
                <a:ext cx="2002320" cy="109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C28506F-8900-7C3A-150D-71A0A0637CA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601242" y="922017"/>
                  <a:ext cx="203292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18160A1-E1D5-256D-0017-0593E63770F1}"/>
              </a:ext>
            </a:extLst>
          </p:cNvPr>
          <p:cNvGrpSpPr/>
          <p:nvPr/>
        </p:nvGrpSpPr>
        <p:grpSpPr>
          <a:xfrm>
            <a:off x="838402" y="1495857"/>
            <a:ext cx="699840" cy="649440"/>
            <a:chOff x="838402" y="1495857"/>
            <a:chExt cx="699840" cy="64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CCDF76A-1922-954A-2219-A09C20EF25DA}"/>
                    </a:ext>
                  </a:extLst>
                </p14:cNvPr>
                <p14:cNvContentPartPr/>
                <p14:nvPr/>
              </p14:nvContentPartPr>
              <p14:xfrm>
                <a:off x="838402" y="1495857"/>
                <a:ext cx="148680" cy="384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CCDF76A-1922-954A-2219-A09C20EF25D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23282" y="1480377"/>
                  <a:ext cx="1792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D36F058-AF81-1003-A401-63B4BF8EFD0E}"/>
                    </a:ext>
                  </a:extLst>
                </p14:cNvPr>
                <p14:cNvContentPartPr/>
                <p14:nvPr/>
              </p14:nvContentPartPr>
              <p14:xfrm>
                <a:off x="1016602" y="1727697"/>
                <a:ext cx="56160" cy="1224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D36F058-AF81-1003-A401-63B4BF8EFD0E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01482" y="1712217"/>
                  <a:ext cx="86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34B7E69-64A7-EEFD-E6A6-22591E0A85F1}"/>
                    </a:ext>
                  </a:extLst>
                </p14:cNvPr>
                <p14:cNvContentPartPr/>
                <p14:nvPr/>
              </p14:nvContentPartPr>
              <p14:xfrm>
                <a:off x="1078882" y="1616097"/>
                <a:ext cx="153360" cy="529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34B7E69-64A7-EEFD-E6A6-22591E0A85F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63762" y="1600977"/>
                  <a:ext cx="183960" cy="55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7AE4C4D-9436-D212-83B0-679F26A69097}"/>
                    </a:ext>
                  </a:extLst>
                </p14:cNvPr>
                <p14:cNvContentPartPr/>
                <p14:nvPr/>
              </p14:nvContentPartPr>
              <p14:xfrm>
                <a:off x="1398202" y="1676217"/>
                <a:ext cx="121320" cy="140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7AE4C4D-9436-D212-83B0-679F26A69097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383082" y="1661097"/>
                  <a:ext cx="151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A2AAE6A-D14B-0BDE-6746-A9D985FAB666}"/>
                    </a:ext>
                  </a:extLst>
                </p14:cNvPr>
                <p14:cNvContentPartPr/>
                <p14:nvPr/>
              </p14:nvContentPartPr>
              <p14:xfrm>
                <a:off x="1418362" y="1782057"/>
                <a:ext cx="119880" cy="100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A2AAE6A-D14B-0BDE-6746-A9D985FAB666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403242" y="1766937"/>
                  <a:ext cx="15048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61B38CC-10DD-94AB-EC2A-92365D32C0F3}"/>
              </a:ext>
            </a:extLst>
          </p:cNvPr>
          <p:cNvGrpSpPr/>
          <p:nvPr/>
        </p:nvGrpSpPr>
        <p:grpSpPr>
          <a:xfrm>
            <a:off x="1955842" y="1426737"/>
            <a:ext cx="792720" cy="351720"/>
            <a:chOff x="1955842" y="1426737"/>
            <a:chExt cx="79272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C396DEB-4AD8-50E2-EFAC-43242CF5D6C6}"/>
                    </a:ext>
                  </a:extLst>
                </p14:cNvPr>
                <p14:cNvContentPartPr/>
                <p14:nvPr/>
              </p14:nvContentPartPr>
              <p14:xfrm>
                <a:off x="1955842" y="1489377"/>
                <a:ext cx="205560" cy="209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C396DEB-4AD8-50E2-EFAC-43242CF5D6C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940362" y="1473897"/>
                  <a:ext cx="236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BDF688E6-DD07-BCAA-1F12-FC5A2529268F}"/>
                    </a:ext>
                  </a:extLst>
                </p14:cNvPr>
                <p14:cNvContentPartPr/>
                <p14:nvPr/>
              </p14:nvContentPartPr>
              <p14:xfrm>
                <a:off x="2210362" y="1458057"/>
                <a:ext cx="96120" cy="255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BDF688E6-DD07-BCAA-1F12-FC5A2529268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195242" y="1442937"/>
                  <a:ext cx="12672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929B92B4-A908-B2A4-35FB-B67C41327035}"/>
                    </a:ext>
                  </a:extLst>
                </p14:cNvPr>
                <p14:cNvContentPartPr/>
                <p14:nvPr/>
              </p14:nvContentPartPr>
              <p14:xfrm>
                <a:off x="2391442" y="1506657"/>
                <a:ext cx="121320" cy="214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929B92B4-A908-B2A4-35FB-B67C4132703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375962" y="1491177"/>
                  <a:ext cx="1519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7A4B2AD-27BD-BBEA-A3C6-10CB55415E17}"/>
                    </a:ext>
                  </a:extLst>
                </p14:cNvPr>
                <p14:cNvContentPartPr/>
                <p14:nvPr/>
              </p14:nvContentPartPr>
              <p14:xfrm>
                <a:off x="2554882" y="1426737"/>
                <a:ext cx="193680" cy="351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7A4B2AD-27BD-BBEA-A3C6-10CB55415E1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539762" y="1411617"/>
                  <a:ext cx="224280" cy="382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0B0E6E4-6940-0F59-9063-2DA91F6800A9}"/>
                  </a:ext>
                </a:extLst>
              </p14:cNvPr>
              <p14:cNvContentPartPr/>
              <p14:nvPr/>
            </p14:nvContentPartPr>
            <p14:xfrm>
              <a:off x="3612202" y="1745337"/>
              <a:ext cx="27000" cy="943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0B0E6E4-6940-0F59-9063-2DA91F6800A9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596722" y="1729857"/>
                <a:ext cx="57240" cy="12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19C7C0F1-6E9D-9534-C3C9-4EB3F88C5CA0}"/>
              </a:ext>
            </a:extLst>
          </p:cNvPr>
          <p:cNvGrpSpPr/>
          <p:nvPr/>
        </p:nvGrpSpPr>
        <p:grpSpPr>
          <a:xfrm>
            <a:off x="4087762" y="1386777"/>
            <a:ext cx="686160" cy="343800"/>
            <a:chOff x="4087762" y="1386777"/>
            <a:chExt cx="686160" cy="3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61796BA-8679-E513-4777-5BE06D1119EF}"/>
                    </a:ext>
                  </a:extLst>
                </p14:cNvPr>
                <p14:cNvContentPartPr/>
                <p14:nvPr/>
              </p14:nvContentPartPr>
              <p14:xfrm>
                <a:off x="4087762" y="1386777"/>
                <a:ext cx="197640" cy="343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61796BA-8679-E513-4777-5BE06D1119E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4072642" y="1371297"/>
                  <a:ext cx="22824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6C5C4B0-BD8E-C9FC-FC0A-90BBF6CA5E7A}"/>
                    </a:ext>
                  </a:extLst>
                </p14:cNvPr>
                <p14:cNvContentPartPr/>
                <p14:nvPr/>
              </p14:nvContentPartPr>
              <p14:xfrm>
                <a:off x="4179922" y="1603137"/>
                <a:ext cx="71640" cy="1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6C5C4B0-BD8E-C9FC-FC0A-90BBF6CA5E7A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164802" y="1588017"/>
                  <a:ext cx="1022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315EF7E-6765-2A5F-4DAE-3044988856CF}"/>
                    </a:ext>
                  </a:extLst>
                </p14:cNvPr>
                <p14:cNvContentPartPr/>
                <p14:nvPr/>
              </p14:nvContentPartPr>
              <p14:xfrm>
                <a:off x="4339762" y="1624737"/>
                <a:ext cx="21960" cy="77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315EF7E-6765-2A5F-4DAE-3044988856CF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324282" y="1609617"/>
                  <a:ext cx="525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314A737-C1AC-F8A8-B666-F6C8606D75A7}"/>
                    </a:ext>
                  </a:extLst>
                </p14:cNvPr>
                <p14:cNvContentPartPr/>
                <p14:nvPr/>
              </p14:nvContentPartPr>
              <p14:xfrm>
                <a:off x="4354522" y="1538337"/>
                <a:ext cx="1440" cy="9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314A737-C1AC-F8A8-B666-F6C8606D75A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339402" y="1522857"/>
                  <a:ext cx="320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9CAE8C4-4FB0-7BDA-501D-4A0BFCA907C5}"/>
                    </a:ext>
                  </a:extLst>
                </p14:cNvPr>
                <p14:cNvContentPartPr/>
                <p14:nvPr/>
              </p14:nvContentPartPr>
              <p14:xfrm>
                <a:off x="4427962" y="1577577"/>
                <a:ext cx="95760" cy="11988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9CAE8C4-4FB0-7BDA-501D-4A0BFCA907C5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412482" y="1562457"/>
                  <a:ext cx="126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7172938-C554-6C4C-C9CB-0F82FA6235D2}"/>
                    </a:ext>
                  </a:extLst>
                </p14:cNvPr>
                <p14:cNvContentPartPr/>
                <p14:nvPr/>
              </p14:nvContentPartPr>
              <p14:xfrm>
                <a:off x="4614802" y="1544817"/>
                <a:ext cx="13320" cy="124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7172938-C554-6C4C-C9CB-0F82FA6235D2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599322" y="1529337"/>
                  <a:ext cx="43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E5FBA25-3DDB-00EA-9FCD-FD43D3B0A639}"/>
                    </a:ext>
                  </a:extLst>
                </p14:cNvPr>
                <p14:cNvContentPartPr/>
                <p14:nvPr/>
              </p14:nvContentPartPr>
              <p14:xfrm>
                <a:off x="4608322" y="1535817"/>
                <a:ext cx="20520" cy="2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E5FBA25-3DDB-00EA-9FCD-FD43D3B0A63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593202" y="1520337"/>
                  <a:ext cx="507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B609E36-4FAA-6D67-1D5F-B429250318A8}"/>
                    </a:ext>
                  </a:extLst>
                </p14:cNvPr>
                <p14:cNvContentPartPr/>
                <p14:nvPr/>
              </p14:nvContentPartPr>
              <p14:xfrm>
                <a:off x="4724602" y="1538337"/>
                <a:ext cx="6120" cy="1191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B609E36-4FAA-6D67-1D5F-B429250318A8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709482" y="1522857"/>
                  <a:ext cx="3636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A46DD3F-08B0-54C5-4011-0C47F4C5168A}"/>
                    </a:ext>
                  </a:extLst>
                </p14:cNvPr>
                <p14:cNvContentPartPr/>
                <p14:nvPr/>
              </p14:nvContentPartPr>
              <p14:xfrm>
                <a:off x="4711642" y="1572537"/>
                <a:ext cx="62280" cy="2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A46DD3F-08B0-54C5-4011-0C47F4C5168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696522" y="1557417"/>
                  <a:ext cx="9252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0263004-C246-B9A1-C983-6A9DD4108D6C}"/>
              </a:ext>
            </a:extLst>
          </p:cNvPr>
          <p:cNvGrpSpPr/>
          <p:nvPr/>
        </p:nvGrpSpPr>
        <p:grpSpPr>
          <a:xfrm>
            <a:off x="5032762" y="1301457"/>
            <a:ext cx="686160" cy="352440"/>
            <a:chOff x="5032762" y="1301457"/>
            <a:chExt cx="68616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7A5C52F-569A-F23B-0918-77A1F2FEA8A3}"/>
                    </a:ext>
                  </a:extLst>
                </p14:cNvPr>
                <p14:cNvContentPartPr/>
                <p14:nvPr/>
              </p14:nvContentPartPr>
              <p14:xfrm>
                <a:off x="5032762" y="1520697"/>
                <a:ext cx="975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7A5C52F-569A-F23B-0918-77A1F2FEA8A3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017282" y="1505217"/>
                  <a:ext cx="127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96FDE52-F191-4116-232D-56B001A1D788}"/>
                    </a:ext>
                  </a:extLst>
                </p14:cNvPr>
                <p14:cNvContentPartPr/>
                <p14:nvPr/>
              </p14:nvContentPartPr>
              <p14:xfrm>
                <a:off x="5032762" y="1624017"/>
                <a:ext cx="141480" cy="3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96FDE52-F191-4116-232D-56B001A1D788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017282" y="1608897"/>
                  <a:ext cx="1720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0B8ECF05-010C-FF79-FBA6-E44CED385751}"/>
                    </a:ext>
                  </a:extLst>
                </p14:cNvPr>
                <p14:cNvContentPartPr/>
                <p14:nvPr/>
              </p14:nvContentPartPr>
              <p14:xfrm>
                <a:off x="5242642" y="1384977"/>
                <a:ext cx="15480" cy="2689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0B8ECF05-010C-FF79-FBA6-E44CED38575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227522" y="1369857"/>
                  <a:ext cx="460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AF825E6-E691-0FD4-AA01-584CA357E4E9}"/>
                    </a:ext>
                  </a:extLst>
                </p14:cNvPr>
                <p14:cNvContentPartPr/>
                <p14:nvPr/>
              </p14:nvContentPartPr>
              <p14:xfrm>
                <a:off x="5347042" y="1469937"/>
                <a:ext cx="145440" cy="153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AF825E6-E691-0FD4-AA01-584CA357E4E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331922" y="1454817"/>
                  <a:ext cx="1760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2815D3C-6694-13AF-8780-C38AEBEF02F6}"/>
                    </a:ext>
                  </a:extLst>
                </p14:cNvPr>
                <p14:cNvContentPartPr/>
                <p14:nvPr/>
              </p14:nvContentPartPr>
              <p14:xfrm>
                <a:off x="5499322" y="1390017"/>
                <a:ext cx="53280" cy="4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2815D3C-6694-13AF-8780-C38AEBEF02F6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484202" y="1374537"/>
                  <a:ext cx="838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ACB8F75-B860-ECE4-1CA9-2BFE55BCD322}"/>
                    </a:ext>
                  </a:extLst>
                </p14:cNvPr>
                <p14:cNvContentPartPr/>
                <p14:nvPr/>
              </p14:nvContentPartPr>
              <p14:xfrm>
                <a:off x="5628562" y="1319097"/>
                <a:ext cx="9360" cy="799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ACB8F75-B860-ECE4-1CA9-2BFE55BCD32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613442" y="1303977"/>
                  <a:ext cx="3960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75003CE3-9D81-77A7-7040-D80B741966C5}"/>
                    </a:ext>
                  </a:extLst>
                </p14:cNvPr>
                <p14:cNvContentPartPr/>
                <p14:nvPr/>
              </p14:nvContentPartPr>
              <p14:xfrm>
                <a:off x="5697682" y="1301457"/>
                <a:ext cx="21240" cy="1576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75003CE3-9D81-77A7-7040-D80B741966C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682202" y="1286337"/>
                  <a:ext cx="51840" cy="18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82C2A2B-7852-E493-2265-4A26839D41EC}"/>
              </a:ext>
            </a:extLst>
          </p:cNvPr>
          <p:cNvGrpSpPr/>
          <p:nvPr/>
        </p:nvGrpSpPr>
        <p:grpSpPr>
          <a:xfrm>
            <a:off x="6086482" y="1466697"/>
            <a:ext cx="431280" cy="148680"/>
            <a:chOff x="6086482" y="1466697"/>
            <a:chExt cx="431280" cy="14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4585D78-70F2-3943-7AEB-F9B01805AC10}"/>
                    </a:ext>
                  </a:extLst>
                </p14:cNvPr>
                <p14:cNvContentPartPr/>
                <p14:nvPr/>
              </p14:nvContentPartPr>
              <p14:xfrm>
                <a:off x="6086482" y="1515657"/>
                <a:ext cx="143280" cy="61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4585D78-70F2-3943-7AEB-F9B01805AC1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071362" y="1500537"/>
                  <a:ext cx="1735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391F9EA-D54F-6E84-55D9-67AF6474E7FA}"/>
                    </a:ext>
                  </a:extLst>
                </p14:cNvPr>
                <p14:cNvContentPartPr/>
                <p14:nvPr/>
              </p14:nvContentPartPr>
              <p14:xfrm>
                <a:off x="6139402" y="1588737"/>
                <a:ext cx="95760" cy="108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391F9EA-D54F-6E84-55D9-67AF6474E7F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124282" y="1573617"/>
                  <a:ext cx="1263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7F01D997-14F9-4A25-0F1B-0EA744721DB9}"/>
                    </a:ext>
                  </a:extLst>
                </p14:cNvPr>
                <p14:cNvContentPartPr/>
                <p14:nvPr/>
              </p14:nvContentPartPr>
              <p14:xfrm>
                <a:off x="6346402" y="1466697"/>
                <a:ext cx="171360" cy="1486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F01D997-14F9-4A25-0F1B-0EA744721DB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331282" y="1451577"/>
                  <a:ext cx="201600" cy="17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BFD9F49-D6E4-3F11-8F22-424D8368D85B}"/>
              </a:ext>
            </a:extLst>
          </p:cNvPr>
          <p:cNvGrpSpPr/>
          <p:nvPr/>
        </p:nvGrpSpPr>
        <p:grpSpPr>
          <a:xfrm>
            <a:off x="6997642" y="1233417"/>
            <a:ext cx="1285560" cy="371880"/>
            <a:chOff x="6997642" y="1233417"/>
            <a:chExt cx="1285560" cy="37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A244157-B85E-BA51-3966-9634145B005D}"/>
                    </a:ext>
                  </a:extLst>
                </p14:cNvPr>
                <p14:cNvContentPartPr/>
                <p14:nvPr/>
              </p14:nvContentPartPr>
              <p14:xfrm>
                <a:off x="6997642" y="1306497"/>
                <a:ext cx="131760" cy="29880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A244157-B85E-BA51-3966-9634145B005D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982522" y="1291017"/>
                  <a:ext cx="16236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F05180A3-7AC2-9095-112A-E17CB00B82C6}"/>
                    </a:ext>
                  </a:extLst>
                </p14:cNvPr>
                <p14:cNvContentPartPr/>
                <p14:nvPr/>
              </p14:nvContentPartPr>
              <p14:xfrm>
                <a:off x="7219042" y="1473177"/>
                <a:ext cx="61200" cy="68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F05180A3-7AC2-9095-112A-E17CB00B82C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203922" y="1458057"/>
                  <a:ext cx="918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1D7A1AC-2F9A-C087-9D19-891821FC545F}"/>
                    </a:ext>
                  </a:extLst>
                </p14:cNvPr>
                <p14:cNvContentPartPr/>
                <p14:nvPr/>
              </p14:nvContentPartPr>
              <p14:xfrm>
                <a:off x="7237762" y="1539777"/>
                <a:ext cx="61200" cy="6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1D7A1AC-2F9A-C087-9D19-891821FC545F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7222282" y="1524657"/>
                  <a:ext cx="918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9D3136C-523C-DC0F-F34E-C67715E8A5FA}"/>
                    </a:ext>
                  </a:extLst>
                </p14:cNvPr>
                <p14:cNvContentPartPr/>
                <p14:nvPr/>
              </p14:nvContentPartPr>
              <p14:xfrm>
                <a:off x="7433242" y="1395057"/>
                <a:ext cx="158400" cy="1378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9D3136C-523C-DC0F-F34E-C67715E8A5F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418122" y="1379937"/>
                  <a:ext cx="1890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C84E4BB-6B0C-CDDC-23DF-E7B11C49F5C8}"/>
                    </a:ext>
                  </a:extLst>
                </p14:cNvPr>
                <p14:cNvContentPartPr/>
                <p14:nvPr/>
              </p14:nvContentPartPr>
              <p14:xfrm>
                <a:off x="7672642" y="1337097"/>
                <a:ext cx="69120" cy="221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C84E4BB-6B0C-CDDC-23DF-E7B11C49F5C8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657522" y="1321617"/>
                  <a:ext cx="993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511560E-86FA-5CFE-8C4E-950774869D78}"/>
                    </a:ext>
                  </a:extLst>
                </p14:cNvPr>
                <p14:cNvContentPartPr/>
                <p14:nvPr/>
              </p14:nvContentPartPr>
              <p14:xfrm>
                <a:off x="7864162" y="1358337"/>
                <a:ext cx="84600" cy="174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511560E-86FA-5CFE-8C4E-950774869D7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848682" y="1343217"/>
                  <a:ext cx="1152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1D832E28-437D-A29C-B6E2-0FF18095AE27}"/>
                    </a:ext>
                  </a:extLst>
                </p14:cNvPr>
                <p14:cNvContentPartPr/>
                <p14:nvPr/>
              </p14:nvContentPartPr>
              <p14:xfrm>
                <a:off x="8020402" y="1285257"/>
                <a:ext cx="66240" cy="73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1D832E28-437D-A29C-B6E2-0FF18095AE2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005282" y="1269777"/>
                  <a:ext cx="964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61F03CA-7020-2080-E0AA-995F7F5B5F04}"/>
                    </a:ext>
                  </a:extLst>
                </p14:cNvPr>
                <p14:cNvContentPartPr/>
                <p14:nvPr/>
              </p14:nvContentPartPr>
              <p14:xfrm>
                <a:off x="8199322" y="1233417"/>
                <a:ext cx="83880" cy="3355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61F03CA-7020-2080-E0AA-995F7F5B5F04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8184202" y="1218297"/>
                  <a:ext cx="114120" cy="36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F6ED0E0-EAB6-E815-9FF5-040F2CEE81BD}"/>
              </a:ext>
            </a:extLst>
          </p:cNvPr>
          <p:cNvGrpSpPr/>
          <p:nvPr/>
        </p:nvGrpSpPr>
        <p:grpSpPr>
          <a:xfrm>
            <a:off x="8983042" y="1219017"/>
            <a:ext cx="504000" cy="330840"/>
            <a:chOff x="8983042" y="1219017"/>
            <a:chExt cx="504000" cy="33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50BDAC38-8C86-5425-634D-36DD5979525A}"/>
                    </a:ext>
                  </a:extLst>
                </p14:cNvPr>
                <p14:cNvContentPartPr/>
                <p14:nvPr/>
              </p14:nvContentPartPr>
              <p14:xfrm>
                <a:off x="8983042" y="1289577"/>
                <a:ext cx="91800" cy="248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50BDAC38-8C86-5425-634D-36DD5979525A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8967922" y="1274457"/>
                  <a:ext cx="1224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CE20D0D-55DE-BAA5-94A6-471E6326A750}"/>
                    </a:ext>
                  </a:extLst>
                </p14:cNvPr>
                <p14:cNvContentPartPr/>
                <p14:nvPr/>
              </p14:nvContentPartPr>
              <p14:xfrm>
                <a:off x="9236482" y="1219017"/>
                <a:ext cx="87120" cy="330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CE20D0D-55DE-BAA5-94A6-471E6326A75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9221362" y="1203897"/>
                  <a:ext cx="11736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B68174A2-5828-3086-CF33-CA338F3A1D75}"/>
                    </a:ext>
                  </a:extLst>
                </p14:cNvPr>
                <p14:cNvContentPartPr/>
                <p14:nvPr/>
              </p14:nvContentPartPr>
              <p14:xfrm>
                <a:off x="9425842" y="1423497"/>
                <a:ext cx="47520" cy="6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B68174A2-5828-3086-CF33-CA338F3A1D75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410362" y="1408377"/>
                  <a:ext cx="781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DD4F9CC-08FD-8BBB-1FC8-99F350822980}"/>
                    </a:ext>
                  </a:extLst>
                </p14:cNvPr>
                <p14:cNvContentPartPr/>
                <p14:nvPr/>
              </p14:nvContentPartPr>
              <p14:xfrm>
                <a:off x="9406402" y="1516737"/>
                <a:ext cx="80640" cy="17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DD4F9CC-08FD-8BBB-1FC8-99F350822980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391282" y="1501257"/>
                  <a:ext cx="111240" cy="4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876CA4B-A6AB-77B7-20AD-4F670B8D9F30}"/>
              </a:ext>
            </a:extLst>
          </p:cNvPr>
          <p:cNvGrpSpPr/>
          <p:nvPr/>
        </p:nvGrpSpPr>
        <p:grpSpPr>
          <a:xfrm>
            <a:off x="9631762" y="1310457"/>
            <a:ext cx="669240" cy="270360"/>
            <a:chOff x="9631762" y="1310457"/>
            <a:chExt cx="669240" cy="27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B180FDA-417D-3072-AC8A-A10246D68D9E}"/>
                    </a:ext>
                  </a:extLst>
                </p14:cNvPr>
                <p14:cNvContentPartPr/>
                <p14:nvPr/>
              </p14:nvContentPartPr>
              <p14:xfrm>
                <a:off x="9631762" y="1310457"/>
                <a:ext cx="168120" cy="270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B180FDA-417D-3072-AC8A-A10246D68D9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616642" y="1295337"/>
                  <a:ext cx="19836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AF0C4FA1-EFD5-EB43-D854-C1B4E144BB00}"/>
                    </a:ext>
                  </a:extLst>
                </p14:cNvPr>
                <p14:cNvContentPartPr/>
                <p14:nvPr/>
              </p14:nvContentPartPr>
              <p14:xfrm>
                <a:off x="9742642" y="1465977"/>
                <a:ext cx="91800" cy="154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AF0C4FA1-EFD5-EB43-D854-C1B4E144BB00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727162" y="1450857"/>
                  <a:ext cx="1224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9925F67-CE1D-A303-18F2-7AF208F67A57}"/>
                    </a:ext>
                  </a:extLst>
                </p14:cNvPr>
                <p14:cNvContentPartPr/>
                <p14:nvPr/>
              </p14:nvContentPartPr>
              <p14:xfrm>
                <a:off x="9880522" y="1467777"/>
                <a:ext cx="360" cy="63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9925F67-CE1D-A303-18F2-7AF208F67A5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865402" y="1452297"/>
                  <a:ext cx="309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CCF7961-0ADC-A3C5-C27B-C50F7D11E76B}"/>
                    </a:ext>
                  </a:extLst>
                </p14:cNvPr>
                <p14:cNvContentPartPr/>
                <p14:nvPr/>
              </p14:nvContentPartPr>
              <p14:xfrm>
                <a:off x="9899962" y="1406577"/>
                <a:ext cx="10080" cy="1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CCF7961-0ADC-A3C5-C27B-C50F7D11E76B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884482" y="1391457"/>
                  <a:ext cx="403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09FF621-F629-0A55-6318-97424027304E}"/>
                    </a:ext>
                  </a:extLst>
                </p14:cNvPr>
                <p14:cNvContentPartPr/>
                <p14:nvPr/>
              </p14:nvContentPartPr>
              <p14:xfrm>
                <a:off x="9899962" y="1405857"/>
                <a:ext cx="114120" cy="129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409FF621-F629-0A55-6318-97424027304E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884482" y="1390737"/>
                  <a:ext cx="14472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0E1CE3B-76C8-924D-13DD-6F944E27166C}"/>
                    </a:ext>
                  </a:extLst>
                </p14:cNvPr>
                <p14:cNvContentPartPr/>
                <p14:nvPr/>
              </p14:nvContentPartPr>
              <p14:xfrm>
                <a:off x="10088242" y="1484337"/>
                <a:ext cx="2880" cy="95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A0E1CE3B-76C8-924D-13DD-6F944E27166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10073122" y="1469217"/>
                  <a:ext cx="331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048C963-3498-B823-11DC-4AA793970F09}"/>
                    </a:ext>
                  </a:extLst>
                </p14:cNvPr>
                <p14:cNvContentPartPr/>
                <p14:nvPr/>
              </p14:nvContentPartPr>
              <p14:xfrm>
                <a:off x="10118842" y="1399377"/>
                <a:ext cx="1080" cy="11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048C963-3498-B823-11DC-4AA793970F0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103362" y="1384257"/>
                  <a:ext cx="31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CC47C32-9E1C-D0B4-57C4-9D99C0C8B928}"/>
                    </a:ext>
                  </a:extLst>
                </p14:cNvPr>
                <p14:cNvContentPartPr/>
                <p14:nvPr/>
              </p14:nvContentPartPr>
              <p14:xfrm>
                <a:off x="10227922" y="1446177"/>
                <a:ext cx="360" cy="116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CC47C32-9E1C-D0B4-57C4-9D99C0C8B928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212442" y="1430697"/>
                  <a:ext cx="309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585D3A4-8008-9847-C498-F7BCB20CA7BE}"/>
                    </a:ext>
                  </a:extLst>
                </p14:cNvPr>
                <p14:cNvContentPartPr/>
                <p14:nvPr/>
              </p14:nvContentPartPr>
              <p14:xfrm>
                <a:off x="10233322" y="1485417"/>
                <a:ext cx="67680" cy="14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585D3A4-8008-9847-C498-F7BCB20CA7B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218202" y="1469937"/>
                  <a:ext cx="98280" cy="4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4570DD7-1A22-629C-34D9-BDE219C0585C}"/>
                  </a:ext>
                </a:extLst>
              </p14:cNvPr>
              <p14:cNvContentPartPr/>
              <p14:nvPr/>
            </p14:nvContentPartPr>
            <p14:xfrm>
              <a:off x="10538962" y="1455177"/>
              <a:ext cx="13320" cy="64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4570DD7-1A22-629C-34D9-BDE219C0585C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10523842" y="1440057"/>
                <a:ext cx="43560" cy="3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515AB7A0-D9E5-FE1E-37E4-FC480072A5D7}"/>
              </a:ext>
            </a:extLst>
          </p:cNvPr>
          <p:cNvGrpSpPr/>
          <p:nvPr/>
        </p:nvGrpSpPr>
        <p:grpSpPr>
          <a:xfrm>
            <a:off x="10746682" y="1110297"/>
            <a:ext cx="592560" cy="545400"/>
            <a:chOff x="10746682" y="1110297"/>
            <a:chExt cx="592560" cy="54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615B8F2-4F39-5745-F81B-F21D51C3F28B}"/>
                    </a:ext>
                  </a:extLst>
                </p14:cNvPr>
                <p14:cNvContentPartPr/>
                <p14:nvPr/>
              </p14:nvContentPartPr>
              <p14:xfrm>
                <a:off x="10746682" y="1386777"/>
                <a:ext cx="20520" cy="1422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615B8F2-4F39-5745-F81B-F21D51C3F28B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731562" y="1371297"/>
                  <a:ext cx="50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7D921C9C-DEF7-5C9E-2DD7-D0E9A44359A6}"/>
                    </a:ext>
                  </a:extLst>
                </p14:cNvPr>
                <p14:cNvContentPartPr/>
                <p14:nvPr/>
              </p14:nvContentPartPr>
              <p14:xfrm>
                <a:off x="10848562" y="1423497"/>
                <a:ext cx="115920" cy="116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7D921C9C-DEF7-5C9E-2DD7-D0E9A44359A6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0833442" y="1408377"/>
                  <a:ext cx="146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D8BAF3DC-6266-A144-8C3C-5B5CA5850B72}"/>
                    </a:ext>
                  </a:extLst>
                </p14:cNvPr>
                <p14:cNvContentPartPr/>
                <p14:nvPr/>
              </p14:nvContentPartPr>
              <p14:xfrm>
                <a:off x="11075002" y="1339977"/>
                <a:ext cx="60480" cy="102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8BAF3DC-6266-A144-8C3C-5B5CA5850B7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059522" y="1324857"/>
                  <a:ext cx="910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20F434BB-E537-0547-E604-BD81B2134A3D}"/>
                    </a:ext>
                  </a:extLst>
                </p14:cNvPr>
                <p14:cNvContentPartPr/>
                <p14:nvPr/>
              </p14:nvContentPartPr>
              <p14:xfrm>
                <a:off x="11208922" y="1110297"/>
                <a:ext cx="130320" cy="5454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20F434BB-E537-0547-E604-BD81B2134A3D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193442" y="1095177"/>
                  <a:ext cx="160920" cy="57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6D1F8FA-07B2-7A10-F427-A2DDAE13E63A}"/>
              </a:ext>
            </a:extLst>
          </p:cNvPr>
          <p:cNvGrpSpPr/>
          <p:nvPr/>
        </p:nvGrpSpPr>
        <p:grpSpPr>
          <a:xfrm>
            <a:off x="4151122" y="2094897"/>
            <a:ext cx="955800" cy="277200"/>
            <a:chOff x="4151122" y="2094897"/>
            <a:chExt cx="955800" cy="27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0936E34-5458-22EF-FB1F-EFD202282B04}"/>
                    </a:ext>
                  </a:extLst>
                </p14:cNvPr>
                <p14:cNvContentPartPr/>
                <p14:nvPr/>
              </p14:nvContentPartPr>
              <p14:xfrm>
                <a:off x="4151122" y="2094897"/>
                <a:ext cx="130320" cy="277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0936E34-5458-22EF-FB1F-EFD202282B0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136002" y="2079777"/>
                  <a:ext cx="1609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64B79510-3C9E-44BE-72D7-8CA86156AB9F}"/>
                    </a:ext>
                  </a:extLst>
                </p14:cNvPr>
                <p14:cNvContentPartPr/>
                <p14:nvPr/>
              </p14:nvContentPartPr>
              <p14:xfrm>
                <a:off x="4200082" y="2290737"/>
                <a:ext cx="87120" cy="1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64B79510-3C9E-44BE-72D7-8CA86156AB9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184602" y="2275257"/>
                  <a:ext cx="117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7A82E3D-A373-B084-FF97-790B50486FE2}"/>
                    </a:ext>
                  </a:extLst>
                </p14:cNvPr>
                <p14:cNvContentPartPr/>
                <p14:nvPr/>
              </p14:nvContentPartPr>
              <p14:xfrm>
                <a:off x="4359562" y="2315577"/>
                <a:ext cx="16560" cy="48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7A82E3D-A373-B084-FF97-790B50486FE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4344442" y="2300097"/>
                  <a:ext cx="468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4D2CDB89-6FDA-24E6-7835-889B91D8A3EA}"/>
                    </a:ext>
                  </a:extLst>
                </p14:cNvPr>
                <p14:cNvContentPartPr/>
                <p14:nvPr/>
              </p14:nvContentPartPr>
              <p14:xfrm>
                <a:off x="4377202" y="2230617"/>
                <a:ext cx="1080" cy="68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4D2CDB89-6FDA-24E6-7835-889B91D8A3E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4362082" y="2215137"/>
                  <a:ext cx="31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3784574B-C2B1-E67B-D34B-38E233C1456B}"/>
                    </a:ext>
                  </a:extLst>
                </p14:cNvPr>
                <p14:cNvContentPartPr/>
                <p14:nvPr/>
              </p14:nvContentPartPr>
              <p14:xfrm>
                <a:off x="4456762" y="2277057"/>
                <a:ext cx="57240" cy="91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3784574B-C2B1-E67B-D34B-38E233C1456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4441282" y="2261577"/>
                  <a:ext cx="878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4491713-5C5A-3AD1-A6FA-C1DC6E443A94}"/>
                    </a:ext>
                  </a:extLst>
                </p14:cNvPr>
                <p14:cNvContentPartPr/>
                <p14:nvPr/>
              </p14:nvContentPartPr>
              <p14:xfrm>
                <a:off x="4615522" y="2245737"/>
                <a:ext cx="10800" cy="91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4491713-5C5A-3AD1-A6FA-C1DC6E443A9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600402" y="2230257"/>
                  <a:ext cx="414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4325B290-E6F7-4F64-9457-CCCBE70CC916}"/>
                    </a:ext>
                  </a:extLst>
                </p14:cNvPr>
                <p14:cNvContentPartPr/>
                <p14:nvPr/>
              </p14:nvContentPartPr>
              <p14:xfrm>
                <a:off x="4624162" y="2176617"/>
                <a:ext cx="360" cy="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4325B290-E6F7-4F64-9457-CCCBE70CC91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609042" y="216149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F46FFDBD-FC19-EDF0-649D-94111C9B51B7}"/>
                    </a:ext>
                  </a:extLst>
                </p14:cNvPr>
                <p14:cNvContentPartPr/>
                <p14:nvPr/>
              </p14:nvContentPartPr>
              <p14:xfrm>
                <a:off x="4733242" y="2201457"/>
                <a:ext cx="3600" cy="124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F46FFDBD-FC19-EDF0-649D-94111C9B51B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4718122" y="2186337"/>
                  <a:ext cx="342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55A636D-BC9C-D707-30A7-3654B7A52651}"/>
                    </a:ext>
                  </a:extLst>
                </p14:cNvPr>
                <p14:cNvContentPartPr/>
                <p14:nvPr/>
              </p14:nvContentPartPr>
              <p14:xfrm>
                <a:off x="4729282" y="2252937"/>
                <a:ext cx="50760" cy="75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55A636D-BC9C-D707-30A7-3654B7A52651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714162" y="2237817"/>
                  <a:ext cx="813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9C68DD1-7DF3-4C30-8A03-B7B574730635}"/>
                    </a:ext>
                  </a:extLst>
                </p14:cNvPr>
                <p14:cNvContentPartPr/>
                <p14:nvPr/>
              </p14:nvContentPartPr>
              <p14:xfrm>
                <a:off x="4944202" y="2179137"/>
                <a:ext cx="115200" cy="90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9C68DD1-7DF3-4C30-8A03-B7B574730635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929082" y="2164017"/>
                  <a:ext cx="1454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42FBF89E-B09D-2924-A365-DD896AE369BE}"/>
                    </a:ext>
                  </a:extLst>
                </p14:cNvPr>
                <p14:cNvContentPartPr/>
                <p14:nvPr/>
              </p14:nvContentPartPr>
              <p14:xfrm>
                <a:off x="4973362" y="2274537"/>
                <a:ext cx="133560" cy="9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42FBF89E-B09D-2924-A365-DD896AE369B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957882" y="2259417"/>
                  <a:ext cx="16416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AA1F210-1BA5-3D46-BC90-C7E16EF5C3EE}"/>
              </a:ext>
            </a:extLst>
          </p:cNvPr>
          <p:cNvGrpSpPr/>
          <p:nvPr/>
        </p:nvGrpSpPr>
        <p:grpSpPr>
          <a:xfrm>
            <a:off x="5375842" y="1977897"/>
            <a:ext cx="410400" cy="299520"/>
            <a:chOff x="5375842" y="1977897"/>
            <a:chExt cx="41040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48D632E-6D8C-486C-9C06-62561AC04092}"/>
                    </a:ext>
                  </a:extLst>
                </p14:cNvPr>
                <p14:cNvContentPartPr/>
                <p14:nvPr/>
              </p14:nvContentPartPr>
              <p14:xfrm>
                <a:off x="5375842" y="2036217"/>
                <a:ext cx="11520" cy="218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248D632E-6D8C-486C-9C06-62561AC0409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360722" y="2021097"/>
                  <a:ext cx="421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5B3568B-480C-57DC-6960-735F16907C57}"/>
                    </a:ext>
                  </a:extLst>
                </p14:cNvPr>
                <p14:cNvContentPartPr/>
                <p14:nvPr/>
              </p14:nvContentPartPr>
              <p14:xfrm>
                <a:off x="5447842" y="2121537"/>
                <a:ext cx="104760" cy="1558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5B3568B-480C-57DC-6960-735F16907C5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432722" y="2106057"/>
                  <a:ext cx="135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06DBE2E-6503-6087-14DB-FF4199749DAF}"/>
                    </a:ext>
                  </a:extLst>
                </p14:cNvPr>
                <p14:cNvContentPartPr/>
                <p14:nvPr/>
              </p14:nvContentPartPr>
              <p14:xfrm>
                <a:off x="5587522" y="2090937"/>
                <a:ext cx="55800" cy="10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06DBE2E-6503-6087-14DB-FF4199749DAF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572402" y="2075457"/>
                  <a:ext cx="864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DE9BDE5A-F782-D9C5-98E7-BC895DB743D4}"/>
                    </a:ext>
                  </a:extLst>
                </p14:cNvPr>
                <p14:cNvContentPartPr/>
                <p14:nvPr/>
              </p14:nvContentPartPr>
              <p14:xfrm>
                <a:off x="5706322" y="1977897"/>
                <a:ext cx="79920" cy="1504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DE9BDE5A-F782-D9C5-98E7-BC895DB743D4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691202" y="1962417"/>
                  <a:ext cx="11016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47900D6-F620-4AAB-A693-08FAF87A6566}"/>
              </a:ext>
            </a:extLst>
          </p:cNvPr>
          <p:cNvGrpSpPr/>
          <p:nvPr/>
        </p:nvGrpSpPr>
        <p:grpSpPr>
          <a:xfrm>
            <a:off x="6004762" y="2195337"/>
            <a:ext cx="504000" cy="143280"/>
            <a:chOff x="6004762" y="2195337"/>
            <a:chExt cx="504000" cy="1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4F8D6852-A79C-596C-14CE-F81D90322D5E}"/>
                    </a:ext>
                  </a:extLst>
                </p14:cNvPr>
                <p14:cNvContentPartPr/>
                <p14:nvPr/>
              </p14:nvContentPartPr>
              <p14:xfrm>
                <a:off x="6004762" y="2197497"/>
                <a:ext cx="230400" cy="108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4F8D6852-A79C-596C-14CE-F81D90322D5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989642" y="2182377"/>
                  <a:ext cx="261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C5044DC-05A3-1495-372E-080921117DA8}"/>
                    </a:ext>
                  </a:extLst>
                </p14:cNvPr>
                <p14:cNvContentPartPr/>
                <p14:nvPr/>
              </p14:nvContentPartPr>
              <p14:xfrm>
                <a:off x="6092962" y="2305857"/>
                <a:ext cx="179280" cy="154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C5044DC-05A3-1495-372E-080921117DA8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077842" y="2290737"/>
                  <a:ext cx="2098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B0BD4BA-F8A0-765D-F43F-321F96CA9CE3}"/>
                    </a:ext>
                  </a:extLst>
                </p14:cNvPr>
                <p14:cNvContentPartPr/>
                <p14:nvPr/>
              </p14:nvContentPartPr>
              <p14:xfrm>
                <a:off x="6396082" y="2195337"/>
                <a:ext cx="112680" cy="143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B0BD4BA-F8A0-765D-F43F-321F96CA9CE3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380962" y="2179857"/>
                  <a:ext cx="143280" cy="1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47CE58E7-8218-CDDA-3EDA-27A699A02B21}"/>
              </a:ext>
            </a:extLst>
          </p:cNvPr>
          <p:cNvGrpSpPr/>
          <p:nvPr/>
        </p:nvGrpSpPr>
        <p:grpSpPr>
          <a:xfrm>
            <a:off x="7016362" y="2011377"/>
            <a:ext cx="342720" cy="297000"/>
            <a:chOff x="7016362" y="2011377"/>
            <a:chExt cx="342720" cy="29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A4D3727-A44C-8BD5-45F0-5FBE3BAB0379}"/>
                    </a:ext>
                  </a:extLst>
                </p14:cNvPr>
                <p14:cNvContentPartPr/>
                <p14:nvPr/>
              </p14:nvContentPartPr>
              <p14:xfrm>
                <a:off x="7016362" y="2011377"/>
                <a:ext cx="144720" cy="297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A4D3727-A44C-8BD5-45F0-5FBE3BAB0379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000882" y="1996257"/>
                  <a:ext cx="1753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F2ED054-B35E-9A85-4216-69AB8FBE3D61}"/>
                    </a:ext>
                  </a:extLst>
                </p14:cNvPr>
                <p14:cNvContentPartPr/>
                <p14:nvPr/>
              </p14:nvContentPartPr>
              <p14:xfrm>
                <a:off x="7288162" y="2183817"/>
                <a:ext cx="70920" cy="5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F2ED054-B35E-9A85-4216-69AB8FBE3D6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273042" y="2168697"/>
                  <a:ext cx="1015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1065F0E-9E0A-CA3D-9729-DBC653057734}"/>
                    </a:ext>
                  </a:extLst>
                </p14:cNvPr>
                <p14:cNvContentPartPr/>
                <p14:nvPr/>
              </p14:nvContentPartPr>
              <p14:xfrm>
                <a:off x="7294642" y="2288937"/>
                <a:ext cx="60480" cy="140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1065F0E-9E0A-CA3D-9729-DBC653057734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279162" y="2273817"/>
                  <a:ext cx="9108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2260D32-5E19-67AF-F193-8518A109BFD8}"/>
              </a:ext>
            </a:extLst>
          </p:cNvPr>
          <p:cNvGrpSpPr/>
          <p:nvPr/>
        </p:nvGrpSpPr>
        <p:grpSpPr>
          <a:xfrm>
            <a:off x="7545562" y="2035497"/>
            <a:ext cx="795960" cy="295920"/>
            <a:chOff x="7545562" y="2035497"/>
            <a:chExt cx="795960" cy="29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E455EC5-4985-A881-9310-1A381CD1ED43}"/>
                    </a:ext>
                  </a:extLst>
                </p14:cNvPr>
                <p14:cNvContentPartPr/>
                <p14:nvPr/>
              </p14:nvContentPartPr>
              <p14:xfrm>
                <a:off x="7545562" y="2094897"/>
                <a:ext cx="172800" cy="2131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E455EC5-4985-A881-9310-1A381CD1ED4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530442" y="2079777"/>
                  <a:ext cx="2034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CEC103B-E22B-F639-3750-B4C328EE0F2C}"/>
                    </a:ext>
                  </a:extLst>
                </p14:cNvPr>
                <p14:cNvContentPartPr/>
                <p14:nvPr/>
              </p14:nvContentPartPr>
              <p14:xfrm>
                <a:off x="7828882" y="2081937"/>
                <a:ext cx="123120" cy="2494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CEC103B-E22B-F639-3750-B4C328EE0F2C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813402" y="2066817"/>
                  <a:ext cx="1537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118222B0-A642-D100-20AA-43E8C71F688A}"/>
                    </a:ext>
                  </a:extLst>
                </p14:cNvPr>
                <p14:cNvContentPartPr/>
                <p14:nvPr/>
              </p14:nvContentPartPr>
              <p14:xfrm>
                <a:off x="8044522" y="2109297"/>
                <a:ext cx="84600" cy="144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118222B0-A642-D100-20AA-43E8C71F688A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029402" y="2094177"/>
                  <a:ext cx="115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4EED454-8E69-6895-46BD-3C14F8B94752}"/>
                    </a:ext>
                  </a:extLst>
                </p14:cNvPr>
                <p14:cNvContentPartPr/>
                <p14:nvPr/>
              </p14:nvContentPartPr>
              <p14:xfrm>
                <a:off x="8235322" y="2035497"/>
                <a:ext cx="106200" cy="24588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4EED454-8E69-6895-46BD-3C14F8B94752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220202" y="2020377"/>
                  <a:ext cx="136800" cy="27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3FE6506-31CA-2315-50E3-331FDF562EBF}"/>
              </a:ext>
            </a:extLst>
          </p:cNvPr>
          <p:cNvGrpSpPr/>
          <p:nvPr/>
        </p:nvGrpSpPr>
        <p:grpSpPr>
          <a:xfrm>
            <a:off x="4239682" y="2813457"/>
            <a:ext cx="644040" cy="217080"/>
            <a:chOff x="4239682" y="2813457"/>
            <a:chExt cx="644040" cy="21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F5D4B2CA-88B0-B4B2-328D-4E1648638957}"/>
                    </a:ext>
                  </a:extLst>
                </p14:cNvPr>
                <p14:cNvContentPartPr/>
                <p14:nvPr/>
              </p14:nvContentPartPr>
              <p14:xfrm>
                <a:off x="4239682" y="2839377"/>
                <a:ext cx="118800" cy="19116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F5D4B2CA-88B0-B4B2-328D-4E1648638957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4224562" y="2823897"/>
                  <a:ext cx="1494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D38C7DA8-40CE-41FE-824E-2E9DF81FCAA4}"/>
                    </a:ext>
                  </a:extLst>
                </p14:cNvPr>
                <p14:cNvContentPartPr/>
                <p14:nvPr/>
              </p14:nvContentPartPr>
              <p14:xfrm>
                <a:off x="4288282" y="2972577"/>
                <a:ext cx="78120" cy="165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D38C7DA8-40CE-41FE-824E-2E9DF81FCAA4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4273162" y="2957097"/>
                  <a:ext cx="1087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96E3C5C-4C37-C5E1-54B0-86759C85F8B6}"/>
                    </a:ext>
                  </a:extLst>
                </p14:cNvPr>
                <p14:cNvContentPartPr/>
                <p14:nvPr/>
              </p14:nvContentPartPr>
              <p14:xfrm>
                <a:off x="4422202" y="2912457"/>
                <a:ext cx="30960" cy="92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96E3C5C-4C37-C5E1-54B0-86759C85F8B6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4407082" y="2897337"/>
                  <a:ext cx="6120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3FAF54C2-2145-B9E4-3534-CE701DF34AF4}"/>
                    </a:ext>
                  </a:extLst>
                </p14:cNvPr>
                <p14:cNvContentPartPr/>
                <p14:nvPr/>
              </p14:nvContentPartPr>
              <p14:xfrm>
                <a:off x="4440562" y="2863497"/>
                <a:ext cx="3600" cy="5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3FAF54C2-2145-B9E4-3534-CE701DF34AF4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425442" y="2848017"/>
                  <a:ext cx="34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1FB9C0F-2BCD-BB34-7647-BEB12C817253}"/>
                    </a:ext>
                  </a:extLst>
                </p14:cNvPr>
                <p14:cNvContentPartPr/>
                <p14:nvPr/>
              </p14:nvContentPartPr>
              <p14:xfrm>
                <a:off x="4440562" y="2863497"/>
                <a:ext cx="155160" cy="1166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1FB9C0F-2BCD-BB34-7647-BEB12C81725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425442" y="2848017"/>
                  <a:ext cx="185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A6A7F1A-B245-B213-3C3E-B95BF99DD890}"/>
                    </a:ext>
                  </a:extLst>
                </p14:cNvPr>
                <p14:cNvContentPartPr/>
                <p14:nvPr/>
              </p14:nvContentPartPr>
              <p14:xfrm>
                <a:off x="4669882" y="2864217"/>
                <a:ext cx="19800" cy="88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A6A7F1A-B245-B213-3C3E-B95BF99DD890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654762" y="2848737"/>
                  <a:ext cx="50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D028E16-09EC-EDD2-0EAD-C39A60B1321A}"/>
                    </a:ext>
                  </a:extLst>
                </p14:cNvPr>
                <p14:cNvContentPartPr/>
                <p14:nvPr/>
              </p14:nvContentPartPr>
              <p14:xfrm>
                <a:off x="4669162" y="2813457"/>
                <a:ext cx="19800" cy="86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D028E16-09EC-EDD2-0EAD-C39A60B1321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4654042" y="2798337"/>
                  <a:ext cx="500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B328E03-953B-F856-208F-85DF9B7BD563}"/>
                    </a:ext>
                  </a:extLst>
                </p14:cNvPr>
                <p14:cNvContentPartPr/>
                <p14:nvPr/>
              </p14:nvContentPartPr>
              <p14:xfrm>
                <a:off x="4808842" y="2816697"/>
                <a:ext cx="24480" cy="1213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B328E03-953B-F856-208F-85DF9B7BD56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4793722" y="2801577"/>
                  <a:ext cx="55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46AC50C-9B19-FE63-453C-6E08E4B72180}"/>
                    </a:ext>
                  </a:extLst>
                </p14:cNvPr>
                <p14:cNvContentPartPr/>
                <p14:nvPr/>
              </p14:nvContentPartPr>
              <p14:xfrm>
                <a:off x="4804882" y="2864937"/>
                <a:ext cx="78840" cy="2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46AC50C-9B19-FE63-453C-6E08E4B72180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789402" y="2849817"/>
                  <a:ext cx="10944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981137B5-B481-185A-F9EE-3A94A6518A38}"/>
              </a:ext>
            </a:extLst>
          </p:cNvPr>
          <p:cNvGrpSpPr/>
          <p:nvPr/>
        </p:nvGrpSpPr>
        <p:grpSpPr>
          <a:xfrm>
            <a:off x="5096122" y="2758377"/>
            <a:ext cx="99720" cy="128520"/>
            <a:chOff x="5096122" y="2758377"/>
            <a:chExt cx="9972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341AC24-E066-AFC2-6BCC-B176FA0C582A}"/>
                    </a:ext>
                  </a:extLst>
                </p14:cNvPr>
                <p14:cNvContentPartPr/>
                <p14:nvPr/>
              </p14:nvContentPartPr>
              <p14:xfrm>
                <a:off x="5096122" y="2758377"/>
                <a:ext cx="90000" cy="331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341AC24-E066-AFC2-6BCC-B176FA0C582A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5080642" y="2742897"/>
                  <a:ext cx="1206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0007386-B4DC-9E83-04CB-0E2509DD4536}"/>
                    </a:ext>
                  </a:extLst>
                </p14:cNvPr>
                <p14:cNvContentPartPr/>
                <p14:nvPr/>
              </p14:nvContentPartPr>
              <p14:xfrm>
                <a:off x="5105482" y="2868897"/>
                <a:ext cx="90360" cy="18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0007386-B4DC-9E83-04CB-0E2509DD4536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5090362" y="2853777"/>
                  <a:ext cx="12060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B5D1E3F6-095B-E2F7-EDB1-17E50A926AD9}"/>
              </a:ext>
            </a:extLst>
          </p:cNvPr>
          <p:cNvGrpSpPr/>
          <p:nvPr/>
        </p:nvGrpSpPr>
        <p:grpSpPr>
          <a:xfrm>
            <a:off x="5379082" y="2642097"/>
            <a:ext cx="513720" cy="328680"/>
            <a:chOff x="5379082" y="2642097"/>
            <a:chExt cx="513720" cy="32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98F5F65C-7C98-DFE1-D2E3-1941AA0D4DF7}"/>
                    </a:ext>
                  </a:extLst>
                </p14:cNvPr>
                <p14:cNvContentPartPr/>
                <p14:nvPr/>
              </p14:nvContentPartPr>
              <p14:xfrm>
                <a:off x="5379082" y="2695737"/>
                <a:ext cx="38160" cy="2750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98F5F65C-7C98-DFE1-D2E3-1941AA0D4DF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5363962" y="2680617"/>
                  <a:ext cx="684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E1BCC21-1191-FD70-8F9F-402800242294}"/>
                    </a:ext>
                  </a:extLst>
                </p14:cNvPr>
                <p14:cNvContentPartPr/>
                <p14:nvPr/>
              </p14:nvContentPartPr>
              <p14:xfrm>
                <a:off x="5515162" y="2795097"/>
                <a:ext cx="136440" cy="1328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E1BCC21-1191-FD70-8F9F-40280024229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5499682" y="2779977"/>
                  <a:ext cx="167040" cy="16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18974BC-4291-224D-898A-4AE484DF7B80}"/>
                    </a:ext>
                  </a:extLst>
                </p14:cNvPr>
                <p14:cNvContentPartPr/>
                <p14:nvPr/>
              </p14:nvContentPartPr>
              <p14:xfrm>
                <a:off x="5684002" y="2722017"/>
                <a:ext cx="55800" cy="3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18974BC-4291-224D-898A-4AE484DF7B80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5668522" y="2706897"/>
                  <a:ext cx="864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704E5DBF-1CAA-A0AD-AFA2-616BD90D82D3}"/>
                    </a:ext>
                  </a:extLst>
                </p14:cNvPr>
                <p14:cNvContentPartPr/>
                <p14:nvPr/>
              </p14:nvContentPartPr>
              <p14:xfrm>
                <a:off x="5829802" y="2642097"/>
                <a:ext cx="63000" cy="1623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704E5DBF-1CAA-A0AD-AFA2-616BD90D82D3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5814682" y="2626977"/>
                  <a:ext cx="9324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43C287EE-6BCB-CC3C-DE56-06806B6D3636}"/>
              </a:ext>
            </a:extLst>
          </p:cNvPr>
          <p:cNvGrpSpPr/>
          <p:nvPr/>
        </p:nvGrpSpPr>
        <p:grpSpPr>
          <a:xfrm>
            <a:off x="6144442" y="2767017"/>
            <a:ext cx="137520" cy="96840"/>
            <a:chOff x="6144442" y="2767017"/>
            <a:chExt cx="137520" cy="9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5E98B771-8DFC-BE56-9E32-264583A588D7}"/>
                    </a:ext>
                  </a:extLst>
                </p14:cNvPr>
                <p14:cNvContentPartPr/>
                <p14:nvPr/>
              </p14:nvContentPartPr>
              <p14:xfrm>
                <a:off x="6144442" y="2767017"/>
                <a:ext cx="137520" cy="338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5E98B771-8DFC-BE56-9E32-264583A588D7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128962" y="2751897"/>
                  <a:ext cx="1681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389382B-07E3-A1A9-C63D-FAAAB2507135}"/>
                    </a:ext>
                  </a:extLst>
                </p14:cNvPr>
                <p14:cNvContentPartPr/>
                <p14:nvPr/>
              </p14:nvContentPartPr>
              <p14:xfrm>
                <a:off x="6181162" y="2854497"/>
                <a:ext cx="95040" cy="93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389382B-07E3-A1A9-C63D-FAAAB250713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6166042" y="2839377"/>
                  <a:ext cx="12564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CE4E3846-ADC8-FF36-3501-EDF4661CB03C}"/>
                  </a:ext>
                </a:extLst>
              </p14:cNvPr>
              <p14:cNvContentPartPr/>
              <p14:nvPr/>
            </p14:nvContentPartPr>
            <p14:xfrm>
              <a:off x="6458002" y="2767737"/>
              <a:ext cx="104400" cy="1245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CE4E3846-ADC8-FF36-3501-EDF4661CB03C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6442882" y="2752617"/>
                <a:ext cx="134640" cy="15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Group 142">
            <a:extLst>
              <a:ext uri="{FF2B5EF4-FFF2-40B4-BE49-F238E27FC236}">
                <a16:creationId xmlns:a16="http://schemas.microsoft.com/office/drawing/2014/main" id="{DD9B147E-0057-714C-B193-884400D24AA5}"/>
              </a:ext>
            </a:extLst>
          </p:cNvPr>
          <p:cNvGrpSpPr/>
          <p:nvPr/>
        </p:nvGrpSpPr>
        <p:grpSpPr>
          <a:xfrm>
            <a:off x="7041562" y="2744697"/>
            <a:ext cx="407160" cy="274680"/>
            <a:chOff x="7041562" y="2744697"/>
            <a:chExt cx="407160" cy="27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5036DE78-EDC9-6316-568B-4EFD2C2C7714}"/>
                    </a:ext>
                  </a:extLst>
                </p14:cNvPr>
                <p14:cNvContentPartPr/>
                <p14:nvPr/>
              </p14:nvContentPartPr>
              <p14:xfrm>
                <a:off x="7041562" y="2744697"/>
                <a:ext cx="171360" cy="2746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5036DE78-EDC9-6316-568B-4EFD2C2C771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026442" y="2729217"/>
                  <a:ext cx="20196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1E71568D-0EF5-11B7-35E6-C2BCC4F49187}"/>
                    </a:ext>
                  </a:extLst>
                </p14:cNvPr>
                <p14:cNvContentPartPr/>
                <p14:nvPr/>
              </p14:nvContentPartPr>
              <p14:xfrm>
                <a:off x="7317682" y="2872857"/>
                <a:ext cx="122400" cy="12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1E71568D-0EF5-11B7-35E6-C2BCC4F49187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302562" y="2857737"/>
                  <a:ext cx="152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A4D7F7F5-F7BC-8ADB-3F1B-64645D14FB52}"/>
                    </a:ext>
                  </a:extLst>
                </p14:cNvPr>
                <p14:cNvContentPartPr/>
                <p14:nvPr/>
              </p14:nvContentPartPr>
              <p14:xfrm>
                <a:off x="7391482" y="2948457"/>
                <a:ext cx="57240" cy="90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A4D7F7F5-F7BC-8ADB-3F1B-64645D14FB52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376362" y="2932977"/>
                  <a:ext cx="8784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0C0343F3-449C-6753-8AC1-F4814D6AF240}"/>
              </a:ext>
            </a:extLst>
          </p:cNvPr>
          <p:cNvGrpSpPr/>
          <p:nvPr/>
        </p:nvGrpSpPr>
        <p:grpSpPr>
          <a:xfrm>
            <a:off x="7634122" y="2719137"/>
            <a:ext cx="724320" cy="318600"/>
            <a:chOff x="7634122" y="2719137"/>
            <a:chExt cx="72432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4577C9DA-6406-6C03-9722-155C9B3F38E5}"/>
                    </a:ext>
                  </a:extLst>
                </p14:cNvPr>
                <p14:cNvContentPartPr/>
                <p14:nvPr/>
              </p14:nvContentPartPr>
              <p14:xfrm>
                <a:off x="7634122" y="2804817"/>
                <a:ext cx="193320" cy="1562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4577C9DA-6406-6C03-9722-155C9B3F38E5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619002" y="2789697"/>
                  <a:ext cx="22392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F28F1B2-B6F4-11F0-528B-18011E27C875}"/>
                    </a:ext>
                  </a:extLst>
                </p14:cNvPr>
                <p14:cNvContentPartPr/>
                <p14:nvPr/>
              </p14:nvContentPartPr>
              <p14:xfrm>
                <a:off x="7912042" y="2750097"/>
                <a:ext cx="91800" cy="1944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F28F1B2-B6F4-11F0-528B-18011E27C875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896922" y="2734977"/>
                  <a:ext cx="12240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7BEB9B81-10A8-2C33-DD03-CB021467FB72}"/>
                    </a:ext>
                  </a:extLst>
                </p14:cNvPr>
                <p14:cNvContentPartPr/>
                <p14:nvPr/>
              </p14:nvContentPartPr>
              <p14:xfrm>
                <a:off x="8043802" y="2763057"/>
                <a:ext cx="187200" cy="1720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7BEB9B81-10A8-2C33-DD03-CB021467FB7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8028322" y="2747937"/>
                  <a:ext cx="21780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EDA3203F-4B4B-7FE8-F19B-A1640B0F0107}"/>
                    </a:ext>
                  </a:extLst>
                </p14:cNvPr>
                <p14:cNvContentPartPr/>
                <p14:nvPr/>
              </p14:nvContentPartPr>
              <p14:xfrm>
                <a:off x="8209042" y="2719137"/>
                <a:ext cx="149400" cy="318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EDA3203F-4B4B-7FE8-F19B-A1640B0F010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193562" y="2703657"/>
                  <a:ext cx="180000" cy="34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8FF5B55A-A7E8-EDE3-0A97-B1687B96E66C}"/>
              </a:ext>
            </a:extLst>
          </p:cNvPr>
          <p:cNvGrpSpPr/>
          <p:nvPr/>
        </p:nvGrpSpPr>
        <p:grpSpPr>
          <a:xfrm>
            <a:off x="351739" y="2586297"/>
            <a:ext cx="3231360" cy="522000"/>
            <a:chOff x="894562" y="3727857"/>
            <a:chExt cx="3231360" cy="52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7EE97A5-8EC9-18B6-87D5-F534E3CEEBA5}"/>
                    </a:ext>
                  </a:extLst>
                </p14:cNvPr>
                <p14:cNvContentPartPr/>
                <p14:nvPr/>
              </p14:nvContentPartPr>
              <p14:xfrm>
                <a:off x="911482" y="3953217"/>
                <a:ext cx="5040" cy="36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7EE97A5-8EC9-18B6-87D5-F534E3CEEBA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96002" y="3938097"/>
                  <a:ext cx="356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AA027E87-0943-04C6-9225-01BCADF773DB}"/>
                    </a:ext>
                  </a:extLst>
                </p14:cNvPr>
                <p14:cNvContentPartPr/>
                <p14:nvPr/>
              </p14:nvContentPartPr>
              <p14:xfrm>
                <a:off x="922642" y="4126737"/>
                <a:ext cx="14040" cy="68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AA027E87-0943-04C6-9225-01BCADF773D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907522" y="4111257"/>
                  <a:ext cx="44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8335D88-9D09-30F3-19B7-0E299AF61958}"/>
                    </a:ext>
                  </a:extLst>
                </p14:cNvPr>
                <p14:cNvContentPartPr/>
                <p14:nvPr/>
              </p14:nvContentPartPr>
              <p14:xfrm>
                <a:off x="894562" y="3981297"/>
                <a:ext cx="83880" cy="2685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8335D88-9D09-30F3-19B7-0E299AF6195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79442" y="3966177"/>
                  <a:ext cx="114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8DC5B1A9-9154-BE05-C678-7D638437B44C}"/>
                    </a:ext>
                  </a:extLst>
                </p14:cNvPr>
                <p14:cNvContentPartPr/>
                <p14:nvPr/>
              </p14:nvContentPartPr>
              <p14:xfrm>
                <a:off x="1057282" y="3961497"/>
                <a:ext cx="154440" cy="110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8DC5B1A9-9154-BE05-C678-7D638437B44C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1042162" y="3946017"/>
                  <a:ext cx="185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A14CECBF-CDC2-ECED-6D06-0D3F4B878AE9}"/>
                    </a:ext>
                  </a:extLst>
                </p14:cNvPr>
                <p14:cNvContentPartPr/>
                <p14:nvPr/>
              </p14:nvContentPartPr>
              <p14:xfrm>
                <a:off x="1249882" y="3974097"/>
                <a:ext cx="76680" cy="1224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A14CECBF-CDC2-ECED-6D06-0D3F4B878AE9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234762" y="3958977"/>
                  <a:ext cx="106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DC4141B-F92E-7D08-07B0-663A34DD4FB6}"/>
                    </a:ext>
                  </a:extLst>
                </p14:cNvPr>
                <p14:cNvContentPartPr/>
                <p14:nvPr/>
              </p14:nvContentPartPr>
              <p14:xfrm>
                <a:off x="1402162" y="3886977"/>
                <a:ext cx="44280" cy="16560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DC4141B-F92E-7D08-07B0-663A34DD4FB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387042" y="3871497"/>
                  <a:ext cx="74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D8BE7E1-C664-DB8E-0FD6-7F1D687F35B5}"/>
                    </a:ext>
                  </a:extLst>
                </p14:cNvPr>
                <p14:cNvContentPartPr/>
                <p14:nvPr/>
              </p14:nvContentPartPr>
              <p14:xfrm>
                <a:off x="1376602" y="3954297"/>
                <a:ext cx="117360" cy="288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D8BE7E1-C664-DB8E-0FD6-7F1D687F35B5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1361482" y="3938817"/>
                  <a:ext cx="147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040D105F-F87A-99D6-0B5B-020C84924511}"/>
                    </a:ext>
                  </a:extLst>
                </p14:cNvPr>
                <p14:cNvContentPartPr/>
                <p14:nvPr/>
              </p14:nvContentPartPr>
              <p14:xfrm>
                <a:off x="1502242" y="3949617"/>
                <a:ext cx="122760" cy="127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040D105F-F87A-99D6-0B5B-020C8492451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486762" y="3934497"/>
                  <a:ext cx="153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6300CA36-6837-2574-42F7-5AA24D81FDAD}"/>
                    </a:ext>
                  </a:extLst>
                </p14:cNvPr>
                <p14:cNvContentPartPr/>
                <p14:nvPr/>
              </p14:nvContentPartPr>
              <p14:xfrm>
                <a:off x="1671802" y="3980577"/>
                <a:ext cx="90000" cy="853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6300CA36-6837-2574-42F7-5AA24D81FDAD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656682" y="3965457"/>
                  <a:ext cx="12060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E713B05-F70C-AC82-0A58-F10D0BCCF702}"/>
                    </a:ext>
                  </a:extLst>
                </p14:cNvPr>
                <p14:cNvContentPartPr/>
                <p14:nvPr/>
              </p14:nvContentPartPr>
              <p14:xfrm>
                <a:off x="1834522" y="3816417"/>
                <a:ext cx="120600" cy="2430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E713B05-F70C-AC82-0A58-F10D0BCCF702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1819402" y="3801297"/>
                  <a:ext cx="1512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2EBC985-37D5-EB43-51DD-EC950485F07D}"/>
                    </a:ext>
                  </a:extLst>
                </p14:cNvPr>
                <p14:cNvContentPartPr/>
                <p14:nvPr/>
              </p14:nvContentPartPr>
              <p14:xfrm>
                <a:off x="1999042" y="3935577"/>
                <a:ext cx="168840" cy="113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2EBC985-37D5-EB43-51DD-EC950485F07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1983922" y="3920457"/>
                  <a:ext cx="199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82910728-A5A0-EFDE-8903-DFB9C2CD4849}"/>
                    </a:ext>
                  </a:extLst>
                </p14:cNvPr>
                <p14:cNvContentPartPr/>
                <p14:nvPr/>
              </p14:nvContentPartPr>
              <p14:xfrm>
                <a:off x="2236282" y="3881937"/>
                <a:ext cx="23400" cy="1191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82910728-A5A0-EFDE-8903-DFB9C2CD4849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2221162" y="3866817"/>
                  <a:ext cx="540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7814150-4B80-58A0-4E21-FC6CB5249224}"/>
                    </a:ext>
                  </a:extLst>
                </p14:cNvPr>
                <p14:cNvContentPartPr/>
                <p14:nvPr/>
              </p14:nvContentPartPr>
              <p14:xfrm>
                <a:off x="2185162" y="3917937"/>
                <a:ext cx="113400" cy="133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7814150-4B80-58A0-4E21-FC6CB5249224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2170042" y="3902817"/>
                  <a:ext cx="14400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72367CA-FFB5-853B-B772-6B02AA0C3317}"/>
                    </a:ext>
                  </a:extLst>
                </p14:cNvPr>
                <p14:cNvContentPartPr/>
                <p14:nvPr/>
              </p14:nvContentPartPr>
              <p14:xfrm>
                <a:off x="2372722" y="3874737"/>
                <a:ext cx="12240" cy="1342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72367CA-FFB5-853B-B772-6B02AA0C3317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2357602" y="3859617"/>
                  <a:ext cx="42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1039D739-A4B7-87A9-2FB9-73B1BB9706D5}"/>
                    </a:ext>
                  </a:extLst>
                </p14:cNvPr>
                <p14:cNvContentPartPr/>
                <p14:nvPr/>
              </p14:nvContentPartPr>
              <p14:xfrm>
                <a:off x="2364082" y="3841977"/>
                <a:ext cx="22680" cy="180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1039D739-A4B7-87A9-2FB9-73B1BB9706D5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2348602" y="3826497"/>
                  <a:ext cx="532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4D8EC356-D6C3-4045-5E0B-5815590E3B8D}"/>
                    </a:ext>
                  </a:extLst>
                </p14:cNvPr>
                <p14:cNvContentPartPr/>
                <p14:nvPr/>
              </p14:nvContentPartPr>
              <p14:xfrm>
                <a:off x="2432842" y="3881937"/>
                <a:ext cx="97560" cy="1270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4D8EC356-D6C3-4045-5E0B-5815590E3B8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2417722" y="3866817"/>
                  <a:ext cx="1281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FCC1BA58-E8E4-0A77-A051-8A49F94E2E84}"/>
                    </a:ext>
                  </a:extLst>
                </p14:cNvPr>
                <p14:cNvContentPartPr/>
                <p14:nvPr/>
              </p14:nvContentPartPr>
              <p14:xfrm>
                <a:off x="2589442" y="3879417"/>
                <a:ext cx="132840" cy="1166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FCC1BA58-E8E4-0A77-A051-8A49F94E2E8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2573962" y="3864297"/>
                  <a:ext cx="1630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2EB1B1F1-9A8E-A40B-B625-276F20150AC9}"/>
                    </a:ext>
                  </a:extLst>
                </p14:cNvPr>
                <p14:cNvContentPartPr/>
                <p14:nvPr/>
              </p14:nvContentPartPr>
              <p14:xfrm>
                <a:off x="2837122" y="3863217"/>
                <a:ext cx="159840" cy="242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2EB1B1F1-9A8E-A40B-B625-276F20150AC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2822002" y="3847737"/>
                  <a:ext cx="1904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3EC03A02-4472-05CD-FC8A-CCEB447B581E}"/>
                    </a:ext>
                  </a:extLst>
                </p14:cNvPr>
                <p14:cNvContentPartPr/>
                <p14:nvPr/>
              </p14:nvContentPartPr>
              <p14:xfrm>
                <a:off x="3018562" y="3846657"/>
                <a:ext cx="69480" cy="1375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3EC03A02-4472-05CD-FC8A-CCEB447B581E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3003442" y="3831537"/>
                  <a:ext cx="99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453E401-DB9B-6B68-23D7-207257E92942}"/>
                    </a:ext>
                  </a:extLst>
                </p14:cNvPr>
                <p14:cNvContentPartPr/>
                <p14:nvPr/>
              </p14:nvContentPartPr>
              <p14:xfrm>
                <a:off x="3112522" y="3874737"/>
                <a:ext cx="115200" cy="1364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453E401-DB9B-6B68-23D7-207257E92942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3097042" y="3859617"/>
                  <a:ext cx="145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F42FD34B-58B8-CDA6-3F54-19D297D7D6EE}"/>
                    </a:ext>
                  </a:extLst>
                </p14:cNvPr>
                <p14:cNvContentPartPr/>
                <p14:nvPr/>
              </p14:nvContentPartPr>
              <p14:xfrm>
                <a:off x="3267322" y="3732897"/>
                <a:ext cx="138240" cy="272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F42FD34B-58B8-CDA6-3F54-19D297D7D6E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3251842" y="3717417"/>
                  <a:ext cx="16884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FE3B6A07-9F6C-EE63-15ED-6689432D5F82}"/>
                    </a:ext>
                  </a:extLst>
                </p14:cNvPr>
                <p14:cNvContentPartPr/>
                <p14:nvPr/>
              </p14:nvContentPartPr>
              <p14:xfrm>
                <a:off x="3411682" y="3727857"/>
                <a:ext cx="56520" cy="2721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FE3B6A07-9F6C-EE63-15ED-6689432D5F82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3396202" y="3712737"/>
                  <a:ext cx="871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EF42408-6782-C4AB-2399-DB842E95DB16}"/>
                    </a:ext>
                  </a:extLst>
                </p14:cNvPr>
                <p14:cNvContentPartPr/>
                <p14:nvPr/>
              </p14:nvContentPartPr>
              <p14:xfrm>
                <a:off x="3526882" y="3896337"/>
                <a:ext cx="133560" cy="11412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EF42408-6782-C4AB-2399-DB842E95DB16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3511762" y="3881217"/>
                  <a:ext cx="164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70C2EFA-DACF-E8D1-A4C2-9322894EF230}"/>
                    </a:ext>
                  </a:extLst>
                </p14:cNvPr>
                <p14:cNvContentPartPr/>
                <p14:nvPr/>
              </p14:nvContentPartPr>
              <p14:xfrm>
                <a:off x="3724522" y="3874017"/>
                <a:ext cx="215280" cy="127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70C2EFA-DACF-E8D1-A4C2-9322894EF23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3709042" y="3858897"/>
                  <a:ext cx="2458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0B8B21BA-8151-3C20-503D-65B946E9D7A6}"/>
                    </a:ext>
                  </a:extLst>
                </p14:cNvPr>
                <p14:cNvContentPartPr/>
                <p14:nvPr/>
              </p14:nvContentPartPr>
              <p14:xfrm>
                <a:off x="4084522" y="3815337"/>
                <a:ext cx="29880" cy="194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0B8B21BA-8151-3C20-503D-65B946E9D7A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4069402" y="3800217"/>
                  <a:ext cx="6048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1A31B1DF-1563-A0EB-39EF-52CCB815F4BF}"/>
                    </a:ext>
                  </a:extLst>
                </p14:cNvPr>
                <p14:cNvContentPartPr/>
                <p14:nvPr/>
              </p14:nvContentPartPr>
              <p14:xfrm>
                <a:off x="4122322" y="3934857"/>
                <a:ext cx="3600" cy="10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1A31B1DF-1563-A0EB-39EF-52CCB815F4BF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4106842" y="3919737"/>
                  <a:ext cx="34200" cy="31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0" name="Picture 179" descr="\documentclass{article}&#10;\usepackage{amsmath}&#10;\pagestyle{empty}&#10;\begin{document}&#10;&#10;&#10;$ \frac{dA_0}{dt} = -2k \rho A_0(1-r_1) + \epsilon(1-A_0-A_2)r_1$&#10;&#10;\end{document}" title="IguanaTex Bitmap Display">
            <a:extLst>
              <a:ext uri="{FF2B5EF4-FFF2-40B4-BE49-F238E27FC236}">
                <a16:creationId xmlns:a16="http://schemas.microsoft.com/office/drawing/2014/main" id="{41B9CF75-5F36-F693-F6C2-D78AE6A7F82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99"/>
          <a:stretch>
            <a:fillRect/>
          </a:stretch>
        </p:blipFill>
        <p:spPr>
          <a:xfrm>
            <a:off x="1515340" y="4092897"/>
            <a:ext cx="6694422" cy="475560"/>
          </a:xfrm>
          <a:prstGeom prst="rect">
            <a:avLst/>
          </a:prstGeom>
        </p:spPr>
      </p:pic>
      <p:pic>
        <p:nvPicPr>
          <p:cNvPr id="182" name="Picture 181" descr="\documentclass{article}&#10;\usepackage{amsmath}&#10;\pagestyle{empty}&#10;\begin{document}&#10;&#10;&#10;$\frac{dA_2}{dt} = k\delta \rho (1 - A_0 - A_2)(1 - r_1) - 2\epsilon A_2r_1$&#10;&#10;\end{document}" title="IguanaTex Bitmap Display">
            <a:extLst>
              <a:ext uri="{FF2B5EF4-FFF2-40B4-BE49-F238E27FC236}">
                <a16:creationId xmlns:a16="http://schemas.microsoft.com/office/drawing/2014/main" id="{14D1574A-A5B5-13DA-C29D-7236E945678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00"/>
          <a:stretch>
            <a:fillRect/>
          </a:stretch>
        </p:blipFill>
        <p:spPr>
          <a:xfrm>
            <a:off x="1508419" y="4682979"/>
            <a:ext cx="6515100" cy="470535"/>
          </a:xfrm>
          <a:prstGeom prst="rect">
            <a:avLst/>
          </a:prstGeom>
        </p:spPr>
      </p:pic>
      <p:pic>
        <p:nvPicPr>
          <p:cNvPr id="184" name="Picture 183" descr="\documentclass{article}&#10;\usepackage{amsmath}&#10;\pagestyle{empty}&#10;\begin{document}&#10;&#10;$ \frac{dr_1}{dt} = 2k\rho A_0(1-r_1) - \epsilon (1 - A_0 - A_2)r_1 + k \delta \rho (1 - A_0 - A_2)(1-r_1) - 2\epsilon A_2r_1$&#10;&#10;&#10;&#10;\end{document}" title="IguanaTex Bitmap Display">
            <a:extLst>
              <a:ext uri="{FF2B5EF4-FFF2-40B4-BE49-F238E27FC236}">
                <a16:creationId xmlns:a16="http://schemas.microsoft.com/office/drawing/2014/main" id="{E3D72591-DBE6-A4FF-383F-68EFCB6DE6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01"/>
          <a:stretch>
            <a:fillRect/>
          </a:stretch>
        </p:blipFill>
        <p:spPr>
          <a:xfrm>
            <a:off x="1554347" y="5279495"/>
            <a:ext cx="10101659" cy="40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06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3ADB2B3-C049-B31C-2904-4A39CE93432D}"/>
              </a:ext>
            </a:extLst>
          </p:cNvPr>
          <p:cNvGrpSpPr/>
          <p:nvPr/>
        </p:nvGrpSpPr>
        <p:grpSpPr>
          <a:xfrm>
            <a:off x="682882" y="449697"/>
            <a:ext cx="366120" cy="402120"/>
            <a:chOff x="682882" y="449697"/>
            <a:chExt cx="36612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B6A2A97-D870-81F6-2204-495A0A06C78E}"/>
                    </a:ext>
                  </a:extLst>
                </p14:cNvPr>
                <p14:cNvContentPartPr/>
                <p14:nvPr/>
              </p14:nvContentPartPr>
              <p14:xfrm>
                <a:off x="682882" y="449697"/>
                <a:ext cx="150480" cy="402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B6A2A97-D870-81F6-2204-495A0A06C78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7402" y="434577"/>
                  <a:ext cx="1807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831BBAD-8902-8D12-5BCD-67F87DA2D7EE}"/>
                    </a:ext>
                  </a:extLst>
                </p14:cNvPr>
                <p14:cNvContentPartPr/>
                <p14:nvPr/>
              </p14:nvContentPartPr>
              <p14:xfrm>
                <a:off x="968362" y="659217"/>
                <a:ext cx="72720" cy="43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831BBAD-8902-8D12-5BCD-67F87DA2D7E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53242" y="643737"/>
                  <a:ext cx="102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F87992C-471D-12E4-F340-6CA6ABD9F529}"/>
                    </a:ext>
                  </a:extLst>
                </p14:cNvPr>
                <p14:cNvContentPartPr/>
                <p14:nvPr/>
              </p14:nvContentPartPr>
              <p14:xfrm>
                <a:off x="989242" y="733737"/>
                <a:ext cx="59760" cy="1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F87992C-471D-12E4-F340-6CA6ABD9F52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3762" y="718617"/>
                  <a:ext cx="9036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EA3E50-DA39-A9C9-2D06-76055EDBF258}"/>
              </a:ext>
            </a:extLst>
          </p:cNvPr>
          <p:cNvGrpSpPr/>
          <p:nvPr/>
        </p:nvGrpSpPr>
        <p:grpSpPr>
          <a:xfrm>
            <a:off x="1285162" y="338457"/>
            <a:ext cx="1027080" cy="478440"/>
            <a:chOff x="1285162" y="338457"/>
            <a:chExt cx="1027080" cy="47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E11A775-F3AE-991E-E7F4-9521EB4A4D85}"/>
                    </a:ext>
                  </a:extLst>
                </p14:cNvPr>
                <p14:cNvContentPartPr/>
                <p14:nvPr/>
              </p14:nvContentPartPr>
              <p14:xfrm>
                <a:off x="1285162" y="538977"/>
                <a:ext cx="153720" cy="253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E11A775-F3AE-991E-E7F4-9521EB4A4D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70042" y="523497"/>
                  <a:ext cx="1839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6813B5D-6DAC-4D51-094C-401FBF096455}"/>
                    </a:ext>
                  </a:extLst>
                </p14:cNvPr>
                <p14:cNvContentPartPr/>
                <p14:nvPr/>
              </p14:nvContentPartPr>
              <p14:xfrm>
                <a:off x="1528882" y="515577"/>
                <a:ext cx="91080" cy="2408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6813B5D-6DAC-4D51-094C-401FBF09645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13762" y="500457"/>
                  <a:ext cx="1216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6F835C5-27E0-B104-8EE5-260E0DBCE898}"/>
                    </a:ext>
                  </a:extLst>
                </p14:cNvPr>
                <p14:cNvContentPartPr/>
                <p14:nvPr/>
              </p14:nvContentPartPr>
              <p14:xfrm>
                <a:off x="1750282" y="536457"/>
                <a:ext cx="163800" cy="280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6F835C5-27E0-B104-8EE5-260E0DBCE89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35162" y="520977"/>
                  <a:ext cx="19440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13542F2-C6E5-13AC-62C8-F5569ED5DECB}"/>
                    </a:ext>
                  </a:extLst>
                </p14:cNvPr>
                <p14:cNvContentPartPr/>
                <p14:nvPr/>
              </p14:nvContentPartPr>
              <p14:xfrm>
                <a:off x="1982122" y="451497"/>
                <a:ext cx="101520" cy="76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13542F2-C6E5-13AC-62C8-F5569ED5DEC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67002" y="436017"/>
                  <a:ext cx="1317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9A12E6A-EC9B-4478-6ADB-3B3FC7043D92}"/>
                    </a:ext>
                  </a:extLst>
                </p14:cNvPr>
                <p14:cNvContentPartPr/>
                <p14:nvPr/>
              </p14:nvContentPartPr>
              <p14:xfrm>
                <a:off x="2170762" y="338457"/>
                <a:ext cx="141480" cy="474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9A12E6A-EC9B-4478-6ADB-3B3FC7043D9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55282" y="322977"/>
                  <a:ext cx="172080" cy="50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C5391A0E-42D3-C4DE-645B-7531AF98885E}"/>
                  </a:ext>
                </a:extLst>
              </p14:cNvPr>
              <p14:cNvContentPartPr/>
              <p14:nvPr/>
            </p14:nvContentPartPr>
            <p14:xfrm>
              <a:off x="2569282" y="557337"/>
              <a:ext cx="1080" cy="4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C5391A0E-42D3-C4DE-645B-7531AF98885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554162" y="541857"/>
                <a:ext cx="3168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DC1B7DC-051F-5AD9-1FA6-F931F5A00E71}"/>
                  </a:ext>
                </a:extLst>
              </p14:cNvPr>
              <p14:cNvContentPartPr/>
              <p14:nvPr/>
            </p14:nvContentPartPr>
            <p14:xfrm>
              <a:off x="645082" y="991857"/>
              <a:ext cx="1889280" cy="1015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DC1B7DC-051F-5AD9-1FA6-F931F5A00E7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29962" y="976737"/>
                <a:ext cx="191988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A45F4B2F-16FF-FBA1-BF05-43A0E6B6F84E}"/>
              </a:ext>
            </a:extLst>
          </p:cNvPr>
          <p:cNvGrpSpPr/>
          <p:nvPr/>
        </p:nvGrpSpPr>
        <p:grpSpPr>
          <a:xfrm>
            <a:off x="690082" y="1441137"/>
            <a:ext cx="2243880" cy="282240"/>
            <a:chOff x="690082" y="1441137"/>
            <a:chExt cx="224388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880510B-34D8-0EC0-6261-0E63D0198B80}"/>
                    </a:ext>
                  </a:extLst>
                </p14:cNvPr>
                <p14:cNvContentPartPr/>
                <p14:nvPr/>
              </p14:nvContentPartPr>
              <p14:xfrm>
                <a:off x="690082" y="1548777"/>
                <a:ext cx="145440" cy="1746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880510B-34D8-0EC0-6261-0E63D0198B8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4602" y="1533297"/>
                  <a:ext cx="1760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57F678E-95DF-619A-9B5A-B23177CC5B34}"/>
                    </a:ext>
                  </a:extLst>
                </p14:cNvPr>
                <p14:cNvContentPartPr/>
                <p14:nvPr/>
              </p14:nvContentPartPr>
              <p14:xfrm>
                <a:off x="890602" y="1441857"/>
                <a:ext cx="134280" cy="2761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57F678E-95DF-619A-9B5A-B23177CC5B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5122" y="1426737"/>
                  <a:ext cx="16488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21F6150-ADA4-04D7-9039-D104A1AAEBC8}"/>
                    </a:ext>
                  </a:extLst>
                </p14:cNvPr>
                <p14:cNvContentPartPr/>
                <p14:nvPr/>
              </p14:nvContentPartPr>
              <p14:xfrm>
                <a:off x="1068442" y="1591257"/>
                <a:ext cx="92160" cy="1119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21F6150-ADA4-04D7-9039-D104A1AAEBC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53322" y="1575777"/>
                  <a:ext cx="1227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320764E-B5AD-FA20-A320-A23CB1221C3D}"/>
                    </a:ext>
                  </a:extLst>
                </p14:cNvPr>
                <p14:cNvContentPartPr/>
                <p14:nvPr/>
              </p14:nvContentPartPr>
              <p14:xfrm>
                <a:off x="1199482" y="1603857"/>
                <a:ext cx="95760" cy="964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320764E-B5AD-FA20-A320-A23CB1221C3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84002" y="1588737"/>
                  <a:ext cx="126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53D861D-94D2-4CF9-26AF-8902B40C057F}"/>
                    </a:ext>
                  </a:extLst>
                </p14:cNvPr>
                <p14:cNvContentPartPr/>
                <p14:nvPr/>
              </p14:nvContentPartPr>
              <p14:xfrm>
                <a:off x="1369402" y="1556697"/>
                <a:ext cx="31680" cy="155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53D861D-94D2-4CF9-26AF-8902B40C057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54282" y="1541577"/>
                  <a:ext cx="622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4DA28B-5990-6A60-BEB1-B41BD3F87739}"/>
                    </a:ext>
                  </a:extLst>
                </p14:cNvPr>
                <p14:cNvContentPartPr/>
                <p14:nvPr/>
              </p14:nvContentPartPr>
              <p14:xfrm>
                <a:off x="1365442" y="1624017"/>
                <a:ext cx="105480" cy="6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4DA28B-5990-6A60-BEB1-B41BD3F8773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50322" y="1608897"/>
                  <a:ext cx="1357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C97D54A-CB70-B52F-882D-C4B80D6F1482}"/>
                    </a:ext>
                  </a:extLst>
                </p14:cNvPr>
                <p14:cNvContentPartPr/>
                <p14:nvPr/>
              </p14:nvContentPartPr>
              <p14:xfrm>
                <a:off x="1623562" y="1565697"/>
                <a:ext cx="31680" cy="129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0C97D54A-CB70-B52F-882D-C4B80D6F148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08442" y="1550217"/>
                  <a:ext cx="622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3917D44-DF64-1F33-C853-A17D228971D9}"/>
                    </a:ext>
                  </a:extLst>
                </p14:cNvPr>
                <p14:cNvContentPartPr/>
                <p14:nvPr/>
              </p14:nvContentPartPr>
              <p14:xfrm>
                <a:off x="1622122" y="1504497"/>
                <a:ext cx="360" cy="4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3917D44-DF64-1F33-C853-A17D228971D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06642" y="1489377"/>
                  <a:ext cx="30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17CBE10-981C-5572-E3DA-4CB3A94506C9}"/>
                    </a:ext>
                  </a:extLst>
                </p14:cNvPr>
                <p14:cNvContentPartPr/>
                <p14:nvPr/>
              </p14:nvContentPartPr>
              <p14:xfrm>
                <a:off x="1730482" y="1557417"/>
                <a:ext cx="29880" cy="126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17CBE10-981C-5572-E3DA-4CB3A94506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15002" y="1542297"/>
                  <a:ext cx="604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5A6CB76-3802-35F6-DEC0-027B65016B87}"/>
                    </a:ext>
                  </a:extLst>
                </p14:cNvPr>
                <p14:cNvContentPartPr/>
                <p14:nvPr/>
              </p14:nvContentPartPr>
              <p14:xfrm>
                <a:off x="1637962" y="1494777"/>
                <a:ext cx="27000" cy="219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5A6CB76-3802-35F6-DEC0-027B65016B8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22842" y="1479657"/>
                  <a:ext cx="572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251AD24-550F-F9ED-C829-243C7A935021}"/>
                    </a:ext>
                  </a:extLst>
                </p14:cNvPr>
                <p14:cNvContentPartPr/>
                <p14:nvPr/>
              </p14:nvContentPartPr>
              <p14:xfrm>
                <a:off x="1615642" y="1538337"/>
                <a:ext cx="62280" cy="122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251AD24-550F-F9ED-C829-243C7A93502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600522" y="1522857"/>
                  <a:ext cx="925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320EEDB-B962-238A-9119-A57EC4345896}"/>
                    </a:ext>
                  </a:extLst>
                </p14:cNvPr>
                <p14:cNvContentPartPr/>
                <p14:nvPr/>
              </p14:nvContentPartPr>
              <p14:xfrm>
                <a:off x="1774402" y="1467777"/>
                <a:ext cx="1800" cy="3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320EEDB-B962-238A-9119-A57EC434589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759282" y="1452297"/>
                  <a:ext cx="32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4B7EA5-47AE-1B01-2C94-13A609BB68C5}"/>
                    </a:ext>
                  </a:extLst>
                </p14:cNvPr>
                <p14:cNvContentPartPr/>
                <p14:nvPr/>
              </p14:nvContentPartPr>
              <p14:xfrm>
                <a:off x="1860442" y="1591977"/>
                <a:ext cx="190440" cy="114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4B7EA5-47AE-1B01-2C94-13A609BB68C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44962" y="1576857"/>
                  <a:ext cx="2210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53FAB5B-5D9B-BEBD-3D3A-2B7CFEC19545}"/>
                    </a:ext>
                  </a:extLst>
                </p14:cNvPr>
                <p14:cNvContentPartPr/>
                <p14:nvPr/>
              </p14:nvContentPartPr>
              <p14:xfrm>
                <a:off x="2076802" y="1597737"/>
                <a:ext cx="124560" cy="83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53FAB5B-5D9B-BEBD-3D3A-2B7CFEC1954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61682" y="1582257"/>
                  <a:ext cx="155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DCC2519-46C1-210B-58DF-F882BD4FA6B2}"/>
                    </a:ext>
                  </a:extLst>
                </p14:cNvPr>
                <p14:cNvContentPartPr/>
                <p14:nvPr/>
              </p14:nvContentPartPr>
              <p14:xfrm>
                <a:off x="2271922" y="1617537"/>
                <a:ext cx="95040" cy="69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DCC2519-46C1-210B-58DF-F882BD4FA6B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56442" y="1602417"/>
                  <a:ext cx="1256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32DF69A-E06B-AAF2-125F-6AD743557D09}"/>
                    </a:ext>
                  </a:extLst>
                </p14:cNvPr>
                <p14:cNvContentPartPr/>
                <p14:nvPr/>
              </p14:nvContentPartPr>
              <p14:xfrm>
                <a:off x="2388562" y="1598457"/>
                <a:ext cx="45720" cy="95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32DF69A-E06B-AAF2-125F-6AD743557D0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373082" y="1582977"/>
                  <a:ext cx="763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442450A-2D4B-0341-6EA6-04D6FD6D121A}"/>
                    </a:ext>
                  </a:extLst>
                </p14:cNvPr>
                <p14:cNvContentPartPr/>
                <p14:nvPr/>
              </p14:nvContentPartPr>
              <p14:xfrm>
                <a:off x="2495122" y="1589457"/>
                <a:ext cx="136440" cy="1101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442450A-2D4B-0341-6EA6-04D6FD6D121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480002" y="1574337"/>
                  <a:ext cx="1666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FD7C852-8940-7D4A-7A6E-727E2D0B0FC2}"/>
                    </a:ext>
                  </a:extLst>
                </p14:cNvPr>
                <p14:cNvContentPartPr/>
                <p14:nvPr/>
              </p14:nvContentPartPr>
              <p14:xfrm>
                <a:off x="2650282" y="1441137"/>
                <a:ext cx="55080" cy="2512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FD7C852-8940-7D4A-7A6E-727E2D0B0FC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35162" y="1426017"/>
                  <a:ext cx="8532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5422AD6-F0FD-E391-5B97-DD780AF3FD99}"/>
                    </a:ext>
                  </a:extLst>
                </p14:cNvPr>
                <p14:cNvContentPartPr/>
                <p14:nvPr/>
              </p14:nvContentPartPr>
              <p14:xfrm>
                <a:off x="2782762" y="1552377"/>
                <a:ext cx="151200" cy="142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5422AD6-F0FD-E391-5B97-DD780AF3FD9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767282" y="1536897"/>
                  <a:ext cx="1818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8D0324E-33D3-4B56-1188-D5246B25DFF6}"/>
                    </a:ext>
                  </a:extLst>
                </p14:cNvPr>
                <p14:cNvContentPartPr/>
                <p14:nvPr/>
              </p14:nvContentPartPr>
              <p14:xfrm>
                <a:off x="1766482" y="1478937"/>
                <a:ext cx="18720" cy="9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8D0324E-33D3-4B56-1188-D5246B25DFF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51362" y="1463457"/>
                  <a:ext cx="4932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1FF15A9-B67B-741B-4EFF-6F476A599536}"/>
                  </a:ext>
                </a:extLst>
              </p14:cNvPr>
              <p14:cNvContentPartPr/>
              <p14:nvPr/>
            </p14:nvContentPartPr>
            <p14:xfrm>
              <a:off x="3311242" y="1506297"/>
              <a:ext cx="15480" cy="90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1FF15A9-B67B-741B-4EFF-6F476A59953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296122" y="1490817"/>
                <a:ext cx="4608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24DBC895-1F07-FAFE-54E4-B0D9D9A99C23}"/>
                  </a:ext>
                </a:extLst>
              </p14:cNvPr>
              <p14:cNvContentPartPr/>
              <p14:nvPr/>
            </p14:nvContentPartPr>
            <p14:xfrm>
              <a:off x="3325642" y="1662537"/>
              <a:ext cx="3600" cy="36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24DBC895-1F07-FAFE-54E4-B0D9D9A99C2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310522" y="1647417"/>
                <a:ext cx="34200" cy="3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47" name="Group 46">
            <a:extLst>
              <a:ext uri="{FF2B5EF4-FFF2-40B4-BE49-F238E27FC236}">
                <a16:creationId xmlns:a16="http://schemas.microsoft.com/office/drawing/2014/main" id="{18460C58-02C9-7BDA-2205-EFBF6C49C37E}"/>
              </a:ext>
            </a:extLst>
          </p:cNvPr>
          <p:cNvGrpSpPr/>
          <p:nvPr/>
        </p:nvGrpSpPr>
        <p:grpSpPr>
          <a:xfrm>
            <a:off x="4128082" y="1496577"/>
            <a:ext cx="746640" cy="315720"/>
            <a:chOff x="4128082" y="1496577"/>
            <a:chExt cx="74664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A8676B0-D98F-7196-4A31-E8D633B0EEC9}"/>
                    </a:ext>
                  </a:extLst>
                </p14:cNvPr>
                <p14:cNvContentPartPr/>
                <p14:nvPr/>
              </p14:nvContentPartPr>
              <p14:xfrm>
                <a:off x="4128082" y="1555977"/>
                <a:ext cx="175680" cy="1800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A8676B0-D98F-7196-4A31-E8D633B0EEC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12962" y="1540497"/>
                  <a:ext cx="2062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4675E34-EDA0-6A49-BA0E-2313A01AF49E}"/>
                    </a:ext>
                  </a:extLst>
                </p14:cNvPr>
                <p14:cNvContentPartPr/>
                <p14:nvPr/>
              </p14:nvContentPartPr>
              <p14:xfrm>
                <a:off x="4340482" y="1653897"/>
                <a:ext cx="74880" cy="91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4675E34-EDA0-6A49-BA0E-2313A01AF49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325002" y="1638417"/>
                  <a:ext cx="105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CAD7D01-649B-F9D9-7459-AB7CB87C5FE8}"/>
                    </a:ext>
                  </a:extLst>
                </p14:cNvPr>
                <p14:cNvContentPartPr/>
                <p14:nvPr/>
              </p14:nvContentPartPr>
              <p14:xfrm>
                <a:off x="4456042" y="1546977"/>
                <a:ext cx="57240" cy="189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CAD7D01-649B-F9D9-7459-AB7CB87C5FE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440562" y="1531857"/>
                  <a:ext cx="878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E8BC22A-0C68-CB23-557C-00A4796C4069}"/>
                    </a:ext>
                  </a:extLst>
                </p14:cNvPr>
                <p14:cNvContentPartPr/>
                <p14:nvPr/>
              </p14:nvContentPartPr>
              <p14:xfrm>
                <a:off x="4569082" y="1579017"/>
                <a:ext cx="106920" cy="716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E8BC22A-0C68-CB23-557C-00A4796C406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553602" y="1563897"/>
                  <a:ext cx="13752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7623A3B6-42D5-3AC0-AFF0-92FB65160CAE}"/>
                    </a:ext>
                  </a:extLst>
                </p14:cNvPr>
                <p14:cNvContentPartPr/>
                <p14:nvPr/>
              </p14:nvContentPartPr>
              <p14:xfrm>
                <a:off x="4618042" y="1589457"/>
                <a:ext cx="88560" cy="187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7623A3B6-42D5-3AC0-AFF0-92FB65160CA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602562" y="1574337"/>
                  <a:ext cx="1191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9EB81DA-FE6E-A132-4DA8-F479B0B5DC99}"/>
                    </a:ext>
                  </a:extLst>
                </p14:cNvPr>
                <p14:cNvContentPartPr/>
                <p14:nvPr/>
              </p14:nvContentPartPr>
              <p14:xfrm>
                <a:off x="4728562" y="1496577"/>
                <a:ext cx="146160" cy="315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9EB81DA-FE6E-A132-4DA8-F479B0B5DC9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713442" y="1481457"/>
                  <a:ext cx="176760" cy="34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A63E764-D6D1-699B-28F5-0A197F0AE7B0}"/>
                  </a:ext>
                </a:extLst>
              </p14:cNvPr>
              <p14:cNvContentPartPr/>
              <p14:nvPr/>
            </p14:nvContentPartPr>
            <p14:xfrm>
              <a:off x="5018002" y="1580097"/>
              <a:ext cx="140760" cy="28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A63E764-D6D1-699B-28F5-0A197F0AE7B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002882" y="1564617"/>
                <a:ext cx="171360" cy="3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CE4BB0E-754B-821F-0D51-8FBBAE89BE52}"/>
                  </a:ext>
                </a:extLst>
              </p14:cNvPr>
              <p14:cNvContentPartPr/>
              <p14:nvPr/>
            </p14:nvContentPartPr>
            <p14:xfrm>
              <a:off x="5047162" y="1696377"/>
              <a:ext cx="128520" cy="165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CE4BB0E-754B-821F-0D51-8FBBAE89BE5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031682" y="1680897"/>
                <a:ext cx="1591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A3FA057-E84A-6677-B5C8-45F3556FEBB1}"/>
                  </a:ext>
                </a:extLst>
              </p14:cNvPr>
              <p14:cNvContentPartPr/>
              <p14:nvPr/>
            </p14:nvContentPartPr>
            <p14:xfrm>
              <a:off x="5637922" y="1413777"/>
              <a:ext cx="169920" cy="2628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A3FA057-E84A-6677-B5C8-45F3556FEBB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622802" y="1398657"/>
                <a:ext cx="20052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28C5295D-160C-C79D-4FFD-59E444EE0AAB}"/>
                  </a:ext>
                </a:extLst>
              </p14:cNvPr>
              <p14:cNvContentPartPr/>
              <p14:nvPr/>
            </p14:nvContentPartPr>
            <p14:xfrm>
              <a:off x="6011242" y="1591977"/>
              <a:ext cx="129600" cy="1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28C5295D-160C-C79D-4FFD-59E444EE0AA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996122" y="1576857"/>
                <a:ext cx="159840" cy="3168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79D387E1-BC46-EA68-8FFE-A0A6FEB2B751}"/>
              </a:ext>
            </a:extLst>
          </p:cNvPr>
          <p:cNvGrpSpPr/>
          <p:nvPr/>
        </p:nvGrpSpPr>
        <p:grpSpPr>
          <a:xfrm>
            <a:off x="6388882" y="1429977"/>
            <a:ext cx="355680" cy="378360"/>
            <a:chOff x="6388882" y="1429977"/>
            <a:chExt cx="355680" cy="37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943B115-35C7-F747-6E68-CA9F0AE0F1AD}"/>
                    </a:ext>
                  </a:extLst>
                </p14:cNvPr>
                <p14:cNvContentPartPr/>
                <p14:nvPr/>
              </p14:nvContentPartPr>
              <p14:xfrm>
                <a:off x="6388882" y="1429977"/>
                <a:ext cx="168840" cy="2048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943B115-35C7-F747-6E68-CA9F0AE0F1A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73762" y="1414857"/>
                  <a:ext cx="19944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BE30A68-0BAF-EA99-4FD6-001C7C9C54B8}"/>
                    </a:ext>
                  </a:extLst>
                </p14:cNvPr>
                <p14:cNvContentPartPr/>
                <p14:nvPr/>
              </p14:nvContentPartPr>
              <p14:xfrm>
                <a:off x="6615322" y="1538697"/>
                <a:ext cx="49320" cy="269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BE30A68-0BAF-EA99-4FD6-001C7C9C54B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599842" y="1523217"/>
                  <a:ext cx="79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0A06121-43B5-A6A1-2CEE-8D1B4BF4A32C}"/>
                    </a:ext>
                  </a:extLst>
                </p14:cNvPr>
                <p14:cNvContentPartPr/>
                <p14:nvPr/>
              </p14:nvContentPartPr>
              <p14:xfrm>
                <a:off x="6676162" y="1562457"/>
                <a:ext cx="68400" cy="1306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0A06121-43B5-A6A1-2CEE-8D1B4BF4A32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661042" y="1546977"/>
                  <a:ext cx="9900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A76E4F6-7316-7102-306B-3E76468B795B}"/>
              </a:ext>
            </a:extLst>
          </p:cNvPr>
          <p:cNvGrpSpPr/>
          <p:nvPr/>
        </p:nvGrpSpPr>
        <p:grpSpPr>
          <a:xfrm>
            <a:off x="7158922" y="1366617"/>
            <a:ext cx="231120" cy="362880"/>
            <a:chOff x="7158922" y="1366617"/>
            <a:chExt cx="23112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17F6D8C0-1B27-379C-9E15-FDE76C025256}"/>
                    </a:ext>
                  </a:extLst>
                </p14:cNvPr>
                <p14:cNvContentPartPr/>
                <p14:nvPr/>
              </p14:nvContentPartPr>
              <p14:xfrm>
                <a:off x="7158922" y="1514937"/>
                <a:ext cx="133560" cy="2145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17F6D8C0-1B27-379C-9E15-FDE76C02525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143802" y="1499817"/>
                  <a:ext cx="16416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FAD74A2-2F35-0618-A3B9-7691537B4DCD}"/>
                    </a:ext>
                  </a:extLst>
                </p14:cNvPr>
                <p14:cNvContentPartPr/>
                <p14:nvPr/>
              </p14:nvContentPartPr>
              <p14:xfrm>
                <a:off x="7286362" y="1366617"/>
                <a:ext cx="103680" cy="957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FAD74A2-2F35-0618-A3B9-7691537B4DC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271242" y="1351497"/>
                  <a:ext cx="13428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B7F7A65-E218-4E5E-E427-F1B7B70839EF}"/>
              </a:ext>
            </a:extLst>
          </p:cNvPr>
          <p:cNvGrpSpPr/>
          <p:nvPr/>
        </p:nvGrpSpPr>
        <p:grpSpPr>
          <a:xfrm>
            <a:off x="7930762" y="1528977"/>
            <a:ext cx="124560" cy="171000"/>
            <a:chOff x="7930762" y="1528977"/>
            <a:chExt cx="124560" cy="17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D604FFB-E561-F385-37CE-82AF45534E7C}"/>
                    </a:ext>
                  </a:extLst>
                </p14:cNvPr>
                <p14:cNvContentPartPr/>
                <p14:nvPr/>
              </p14:nvContentPartPr>
              <p14:xfrm>
                <a:off x="7998082" y="1528977"/>
                <a:ext cx="2880" cy="171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D604FFB-E561-F385-37CE-82AF45534E7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982602" y="1513857"/>
                  <a:ext cx="33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17422F2-B2FC-8311-934C-F9322496CE03}"/>
                    </a:ext>
                  </a:extLst>
                </p14:cNvPr>
                <p14:cNvContentPartPr/>
                <p14:nvPr/>
              </p14:nvContentPartPr>
              <p14:xfrm>
                <a:off x="7930762" y="1620057"/>
                <a:ext cx="124560" cy="2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17422F2-B2FC-8311-934C-F9322496CE0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15282" y="1604937"/>
                  <a:ext cx="15516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9868F2A-A2D2-20FB-3BFF-562EA36A9B80}"/>
              </a:ext>
            </a:extLst>
          </p:cNvPr>
          <p:cNvGrpSpPr/>
          <p:nvPr/>
        </p:nvGrpSpPr>
        <p:grpSpPr>
          <a:xfrm>
            <a:off x="8240362" y="1369137"/>
            <a:ext cx="941760" cy="366120"/>
            <a:chOff x="8240362" y="1369137"/>
            <a:chExt cx="941760" cy="36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67A36E5-4FBD-0A4E-9D59-DB2ECF89F3B2}"/>
                    </a:ext>
                  </a:extLst>
                </p14:cNvPr>
                <p14:cNvContentPartPr/>
                <p14:nvPr/>
              </p14:nvContentPartPr>
              <p14:xfrm>
                <a:off x="8240362" y="1491177"/>
                <a:ext cx="138240" cy="149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67A36E5-4FBD-0A4E-9D59-DB2ECF89F3B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224882" y="1475697"/>
                  <a:ext cx="168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5F261D9-36BC-71D0-BC8A-84552EDD89CF}"/>
                    </a:ext>
                  </a:extLst>
                </p14:cNvPr>
                <p14:cNvContentPartPr/>
                <p14:nvPr/>
              </p14:nvContentPartPr>
              <p14:xfrm>
                <a:off x="8465002" y="1461297"/>
                <a:ext cx="90000" cy="189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5F261D9-36BC-71D0-BC8A-84552EDD89C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449522" y="1445817"/>
                  <a:ext cx="12060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325ABBCC-6A84-8262-43C0-FCACB619F898}"/>
                    </a:ext>
                  </a:extLst>
                </p14:cNvPr>
                <p14:cNvContentPartPr/>
                <p14:nvPr/>
              </p14:nvContentPartPr>
              <p14:xfrm>
                <a:off x="8674162" y="1490097"/>
                <a:ext cx="87120" cy="198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25ABBCC-6A84-8262-43C0-FCACB619F89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59042" y="1474977"/>
                  <a:ext cx="1173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59D4351-E108-B001-626B-C2314AB572A9}"/>
                    </a:ext>
                  </a:extLst>
                </p14:cNvPr>
                <p14:cNvContentPartPr/>
                <p14:nvPr/>
              </p14:nvContentPartPr>
              <p14:xfrm>
                <a:off x="8842642" y="1372377"/>
                <a:ext cx="96480" cy="997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59D4351-E108-B001-626B-C2314AB572A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827522" y="1356897"/>
                  <a:ext cx="1270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4AA3F74-91E3-B117-6483-6CF68101E1B1}"/>
                    </a:ext>
                  </a:extLst>
                </p14:cNvPr>
                <p14:cNvContentPartPr/>
                <p14:nvPr/>
              </p14:nvContentPartPr>
              <p14:xfrm>
                <a:off x="8917882" y="1399377"/>
                <a:ext cx="12240" cy="16560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4AA3F74-91E3-B117-6483-6CF68101E1B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902762" y="1384257"/>
                  <a:ext cx="428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5291281-3F26-DEFF-EB54-8C0E0DFE8540}"/>
                    </a:ext>
                  </a:extLst>
                </p14:cNvPr>
                <p14:cNvContentPartPr/>
                <p14:nvPr/>
              </p14:nvContentPartPr>
              <p14:xfrm>
                <a:off x="9036682" y="1369137"/>
                <a:ext cx="145440" cy="366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5291281-3F26-DEFF-EB54-8C0E0DFE854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021562" y="1353657"/>
                  <a:ext cx="176040" cy="39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D078148-E16B-FBDD-481C-9194592DDEB2}"/>
              </a:ext>
            </a:extLst>
          </p:cNvPr>
          <p:cNvGrpSpPr/>
          <p:nvPr/>
        </p:nvGrpSpPr>
        <p:grpSpPr>
          <a:xfrm>
            <a:off x="5223562" y="414417"/>
            <a:ext cx="835920" cy="225720"/>
            <a:chOff x="5223562" y="414417"/>
            <a:chExt cx="83592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FEF4B0F-DF32-0687-F361-BD82D54044A2}"/>
                    </a:ext>
                  </a:extLst>
                </p14:cNvPr>
                <p14:cNvContentPartPr/>
                <p14:nvPr/>
              </p14:nvContentPartPr>
              <p14:xfrm>
                <a:off x="5223562" y="457977"/>
                <a:ext cx="120600" cy="1180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FEF4B0F-DF32-0687-F361-BD82D54044A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208082" y="442497"/>
                  <a:ext cx="15120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69441DCD-3B49-CFE0-4FEE-F023463D0413}"/>
                    </a:ext>
                  </a:extLst>
                </p14:cNvPr>
                <p14:cNvContentPartPr/>
                <p14:nvPr/>
              </p14:nvContentPartPr>
              <p14:xfrm>
                <a:off x="5390602" y="537177"/>
                <a:ext cx="65880" cy="748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69441DCD-3B49-CFE0-4FEE-F023463D041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375482" y="522057"/>
                  <a:ext cx="96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245EFAE-8CBA-FE40-AA74-A030927D1612}"/>
                    </a:ext>
                  </a:extLst>
                </p14:cNvPr>
                <p14:cNvContentPartPr/>
                <p14:nvPr/>
              </p14:nvContentPartPr>
              <p14:xfrm>
                <a:off x="5522722" y="414417"/>
                <a:ext cx="38160" cy="2026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245EFAE-8CBA-FE40-AA74-A030927D161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07602" y="399297"/>
                  <a:ext cx="684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6EBD9B5-1B2A-42FD-004C-9283FAF698FE}"/>
                    </a:ext>
                  </a:extLst>
                </p14:cNvPr>
                <p14:cNvContentPartPr/>
                <p14:nvPr/>
              </p14:nvContentPartPr>
              <p14:xfrm>
                <a:off x="5629282" y="504417"/>
                <a:ext cx="93240" cy="83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6EBD9B5-1B2A-42FD-004C-9283FAF698F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614162" y="488937"/>
                  <a:ext cx="123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9D26E02-D0ED-C28D-F681-F72CE45E55BC}"/>
                    </a:ext>
                  </a:extLst>
                </p14:cNvPr>
                <p14:cNvContentPartPr/>
                <p14:nvPr/>
              </p14:nvContentPartPr>
              <p14:xfrm>
                <a:off x="5757802" y="424857"/>
                <a:ext cx="118800" cy="215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9D26E02-D0ED-C28D-F681-F72CE45E55B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742322" y="409737"/>
                  <a:ext cx="14904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8D2231F-8037-1E08-A0EE-1FC2C73A876B}"/>
                    </a:ext>
                  </a:extLst>
                </p14:cNvPr>
                <p14:cNvContentPartPr/>
                <p14:nvPr/>
              </p14:nvContentPartPr>
              <p14:xfrm>
                <a:off x="5977402" y="504417"/>
                <a:ext cx="82080" cy="147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8D2231F-8037-1E08-A0EE-1FC2C73A876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962282" y="488937"/>
                  <a:ext cx="1126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1A83791-B60E-84A8-4CA8-FA613B89BB46}"/>
                    </a:ext>
                  </a:extLst>
                </p14:cNvPr>
                <p14:cNvContentPartPr/>
                <p14:nvPr/>
              </p14:nvContentPartPr>
              <p14:xfrm>
                <a:off x="6005482" y="603057"/>
                <a:ext cx="24480" cy="219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1A83791-B60E-84A8-4CA8-FA613B89BB4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90362" y="587577"/>
                  <a:ext cx="55080" cy="5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886EA30-4EBE-3C58-0E3A-A4121665ED64}"/>
                  </a:ext>
                </a:extLst>
              </p14:cNvPr>
              <p14:cNvContentPartPr/>
              <p14:nvPr/>
            </p14:nvContentPartPr>
            <p14:xfrm>
              <a:off x="6240562" y="396057"/>
              <a:ext cx="189000" cy="2408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886EA30-4EBE-3C58-0E3A-A4121665ED6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225442" y="380937"/>
                <a:ext cx="21924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FF85043-1452-EDDC-302D-37048A590F8B}"/>
                  </a:ext>
                </a:extLst>
              </p14:cNvPr>
              <p14:cNvContentPartPr/>
              <p14:nvPr/>
            </p14:nvContentPartPr>
            <p14:xfrm>
              <a:off x="6598402" y="627177"/>
              <a:ext cx="18720" cy="1152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FF85043-1452-EDDC-302D-37048A590F8B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582922" y="611697"/>
                <a:ext cx="49320" cy="14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819C7BE4-BA2B-87FA-D1D9-85D87114FF16}"/>
              </a:ext>
            </a:extLst>
          </p:cNvPr>
          <p:cNvGrpSpPr/>
          <p:nvPr/>
        </p:nvGrpSpPr>
        <p:grpSpPr>
          <a:xfrm>
            <a:off x="7085122" y="375897"/>
            <a:ext cx="1016640" cy="248400"/>
            <a:chOff x="7085122" y="375897"/>
            <a:chExt cx="101664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11460229-0081-3AA9-A6B9-B6D9691F4ADF}"/>
                    </a:ext>
                  </a:extLst>
                </p14:cNvPr>
                <p14:cNvContentPartPr/>
                <p14:nvPr/>
              </p14:nvContentPartPr>
              <p14:xfrm>
                <a:off x="7085122" y="445017"/>
                <a:ext cx="168120" cy="1785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11460229-0081-3AA9-A6B9-B6D9691F4ADF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070002" y="429897"/>
                  <a:ext cx="198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93663FF2-7F89-5101-0BC4-ABABAF67B4B5}"/>
                    </a:ext>
                  </a:extLst>
                </p14:cNvPr>
                <p14:cNvContentPartPr/>
                <p14:nvPr/>
              </p14:nvContentPartPr>
              <p14:xfrm>
                <a:off x="7348282" y="536457"/>
                <a:ext cx="52560" cy="87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93663FF2-7F89-5101-0BC4-ABABAF67B4B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333162" y="520977"/>
                  <a:ext cx="828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A825ADC-D595-8E6C-D9E1-C618877A8B0F}"/>
                    </a:ext>
                  </a:extLst>
                </p14:cNvPr>
                <p14:cNvContentPartPr/>
                <p14:nvPr/>
              </p14:nvContentPartPr>
              <p14:xfrm>
                <a:off x="7503802" y="395337"/>
                <a:ext cx="33120" cy="1616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A825ADC-D595-8E6C-D9E1-C618877A8B0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488682" y="379857"/>
                  <a:ext cx="637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39EEA52-F3DD-A33A-63B2-60F8A3642B51}"/>
                    </a:ext>
                  </a:extLst>
                </p14:cNvPr>
                <p14:cNvContentPartPr/>
                <p14:nvPr/>
              </p14:nvContentPartPr>
              <p14:xfrm>
                <a:off x="7612882" y="412257"/>
                <a:ext cx="92520" cy="147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39EEA52-F3DD-A33A-63B2-60F8A3642B5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597762" y="396777"/>
                  <a:ext cx="12312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7D5A8B1C-06D6-7705-000B-5A4CAA537F32}"/>
                    </a:ext>
                  </a:extLst>
                </p14:cNvPr>
                <p14:cNvContentPartPr/>
                <p14:nvPr/>
              </p14:nvContentPartPr>
              <p14:xfrm>
                <a:off x="7738882" y="375897"/>
                <a:ext cx="135000" cy="184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7D5A8B1C-06D6-7705-000B-5A4CAA537F3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23762" y="360777"/>
                  <a:ext cx="1656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F13F6ADF-4DCA-5DB9-A6DD-5F312CFD8F1E}"/>
                    </a:ext>
                  </a:extLst>
                </p14:cNvPr>
                <p14:cNvContentPartPr/>
                <p14:nvPr/>
              </p14:nvContentPartPr>
              <p14:xfrm>
                <a:off x="8018962" y="400737"/>
                <a:ext cx="82800" cy="1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F13F6ADF-4DCA-5DB9-A6DD-5F312CFD8F1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003482" y="385617"/>
                  <a:ext cx="1134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989C0908-197F-356C-0497-687904D3505D}"/>
                    </a:ext>
                  </a:extLst>
                </p14:cNvPr>
                <p14:cNvContentPartPr/>
                <p14:nvPr/>
              </p14:nvContentPartPr>
              <p14:xfrm>
                <a:off x="8012482" y="511617"/>
                <a:ext cx="61200" cy="3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989C0908-197F-356C-0497-687904D3505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97002" y="496137"/>
                  <a:ext cx="9180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9A5F26BD-4B2C-E34F-3670-B7DC4F09AEEA}"/>
                  </a:ext>
                </a:extLst>
              </p14:cNvPr>
              <p14:cNvContentPartPr/>
              <p14:nvPr/>
            </p14:nvContentPartPr>
            <p14:xfrm>
              <a:off x="8316322" y="394257"/>
              <a:ext cx="113760" cy="1317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9A5F26BD-4B2C-E34F-3670-B7DC4F09AEE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301202" y="379137"/>
                <a:ext cx="144360" cy="16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96" name="Group 95">
            <a:extLst>
              <a:ext uri="{FF2B5EF4-FFF2-40B4-BE49-F238E27FC236}">
                <a16:creationId xmlns:a16="http://schemas.microsoft.com/office/drawing/2014/main" id="{F9660D92-FEAB-6B84-EC23-6197C27B16A3}"/>
              </a:ext>
            </a:extLst>
          </p:cNvPr>
          <p:cNvGrpSpPr/>
          <p:nvPr/>
        </p:nvGrpSpPr>
        <p:grpSpPr>
          <a:xfrm>
            <a:off x="8697562" y="437817"/>
            <a:ext cx="129240" cy="108000"/>
            <a:chOff x="8697562" y="437817"/>
            <a:chExt cx="129240" cy="10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146878CF-05AC-2900-D5CF-054C9A538861}"/>
                    </a:ext>
                  </a:extLst>
                </p14:cNvPr>
                <p14:cNvContentPartPr/>
                <p14:nvPr/>
              </p14:nvContentPartPr>
              <p14:xfrm>
                <a:off x="8697562" y="437817"/>
                <a:ext cx="93240" cy="7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146878CF-05AC-2900-D5CF-054C9A53886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682082" y="422337"/>
                  <a:ext cx="1238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EA234C40-9ECA-7B51-B0E2-DB1E385ACD72}"/>
                    </a:ext>
                  </a:extLst>
                </p14:cNvPr>
                <p14:cNvContentPartPr/>
                <p14:nvPr/>
              </p14:nvContentPartPr>
              <p14:xfrm>
                <a:off x="8702962" y="531777"/>
                <a:ext cx="123840" cy="14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EA234C40-9ECA-7B51-B0E2-DB1E385ACD7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687842" y="516297"/>
                  <a:ext cx="15444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5B8D713-AEC5-39C3-8CAC-450BBAD98F58}"/>
              </a:ext>
            </a:extLst>
          </p:cNvPr>
          <p:cNvGrpSpPr/>
          <p:nvPr/>
        </p:nvGrpSpPr>
        <p:grpSpPr>
          <a:xfrm>
            <a:off x="9005362" y="409017"/>
            <a:ext cx="736200" cy="270000"/>
            <a:chOff x="9005362" y="409017"/>
            <a:chExt cx="73620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098E9F52-B91A-41E6-2C93-74634B03836F}"/>
                    </a:ext>
                  </a:extLst>
                </p14:cNvPr>
                <p14:cNvContentPartPr/>
                <p14:nvPr/>
              </p14:nvContentPartPr>
              <p14:xfrm>
                <a:off x="9005362" y="409017"/>
                <a:ext cx="152640" cy="1839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098E9F52-B91A-41E6-2C93-74634B03836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990242" y="393537"/>
                  <a:ext cx="1832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A06D621-536A-9280-E832-3E7D2D2D845E}"/>
                    </a:ext>
                  </a:extLst>
                </p14:cNvPr>
                <p14:cNvContentPartPr/>
                <p14:nvPr/>
              </p14:nvContentPartPr>
              <p14:xfrm>
                <a:off x="9226042" y="604497"/>
                <a:ext cx="360" cy="52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A06D621-536A-9280-E832-3E7D2D2D845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210922" y="589377"/>
                  <a:ext cx="3096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CD49ED2-C2B5-7EA0-9F12-E30030D17D30}"/>
                    </a:ext>
                  </a:extLst>
                </p14:cNvPr>
                <p14:cNvContentPartPr/>
                <p14:nvPr/>
              </p14:nvContentPartPr>
              <p14:xfrm>
                <a:off x="9347002" y="470577"/>
                <a:ext cx="32400" cy="130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CD49ED2-C2B5-7EA0-9F12-E30030D17D3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331882" y="455457"/>
                  <a:ext cx="630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F43F7897-474E-56C9-7A46-69B5879C4132}"/>
                    </a:ext>
                  </a:extLst>
                </p14:cNvPr>
                <p14:cNvContentPartPr/>
                <p14:nvPr/>
              </p14:nvContentPartPr>
              <p14:xfrm>
                <a:off x="9449602" y="507657"/>
                <a:ext cx="104760" cy="136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F43F7897-474E-56C9-7A46-69B5879C413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434482" y="492177"/>
                  <a:ext cx="135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E955E06-1AD2-529D-B060-11D72915BF1A}"/>
                    </a:ext>
                  </a:extLst>
                </p14:cNvPr>
                <p14:cNvContentPartPr/>
                <p14:nvPr/>
              </p14:nvContentPartPr>
              <p14:xfrm>
                <a:off x="9608002" y="423417"/>
                <a:ext cx="133560" cy="255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E955E06-1AD2-529D-B060-11D72915BF1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592522" y="407937"/>
                  <a:ext cx="164160" cy="28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572AA385-D055-A163-02FF-1ED6C38B98EB}"/>
              </a:ext>
            </a:extLst>
          </p:cNvPr>
          <p:cNvGrpSpPr/>
          <p:nvPr/>
        </p:nvGrpSpPr>
        <p:grpSpPr>
          <a:xfrm>
            <a:off x="6856882" y="1549497"/>
            <a:ext cx="161280" cy="205560"/>
            <a:chOff x="6856882" y="1549497"/>
            <a:chExt cx="161280" cy="20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569BD05D-6703-78F2-2FC6-AA603668E81A}"/>
                    </a:ext>
                  </a:extLst>
                </p14:cNvPr>
                <p14:cNvContentPartPr/>
                <p14:nvPr/>
              </p14:nvContentPartPr>
              <p14:xfrm>
                <a:off x="6856882" y="1549497"/>
                <a:ext cx="131400" cy="30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569BD05D-6703-78F2-2FC6-AA603668E81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841762" y="1534377"/>
                  <a:ext cx="1620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FFB9B5AF-920B-82F3-C2EF-09E33C369D8C}"/>
                    </a:ext>
                  </a:extLst>
                </p14:cNvPr>
                <p14:cNvContentPartPr/>
                <p14:nvPr/>
              </p14:nvContentPartPr>
              <p14:xfrm>
                <a:off x="6906202" y="1603137"/>
                <a:ext cx="111960" cy="1519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FFB9B5AF-920B-82F3-C2EF-09E33C369D8C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91082" y="1588017"/>
                  <a:ext cx="142200" cy="182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8AADAE9F-C191-026D-CAF3-C6F3B4F5A7EF}"/>
                  </a:ext>
                </a:extLst>
              </p14:cNvPr>
              <p14:cNvContentPartPr/>
              <p14:nvPr/>
            </p14:nvContentPartPr>
            <p14:xfrm>
              <a:off x="5275762" y="2198217"/>
              <a:ext cx="140040" cy="28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8AADAE9F-C191-026D-CAF3-C6F3B4F5A7E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260282" y="2183097"/>
                <a:ext cx="170280" cy="3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E794481-CA5F-F288-1BF6-8D980172F15B}"/>
              </a:ext>
            </a:extLst>
          </p:cNvPr>
          <p:cNvGrpSpPr/>
          <p:nvPr/>
        </p:nvGrpSpPr>
        <p:grpSpPr>
          <a:xfrm>
            <a:off x="4155082" y="2080497"/>
            <a:ext cx="923400" cy="292320"/>
            <a:chOff x="4155082" y="2080497"/>
            <a:chExt cx="923400" cy="2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EF14EBD7-97CF-B4D1-1F3C-04D454550048}"/>
                    </a:ext>
                  </a:extLst>
                </p14:cNvPr>
                <p14:cNvContentPartPr/>
                <p14:nvPr/>
              </p14:nvContentPartPr>
              <p14:xfrm>
                <a:off x="4155082" y="2122977"/>
                <a:ext cx="149400" cy="19620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EF14EBD7-97CF-B4D1-1F3C-04D45455004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39962" y="2107857"/>
                  <a:ext cx="180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3C3100AF-5E7D-30F8-1B95-33E415A7265D}"/>
                    </a:ext>
                  </a:extLst>
                </p14:cNvPr>
                <p14:cNvContentPartPr/>
                <p14:nvPr/>
              </p14:nvContentPartPr>
              <p14:xfrm>
                <a:off x="4387642" y="2218377"/>
                <a:ext cx="27000" cy="13608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3C3100AF-5E7D-30F8-1B95-33E415A7265D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372522" y="2203257"/>
                  <a:ext cx="572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A6A13D7B-7EBD-EAD6-A046-BD498AD4F141}"/>
                    </a:ext>
                  </a:extLst>
                </p14:cNvPr>
                <p14:cNvContentPartPr/>
                <p14:nvPr/>
              </p14:nvContentPartPr>
              <p14:xfrm>
                <a:off x="4497442" y="2108577"/>
                <a:ext cx="48600" cy="17676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A6A13D7B-7EBD-EAD6-A046-BD498AD4F14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482322" y="2093457"/>
                  <a:ext cx="78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C54E85C-F4B7-645D-C966-6B3568801F7B}"/>
                    </a:ext>
                  </a:extLst>
                </p14:cNvPr>
                <p14:cNvContentPartPr/>
                <p14:nvPr/>
              </p14:nvContentPartPr>
              <p14:xfrm>
                <a:off x="4678522" y="2110017"/>
                <a:ext cx="146160" cy="684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C54E85C-F4B7-645D-C966-6B3568801F7B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663042" y="2094897"/>
                  <a:ext cx="1764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74BB0728-E434-459D-7150-822B75191927}"/>
                    </a:ext>
                  </a:extLst>
                </p14:cNvPr>
                <p14:cNvContentPartPr/>
                <p14:nvPr/>
              </p14:nvContentPartPr>
              <p14:xfrm>
                <a:off x="4759162" y="2143137"/>
                <a:ext cx="118080" cy="1857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74BB0728-E434-459D-7150-822B75191927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743682" y="2127657"/>
                  <a:ext cx="14868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1372F8B-3D15-EDFD-C4D4-4D64D21DE219}"/>
                    </a:ext>
                  </a:extLst>
                </p14:cNvPr>
                <p14:cNvContentPartPr/>
                <p14:nvPr/>
              </p14:nvContentPartPr>
              <p14:xfrm>
                <a:off x="4919362" y="2080497"/>
                <a:ext cx="159120" cy="28008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1372F8B-3D15-EDFD-C4D4-4D64D21DE21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904242" y="2065017"/>
                  <a:ext cx="18972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51F70E2-BBF0-A30C-87E6-C8EBA1FFD731}"/>
                    </a:ext>
                  </a:extLst>
                </p14:cNvPr>
                <p14:cNvContentPartPr/>
                <p14:nvPr/>
              </p14:nvContentPartPr>
              <p14:xfrm>
                <a:off x="4359562" y="2247177"/>
                <a:ext cx="125640" cy="12564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51F70E2-BBF0-A30C-87E6-C8EBA1FFD73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344442" y="2232057"/>
                  <a:ext cx="155880" cy="15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5AC1AED9-4617-CE5E-69E3-F9DD229C63AE}"/>
                  </a:ext>
                </a:extLst>
              </p14:cNvPr>
              <p14:cNvContentPartPr/>
              <p14:nvPr/>
            </p14:nvContentPartPr>
            <p14:xfrm>
              <a:off x="5316082" y="2328177"/>
              <a:ext cx="159480" cy="187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5AC1AED9-4617-CE5E-69E3-F9DD229C63A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300962" y="2313057"/>
                <a:ext cx="1900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1BECE207-F2D7-15EE-9CBA-A8A07241DB41}"/>
                  </a:ext>
                </a:extLst>
              </p14:cNvPr>
              <p14:cNvContentPartPr/>
              <p14:nvPr/>
            </p14:nvContentPartPr>
            <p14:xfrm>
              <a:off x="5923762" y="2208657"/>
              <a:ext cx="161640" cy="1890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1BECE207-F2D7-15EE-9CBA-A8A07241DB41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908642" y="2193537"/>
                <a:ext cx="19224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10AA354C-9188-F1C3-D974-467179CCF5A6}"/>
                  </a:ext>
                </a:extLst>
              </p14:cNvPr>
              <p14:cNvContentPartPr/>
              <p14:nvPr/>
            </p14:nvContentPartPr>
            <p14:xfrm>
              <a:off x="6330202" y="2158257"/>
              <a:ext cx="21600" cy="1663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10AA354C-9188-F1C3-D974-467179CCF5A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314722" y="2143137"/>
                <a:ext cx="522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F3FC85BA-ED42-974A-569B-16A2ADE0BFAD}"/>
                  </a:ext>
                </a:extLst>
              </p14:cNvPr>
              <p14:cNvContentPartPr/>
              <p14:nvPr/>
            </p14:nvContentPartPr>
            <p14:xfrm>
              <a:off x="6314362" y="2233497"/>
              <a:ext cx="88560" cy="270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F3FC85BA-ED42-974A-569B-16A2ADE0BFA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299242" y="2218377"/>
                <a:ext cx="119160" cy="5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60EF5332-8899-8F3B-27DC-65850E00BA2F}"/>
              </a:ext>
            </a:extLst>
          </p:cNvPr>
          <p:cNvGrpSpPr/>
          <p:nvPr/>
        </p:nvGrpSpPr>
        <p:grpSpPr>
          <a:xfrm>
            <a:off x="6714322" y="2119737"/>
            <a:ext cx="1001880" cy="472680"/>
            <a:chOff x="6714322" y="2119737"/>
            <a:chExt cx="1001880" cy="47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939E969-77F6-51D9-1D57-74931CEBC8F1}"/>
                    </a:ext>
                  </a:extLst>
                </p14:cNvPr>
                <p14:cNvContentPartPr/>
                <p14:nvPr/>
              </p14:nvContentPartPr>
              <p14:xfrm>
                <a:off x="6714322" y="2198217"/>
                <a:ext cx="165960" cy="25416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939E969-77F6-51D9-1D57-74931CEBC8F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698842" y="2183097"/>
                  <a:ext cx="19656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3FC7B511-1B51-A7A8-CAF9-35BFB11FE669}"/>
                    </a:ext>
                  </a:extLst>
                </p14:cNvPr>
                <p14:cNvContentPartPr/>
                <p14:nvPr/>
              </p14:nvContentPartPr>
              <p14:xfrm>
                <a:off x="6956602" y="2182377"/>
                <a:ext cx="106560" cy="2473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3FC7B511-1B51-A7A8-CAF9-35BFB11FE66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941482" y="2167257"/>
                  <a:ext cx="13680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B5DA00CD-DAD4-B048-1C65-E4486C28A5A8}"/>
                    </a:ext>
                  </a:extLst>
                </p14:cNvPr>
                <p14:cNvContentPartPr/>
                <p14:nvPr/>
              </p14:nvContentPartPr>
              <p14:xfrm>
                <a:off x="7170082" y="2184897"/>
                <a:ext cx="92880" cy="2185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B5DA00CD-DAD4-B048-1C65-E4486C28A5A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154962" y="2169417"/>
                  <a:ext cx="1231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8E2AAA97-AADD-45DC-CC17-252D3058FA3C}"/>
                    </a:ext>
                  </a:extLst>
                </p14:cNvPr>
                <p14:cNvContentPartPr/>
                <p14:nvPr/>
              </p14:nvContentPartPr>
              <p14:xfrm>
                <a:off x="7380322" y="2136657"/>
                <a:ext cx="86400" cy="10296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8E2AAA97-AADD-45DC-CC17-252D3058FA3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365202" y="2121177"/>
                  <a:ext cx="1166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9BB3DE5E-613E-EA23-346B-E2928221CF8B}"/>
                    </a:ext>
                  </a:extLst>
                </p14:cNvPr>
                <p14:cNvContentPartPr/>
                <p14:nvPr/>
              </p14:nvContentPartPr>
              <p14:xfrm>
                <a:off x="7455922" y="2193537"/>
                <a:ext cx="7560" cy="4140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9BB3DE5E-613E-EA23-346B-E2928221CF8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440442" y="2178417"/>
                  <a:ext cx="381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A3735461-C392-7CE3-EAEA-BA4B597EEC1D}"/>
                    </a:ext>
                  </a:extLst>
                </p14:cNvPr>
                <p14:cNvContentPartPr/>
                <p14:nvPr/>
              </p14:nvContentPartPr>
              <p14:xfrm>
                <a:off x="7541602" y="2119737"/>
                <a:ext cx="174600" cy="4726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A3735461-C392-7CE3-EAEA-BA4B597EEC1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526482" y="2104617"/>
                  <a:ext cx="204840" cy="50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EB9CECE7-8BFF-2926-F06E-E5082F89FC9E}"/>
              </a:ext>
            </a:extLst>
          </p:cNvPr>
          <p:cNvGrpSpPr/>
          <p:nvPr/>
        </p:nvGrpSpPr>
        <p:grpSpPr>
          <a:xfrm>
            <a:off x="4297642" y="2998857"/>
            <a:ext cx="168480" cy="202680"/>
            <a:chOff x="4297642" y="2998857"/>
            <a:chExt cx="168480" cy="20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CE500949-DD9A-B7C7-5966-A3FA5BB5AB5D}"/>
                    </a:ext>
                  </a:extLst>
                </p14:cNvPr>
                <p14:cNvContentPartPr/>
                <p14:nvPr/>
              </p14:nvContentPartPr>
              <p14:xfrm>
                <a:off x="4297642" y="2998857"/>
                <a:ext cx="129600" cy="1342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CE500949-DD9A-B7C7-5966-A3FA5BB5AB5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282162" y="2983737"/>
                  <a:ext cx="1598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ED1AF647-814B-1869-28F7-85654E9198EE}"/>
                    </a:ext>
                  </a:extLst>
                </p14:cNvPr>
                <p14:cNvContentPartPr/>
                <p14:nvPr/>
              </p14:nvContentPartPr>
              <p14:xfrm>
                <a:off x="4461802" y="3114417"/>
                <a:ext cx="4320" cy="87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ED1AF647-814B-1869-28F7-85654E9198E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446682" y="3098937"/>
                  <a:ext cx="3492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DCEED6A-F1B9-5E16-D45C-731E6BD2EE4D}"/>
              </a:ext>
            </a:extLst>
          </p:cNvPr>
          <p:cNvGrpSpPr/>
          <p:nvPr/>
        </p:nvGrpSpPr>
        <p:grpSpPr>
          <a:xfrm>
            <a:off x="4620922" y="2928297"/>
            <a:ext cx="443520" cy="259200"/>
            <a:chOff x="4620922" y="2928297"/>
            <a:chExt cx="443520" cy="25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6E27CE1-94B6-FA92-AE4D-8219EC4BEF7F}"/>
                    </a:ext>
                  </a:extLst>
                </p14:cNvPr>
                <p14:cNvContentPartPr/>
                <p14:nvPr/>
              </p14:nvContentPartPr>
              <p14:xfrm>
                <a:off x="4620922" y="2979057"/>
                <a:ext cx="41400" cy="146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6E27CE1-94B6-FA92-AE4D-8219EC4BEF7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605442" y="2963937"/>
                  <a:ext cx="7164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20E2073-6960-F06A-F4C2-4438B113F340}"/>
                    </a:ext>
                  </a:extLst>
                </p14:cNvPr>
                <p14:cNvContentPartPr/>
                <p14:nvPr/>
              </p14:nvContentPartPr>
              <p14:xfrm>
                <a:off x="4730722" y="2983737"/>
                <a:ext cx="116640" cy="61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20E2073-6960-F06A-F4C2-4438B113F34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715242" y="2968257"/>
                  <a:ext cx="147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6CEC180-FC62-D51C-D188-2AB92131830E}"/>
                    </a:ext>
                  </a:extLst>
                </p14:cNvPr>
                <p14:cNvContentPartPr/>
                <p14:nvPr/>
              </p14:nvContentPartPr>
              <p14:xfrm>
                <a:off x="4798042" y="3019737"/>
                <a:ext cx="86040" cy="1278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6CEC180-FC62-D51C-D188-2AB92131830E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782562" y="3004617"/>
                  <a:ext cx="1166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0FDC817-591F-A6A0-EDA1-C9E3E8B49278}"/>
                    </a:ext>
                  </a:extLst>
                </p14:cNvPr>
                <p14:cNvContentPartPr/>
                <p14:nvPr/>
              </p14:nvContentPartPr>
              <p14:xfrm>
                <a:off x="4932682" y="2928297"/>
                <a:ext cx="131760" cy="2592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0FDC817-591F-A6A0-EDA1-C9E3E8B4927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917562" y="2913177"/>
                  <a:ext cx="162360" cy="289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FBE50ED-0DC4-834A-EA61-059E05D8DE63}"/>
                  </a:ext>
                </a:extLst>
              </p14:cNvPr>
              <p14:cNvContentPartPr/>
              <p14:nvPr/>
            </p14:nvContentPartPr>
            <p14:xfrm>
              <a:off x="5231122" y="2994897"/>
              <a:ext cx="151200" cy="100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FBE50ED-0DC4-834A-EA61-059E05D8DE63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216002" y="2979417"/>
                <a:ext cx="18180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FB44FA3-D35C-9396-EB0F-6E2B236BAECB}"/>
                  </a:ext>
                </a:extLst>
              </p14:cNvPr>
              <p14:cNvContentPartPr/>
              <p14:nvPr/>
            </p14:nvContentPartPr>
            <p14:xfrm>
              <a:off x="5267842" y="3079857"/>
              <a:ext cx="118440" cy="82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FB44FA3-D35C-9396-EB0F-6E2B236BAECB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5252722" y="3064737"/>
                <a:ext cx="148680" cy="38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0" name="Group 109">
            <a:extLst>
              <a:ext uri="{FF2B5EF4-FFF2-40B4-BE49-F238E27FC236}">
                <a16:creationId xmlns:a16="http://schemas.microsoft.com/office/drawing/2014/main" id="{5D58E0D7-E942-3DC4-EA6C-7DC1D6F18F22}"/>
              </a:ext>
            </a:extLst>
          </p:cNvPr>
          <p:cNvGrpSpPr/>
          <p:nvPr/>
        </p:nvGrpSpPr>
        <p:grpSpPr>
          <a:xfrm>
            <a:off x="5763922" y="2968257"/>
            <a:ext cx="842400" cy="315720"/>
            <a:chOff x="5763922" y="2968257"/>
            <a:chExt cx="84240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E0EC473-16F5-545E-5871-53E6AAC72731}"/>
                    </a:ext>
                  </a:extLst>
                </p14:cNvPr>
                <p14:cNvContentPartPr/>
                <p14:nvPr/>
              </p14:nvContentPartPr>
              <p14:xfrm>
                <a:off x="5763922" y="3019737"/>
                <a:ext cx="166320" cy="1494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E0EC473-16F5-545E-5871-53E6AAC7273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748442" y="3004617"/>
                  <a:ext cx="1969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CD89BBB-8A4E-DBEC-3FEC-CD82B3997BB2}"/>
                    </a:ext>
                  </a:extLst>
                </p14:cNvPr>
                <p14:cNvContentPartPr/>
                <p14:nvPr/>
              </p14:nvContentPartPr>
              <p14:xfrm>
                <a:off x="5993962" y="3039897"/>
                <a:ext cx="63000" cy="2440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CD89BBB-8A4E-DBEC-3FEC-CD82B3997BB2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978842" y="3024417"/>
                  <a:ext cx="932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F7950D2-1131-C7DC-1ED6-C8F92A4024A0}"/>
                    </a:ext>
                  </a:extLst>
                </p14:cNvPr>
                <p14:cNvContentPartPr/>
                <p14:nvPr/>
              </p14:nvContentPartPr>
              <p14:xfrm>
                <a:off x="6050122" y="3074097"/>
                <a:ext cx="78120" cy="1119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F7950D2-1131-C7DC-1ED6-C8F92A4024A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034642" y="3058977"/>
                  <a:ext cx="1087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1C3951B-6006-1FF8-3FC7-E97D6B9F127A}"/>
                    </a:ext>
                  </a:extLst>
                </p14:cNvPr>
                <p14:cNvContentPartPr/>
                <p14:nvPr/>
              </p14:nvContentPartPr>
              <p14:xfrm>
                <a:off x="6187282" y="2968257"/>
                <a:ext cx="180720" cy="597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1C3951B-6006-1FF8-3FC7-E97D6B9F127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172162" y="2953137"/>
                  <a:ext cx="2113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7318AE72-6BE4-9302-F2B3-EB873601069B}"/>
                    </a:ext>
                  </a:extLst>
                </p14:cNvPr>
                <p14:cNvContentPartPr/>
                <p14:nvPr/>
              </p14:nvContentPartPr>
              <p14:xfrm>
                <a:off x="6272962" y="2997417"/>
                <a:ext cx="100440" cy="138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7318AE72-6BE4-9302-F2B3-EB873601069B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257842" y="2981937"/>
                  <a:ext cx="1310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3C9A1DA-6570-2CA9-5F0B-7F37C17D1928}"/>
                    </a:ext>
                  </a:extLst>
                </p14:cNvPr>
                <p14:cNvContentPartPr/>
                <p14:nvPr/>
              </p14:nvContentPartPr>
              <p14:xfrm>
                <a:off x="6491122" y="3010017"/>
                <a:ext cx="115200" cy="1767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3C9A1DA-6570-2CA9-5F0B-7F37C17D192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476002" y="2994897"/>
                  <a:ext cx="145440" cy="20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2EE4DED7-7313-EE34-FA2E-688D149726F9}"/>
                  </a:ext>
                </a:extLst>
              </p14:cNvPr>
              <p14:cNvContentPartPr/>
              <p14:nvPr/>
            </p14:nvContentPartPr>
            <p14:xfrm>
              <a:off x="7368082" y="1482177"/>
              <a:ext cx="54720" cy="756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2EE4DED7-7313-EE34-FA2E-688D149726F9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7352602" y="1466697"/>
                <a:ext cx="8532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221E3508-41E5-6835-E9F9-3462FE70FA78}"/>
                  </a:ext>
                </a:extLst>
              </p14:cNvPr>
              <p14:cNvContentPartPr/>
              <p14:nvPr/>
            </p14:nvContentPartPr>
            <p14:xfrm>
              <a:off x="6699922" y="2776017"/>
              <a:ext cx="42120" cy="1126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221E3508-41E5-6835-E9F9-3462FE70FA78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6684442" y="2760537"/>
                <a:ext cx="72720" cy="143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245135F-3D1E-15E8-2969-6FC575ED0744}"/>
              </a:ext>
            </a:extLst>
          </p:cNvPr>
          <p:cNvGrpSpPr/>
          <p:nvPr/>
        </p:nvGrpSpPr>
        <p:grpSpPr>
          <a:xfrm>
            <a:off x="7138402" y="3091017"/>
            <a:ext cx="104760" cy="189000"/>
            <a:chOff x="7138402" y="3091017"/>
            <a:chExt cx="104760" cy="18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6D5A12F5-DB81-478D-D3DB-1D8D8CBCA280}"/>
                    </a:ext>
                  </a:extLst>
                </p14:cNvPr>
                <p14:cNvContentPartPr/>
                <p14:nvPr/>
              </p14:nvContentPartPr>
              <p14:xfrm>
                <a:off x="7169002" y="3091017"/>
                <a:ext cx="4320" cy="1890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6D5A12F5-DB81-478D-D3DB-1D8D8CBCA28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153882" y="3075897"/>
                  <a:ext cx="349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3F90C92-2484-C469-402A-3CA75FA12129}"/>
                    </a:ext>
                  </a:extLst>
                </p14:cNvPr>
                <p14:cNvContentPartPr/>
                <p14:nvPr/>
              </p14:nvContentPartPr>
              <p14:xfrm>
                <a:off x="7138402" y="3206577"/>
                <a:ext cx="104760" cy="43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3F90C92-2484-C469-402A-3CA75FA12129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123282" y="3191457"/>
                  <a:ext cx="13500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7324688-220C-BCF2-504B-7BC1A92C06C8}"/>
              </a:ext>
            </a:extLst>
          </p:cNvPr>
          <p:cNvGrpSpPr/>
          <p:nvPr/>
        </p:nvGrpSpPr>
        <p:grpSpPr>
          <a:xfrm>
            <a:off x="7379242" y="2925057"/>
            <a:ext cx="850320" cy="371880"/>
            <a:chOff x="7379242" y="2925057"/>
            <a:chExt cx="850320" cy="37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ECAD21A2-1118-A59D-EF21-0CFB49E0D5FC}"/>
                    </a:ext>
                  </a:extLst>
                </p14:cNvPr>
                <p14:cNvContentPartPr/>
                <p14:nvPr/>
              </p14:nvContentPartPr>
              <p14:xfrm>
                <a:off x="7379242" y="3121617"/>
                <a:ext cx="121320" cy="138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ECAD21A2-1118-A59D-EF21-0CFB49E0D5F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363762" y="3106497"/>
                  <a:ext cx="1519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735887C-B485-B498-B924-13C6424FFD31}"/>
                    </a:ext>
                  </a:extLst>
                </p14:cNvPr>
                <p14:cNvContentPartPr/>
                <p14:nvPr/>
              </p14:nvContentPartPr>
              <p14:xfrm>
                <a:off x="7597402" y="3080577"/>
                <a:ext cx="92520" cy="157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735887C-B485-B498-B924-13C6424FFD31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581922" y="3065097"/>
                  <a:ext cx="123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2CD3FCED-BD43-525B-FEB2-3B0888D539AF}"/>
                    </a:ext>
                  </a:extLst>
                </p14:cNvPr>
                <p14:cNvContentPartPr/>
                <p14:nvPr/>
              </p14:nvContentPartPr>
              <p14:xfrm>
                <a:off x="7797202" y="3083097"/>
                <a:ext cx="120600" cy="180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2CD3FCED-BD43-525B-FEB2-3B0888D539A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781722" y="3067977"/>
                  <a:ext cx="151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A56ED25-44D0-44D6-1643-12FFF5E9D136}"/>
                    </a:ext>
                  </a:extLst>
                </p14:cNvPr>
                <p14:cNvContentPartPr/>
                <p14:nvPr/>
              </p14:nvContentPartPr>
              <p14:xfrm>
                <a:off x="7975042" y="2975457"/>
                <a:ext cx="110160" cy="1152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A56ED25-44D0-44D6-1643-12FFF5E9D13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959922" y="2959977"/>
                  <a:ext cx="1407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5B4095ED-37EE-9A21-7FDF-31E81CB77FAB}"/>
                    </a:ext>
                  </a:extLst>
                </p14:cNvPr>
                <p14:cNvContentPartPr/>
                <p14:nvPr/>
              </p14:nvContentPartPr>
              <p14:xfrm>
                <a:off x="8039482" y="3047097"/>
                <a:ext cx="9000" cy="838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5B4095ED-37EE-9A21-7FDF-31E81CB77FA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024002" y="3031617"/>
                  <a:ext cx="396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468781A-95BA-3194-5A78-07620864C8DF}"/>
                    </a:ext>
                  </a:extLst>
                </p14:cNvPr>
                <p14:cNvContentPartPr/>
                <p14:nvPr/>
              </p14:nvContentPartPr>
              <p14:xfrm>
                <a:off x="8133082" y="2925057"/>
                <a:ext cx="96480" cy="371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468781A-95BA-3194-5A78-07620864C8D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117962" y="2909937"/>
                  <a:ext cx="127080" cy="40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60A8BB51-6AD3-A367-82A1-4F302C8C9644}"/>
              </a:ext>
            </a:extLst>
          </p:cNvPr>
          <p:cNvGrpSpPr/>
          <p:nvPr/>
        </p:nvGrpSpPr>
        <p:grpSpPr>
          <a:xfrm>
            <a:off x="820402" y="3940617"/>
            <a:ext cx="1890000" cy="604440"/>
            <a:chOff x="820402" y="3940617"/>
            <a:chExt cx="1890000" cy="60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B963892A-C1AE-0FDF-881D-47F6EC55B8D3}"/>
                    </a:ext>
                  </a:extLst>
                </p14:cNvPr>
                <p14:cNvContentPartPr/>
                <p14:nvPr/>
              </p14:nvContentPartPr>
              <p14:xfrm>
                <a:off x="820402" y="3940617"/>
                <a:ext cx="46080" cy="298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B963892A-C1AE-0FDF-881D-47F6EC55B8D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805282" y="3925137"/>
                  <a:ext cx="7668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E704103B-96AC-07E4-ABB9-114554156E3B}"/>
                    </a:ext>
                  </a:extLst>
                </p14:cNvPr>
                <p14:cNvContentPartPr/>
                <p14:nvPr/>
              </p14:nvContentPartPr>
              <p14:xfrm>
                <a:off x="912562" y="4132857"/>
                <a:ext cx="50040" cy="874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E704103B-96AC-07E4-ABB9-114554156E3B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897442" y="4117377"/>
                  <a:ext cx="80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560F4854-7CB6-B9BD-C251-55FE0D718432}"/>
                    </a:ext>
                  </a:extLst>
                </p14:cNvPr>
                <p14:cNvContentPartPr/>
                <p14:nvPr/>
              </p14:nvContentPartPr>
              <p14:xfrm>
                <a:off x="962242" y="4133217"/>
                <a:ext cx="144000" cy="83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560F4854-7CB6-B9BD-C251-55FE0D71843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47122" y="4117737"/>
                  <a:ext cx="1742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8E46B27-30B4-4BC4-863F-223B24B3BA5C}"/>
                    </a:ext>
                  </a:extLst>
                </p14:cNvPr>
                <p14:cNvContentPartPr/>
                <p14:nvPr/>
              </p14:nvContentPartPr>
              <p14:xfrm>
                <a:off x="1103362" y="4130697"/>
                <a:ext cx="224640" cy="4143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8E46B27-30B4-4BC4-863F-223B24B3BA5C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88242" y="4115577"/>
                  <a:ext cx="25524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29F0C117-E6C2-72DE-EA4A-F4D79274545E}"/>
                    </a:ext>
                  </a:extLst>
                </p14:cNvPr>
                <p14:cNvContentPartPr/>
                <p14:nvPr/>
              </p14:nvContentPartPr>
              <p14:xfrm>
                <a:off x="1456522" y="4056177"/>
                <a:ext cx="28440" cy="180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29F0C117-E6C2-72DE-EA4A-F4D79274545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441042" y="4040697"/>
                  <a:ext cx="5904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67F9084-9563-821B-860A-DC2B166A05C9}"/>
                    </a:ext>
                  </a:extLst>
                </p14:cNvPr>
                <p14:cNvContentPartPr/>
                <p14:nvPr/>
              </p14:nvContentPartPr>
              <p14:xfrm>
                <a:off x="1433842" y="4128177"/>
                <a:ext cx="127800" cy="9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67F9084-9563-821B-860A-DC2B166A05C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418722" y="4113057"/>
                  <a:ext cx="158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1AD4B30-4149-A263-FA20-4A996F516DFF}"/>
                    </a:ext>
                  </a:extLst>
                </p14:cNvPr>
                <p14:cNvContentPartPr/>
                <p14:nvPr/>
              </p14:nvContentPartPr>
              <p14:xfrm>
                <a:off x="1587922" y="4102617"/>
                <a:ext cx="44280" cy="910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1AD4B30-4149-A263-FA20-4A996F516DFF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572802" y="4087497"/>
                  <a:ext cx="748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DD18A8B7-2FFC-6873-5766-DA972152D7E3}"/>
                    </a:ext>
                  </a:extLst>
                </p14:cNvPr>
                <p14:cNvContentPartPr/>
                <p14:nvPr/>
              </p14:nvContentPartPr>
              <p14:xfrm>
                <a:off x="1614562" y="4011897"/>
                <a:ext cx="10800" cy="61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DD18A8B7-2FFC-6873-5766-DA972152D7E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599082" y="3996777"/>
                  <a:ext cx="41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446F6A3D-EF95-1236-6D2C-143550A5840D}"/>
                    </a:ext>
                  </a:extLst>
                </p14:cNvPr>
                <p14:cNvContentPartPr/>
                <p14:nvPr/>
              </p14:nvContentPartPr>
              <p14:xfrm>
                <a:off x="1693042" y="4056897"/>
                <a:ext cx="179280" cy="1504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446F6A3D-EF95-1236-6D2C-143550A5840D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677922" y="4041777"/>
                  <a:ext cx="2098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30D2FF8-9CC5-2097-2017-13F2A070B1D6}"/>
                    </a:ext>
                  </a:extLst>
                </p14:cNvPr>
                <p14:cNvContentPartPr/>
                <p14:nvPr/>
              </p14:nvContentPartPr>
              <p14:xfrm>
                <a:off x="1908682" y="4113777"/>
                <a:ext cx="146160" cy="13104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30D2FF8-9CC5-2097-2017-13F2A070B1D6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1893562" y="4098657"/>
                  <a:ext cx="176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E9C47C5-3212-0AC0-7570-775117C95B3B}"/>
                    </a:ext>
                  </a:extLst>
                </p14:cNvPr>
                <p14:cNvContentPartPr/>
                <p14:nvPr/>
              </p14:nvContentPartPr>
              <p14:xfrm>
                <a:off x="2065282" y="4120257"/>
                <a:ext cx="102240" cy="1195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E9C47C5-3212-0AC0-7570-775117C95B3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049802" y="4105137"/>
                  <a:ext cx="1328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A2CF09D1-D3B4-7A21-C33A-981CD60C207B}"/>
                    </a:ext>
                  </a:extLst>
                </p14:cNvPr>
                <p14:cNvContentPartPr/>
                <p14:nvPr/>
              </p14:nvContentPartPr>
              <p14:xfrm>
                <a:off x="2171122" y="4131417"/>
                <a:ext cx="90000" cy="1432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A2CF09D1-D3B4-7A21-C33A-981CD60C207B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156002" y="4116297"/>
                  <a:ext cx="1206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34CAE29-D03C-2ACA-2B3B-898455C37E18}"/>
                    </a:ext>
                  </a:extLst>
                </p14:cNvPr>
                <p14:cNvContentPartPr/>
                <p14:nvPr/>
              </p14:nvContentPartPr>
              <p14:xfrm>
                <a:off x="2276242" y="4143657"/>
                <a:ext cx="136080" cy="132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34CAE29-D03C-2ACA-2B3B-898455C37E18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2260762" y="4128177"/>
                  <a:ext cx="16632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E943DF9F-74B3-B0F8-B461-B9D6A43BA105}"/>
                    </a:ext>
                  </a:extLst>
                </p14:cNvPr>
                <p14:cNvContentPartPr/>
                <p14:nvPr/>
              </p14:nvContentPartPr>
              <p14:xfrm>
                <a:off x="2440762" y="4011177"/>
                <a:ext cx="48960" cy="25632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E943DF9F-74B3-B0F8-B461-B9D6A43BA10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2425642" y="3996057"/>
                  <a:ext cx="795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DB3E440-9B69-9B64-757A-6FCE05E1730E}"/>
                    </a:ext>
                  </a:extLst>
                </p14:cNvPr>
                <p14:cNvContentPartPr/>
                <p14:nvPr/>
              </p14:nvContentPartPr>
              <p14:xfrm>
                <a:off x="2540122" y="4164177"/>
                <a:ext cx="170280" cy="1213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DB3E440-9B69-9B64-757A-6FCE05E1730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2525002" y="4149057"/>
                  <a:ext cx="200880" cy="151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17F1D36-5445-5A94-26E8-5CD96301F842}"/>
                  </a:ext>
                </a:extLst>
              </p14:cNvPr>
              <p14:cNvContentPartPr/>
              <p14:nvPr/>
            </p14:nvContentPartPr>
            <p14:xfrm>
              <a:off x="3066082" y="4039257"/>
              <a:ext cx="13320" cy="75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17F1D36-5445-5A94-26E8-5CD96301F842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3050962" y="4023777"/>
                <a:ext cx="435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AD9A3797-FC34-95EE-13A2-679A4E234227}"/>
                  </a:ext>
                </a:extLst>
              </p14:cNvPr>
              <p14:cNvContentPartPr/>
              <p14:nvPr/>
            </p14:nvContentPartPr>
            <p14:xfrm>
              <a:off x="3093442" y="4217097"/>
              <a:ext cx="10080" cy="93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AD9A3797-FC34-95EE-13A2-679A4E234227}"/>
                  </a:ext>
                </a:extLst>
              </p:cNvPr>
              <p:cNvPicPr/>
              <p:nvPr/>
            </p:nvPicPr>
            <p:blipFill>
              <a:blip r:embed="rId281"/>
              <a:stretch>
                <a:fillRect/>
              </a:stretch>
            </p:blipFill>
            <p:spPr>
              <a:xfrm>
                <a:off x="3078322" y="4201977"/>
                <a:ext cx="4032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28E317D5-1A2B-FFF9-0CFF-1A942125C8AD}"/>
              </a:ext>
            </a:extLst>
          </p:cNvPr>
          <p:cNvGrpSpPr/>
          <p:nvPr/>
        </p:nvGrpSpPr>
        <p:grpSpPr>
          <a:xfrm>
            <a:off x="3631642" y="4011177"/>
            <a:ext cx="1352160" cy="407160"/>
            <a:chOff x="3631642" y="4011177"/>
            <a:chExt cx="1352160" cy="40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A0AACFC-40F1-C3E5-0ADE-8AE1E086F46A}"/>
                    </a:ext>
                  </a:extLst>
                </p14:cNvPr>
                <p14:cNvContentPartPr/>
                <p14:nvPr/>
              </p14:nvContentPartPr>
              <p14:xfrm>
                <a:off x="3631642" y="4011177"/>
                <a:ext cx="236880" cy="3564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A0AACFC-40F1-C3E5-0ADE-8AE1E086F46A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3616522" y="3996057"/>
                  <a:ext cx="26748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421D22BD-A8DE-6315-EDD2-E67E24505F1C}"/>
                    </a:ext>
                  </a:extLst>
                </p14:cNvPr>
                <p14:cNvContentPartPr/>
                <p14:nvPr/>
              </p14:nvContentPartPr>
              <p14:xfrm>
                <a:off x="3693562" y="4214937"/>
                <a:ext cx="151200" cy="205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421D22BD-A8DE-6315-EDD2-E67E24505F1C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3678442" y="4199457"/>
                  <a:ext cx="1818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49904958-1C15-214E-4FBD-27722C572C08}"/>
                    </a:ext>
                  </a:extLst>
                </p14:cNvPr>
                <p14:cNvContentPartPr/>
                <p14:nvPr/>
              </p14:nvContentPartPr>
              <p14:xfrm>
                <a:off x="3945202" y="4234017"/>
                <a:ext cx="87120" cy="1054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49904958-1C15-214E-4FBD-27722C572C0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930082" y="4218897"/>
                  <a:ext cx="1173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F610DA4-7224-1BED-C050-261FE20D69CC}"/>
                    </a:ext>
                  </a:extLst>
                </p14:cNvPr>
                <p14:cNvContentPartPr/>
                <p14:nvPr/>
              </p14:nvContentPartPr>
              <p14:xfrm>
                <a:off x="4128082" y="4124937"/>
                <a:ext cx="99720" cy="2656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F610DA4-7224-1BED-C050-261FE20D69C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112962" y="4109817"/>
                  <a:ext cx="13032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34D80561-F445-D2E9-8F5D-EA883BB3CAFB}"/>
                    </a:ext>
                  </a:extLst>
                </p14:cNvPr>
                <p14:cNvContentPartPr/>
                <p14:nvPr/>
              </p14:nvContentPartPr>
              <p14:xfrm>
                <a:off x="4308082" y="4164177"/>
                <a:ext cx="121320" cy="2206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34D80561-F445-D2E9-8F5D-EA883BB3CAF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292602" y="4149057"/>
                  <a:ext cx="15192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4B45402A-71B4-9CE2-F7A2-6D3C26E13578}"/>
                    </a:ext>
                  </a:extLst>
                </p14:cNvPr>
                <p14:cNvContentPartPr/>
                <p14:nvPr/>
              </p14:nvContentPartPr>
              <p14:xfrm>
                <a:off x="4285402" y="4237977"/>
                <a:ext cx="142560" cy="25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4B45402A-71B4-9CE2-F7A2-6D3C26E13578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270282" y="4222857"/>
                  <a:ext cx="1728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1DA8D61B-F324-D2A8-1ABC-9D68D83EF6AF}"/>
                    </a:ext>
                  </a:extLst>
                </p14:cNvPr>
                <p14:cNvContentPartPr/>
                <p14:nvPr/>
              </p14:nvContentPartPr>
              <p14:xfrm>
                <a:off x="4488442" y="4071297"/>
                <a:ext cx="114120" cy="347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1DA8D61B-F324-D2A8-1ABC-9D68D83EF6AF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473322" y="4056177"/>
                  <a:ext cx="1447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0200AD8A-E795-0F05-C886-5491F7A7D749}"/>
                    </a:ext>
                  </a:extLst>
                </p14:cNvPr>
                <p14:cNvContentPartPr/>
                <p14:nvPr/>
              </p14:nvContentPartPr>
              <p14:xfrm>
                <a:off x="4723522" y="4181817"/>
                <a:ext cx="183240" cy="2520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0200AD8A-E795-0F05-C886-5491F7A7D74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708042" y="4166697"/>
                  <a:ext cx="2138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38D2A224-5ACA-01B4-239A-CA170082ECE1}"/>
                    </a:ext>
                  </a:extLst>
                </p14:cNvPr>
                <p14:cNvContentPartPr/>
                <p14:nvPr/>
              </p14:nvContentPartPr>
              <p14:xfrm>
                <a:off x="4794082" y="4308897"/>
                <a:ext cx="189720" cy="284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38D2A224-5ACA-01B4-239A-CA170082ECE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778602" y="4293417"/>
                  <a:ext cx="220320" cy="5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0B33B400-24D4-CC95-B738-6BB50B6E6BD2}"/>
                  </a:ext>
                </a:extLst>
              </p14:cNvPr>
              <p14:cNvContentPartPr/>
              <p14:nvPr/>
            </p14:nvContentPartPr>
            <p14:xfrm>
              <a:off x="5621002" y="4114497"/>
              <a:ext cx="275400" cy="2890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0B33B400-24D4-CC95-B738-6BB50B6E6BD2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605882" y="4099377"/>
                <a:ext cx="306000" cy="31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Group 158">
            <a:extLst>
              <a:ext uri="{FF2B5EF4-FFF2-40B4-BE49-F238E27FC236}">
                <a16:creationId xmlns:a16="http://schemas.microsoft.com/office/drawing/2014/main" id="{A7336D0A-E4E5-720C-316F-8692A368E0C6}"/>
              </a:ext>
            </a:extLst>
          </p:cNvPr>
          <p:cNvGrpSpPr/>
          <p:nvPr/>
        </p:nvGrpSpPr>
        <p:grpSpPr>
          <a:xfrm>
            <a:off x="6076402" y="4094697"/>
            <a:ext cx="638280" cy="353160"/>
            <a:chOff x="6076402" y="4094697"/>
            <a:chExt cx="638280" cy="35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C6193410-F6DA-0C78-1DE3-5D94B60933E5}"/>
                    </a:ext>
                  </a:extLst>
                </p14:cNvPr>
                <p14:cNvContentPartPr/>
                <p14:nvPr/>
              </p14:nvContentPartPr>
              <p14:xfrm>
                <a:off x="6076402" y="4218897"/>
                <a:ext cx="130320" cy="360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C6193410-F6DA-0C78-1DE3-5D94B60933E5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061282" y="4203777"/>
                  <a:ext cx="1609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34EDEDE1-4025-AC8C-AC7A-97E581E443B8}"/>
                    </a:ext>
                  </a:extLst>
                </p14:cNvPr>
                <p14:cNvContentPartPr/>
                <p14:nvPr/>
              </p14:nvContentPartPr>
              <p14:xfrm>
                <a:off x="6351802" y="4094697"/>
                <a:ext cx="150480" cy="2152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34EDEDE1-4025-AC8C-AC7A-97E581E443B8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336322" y="4079217"/>
                  <a:ext cx="18072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77189A2D-ECA3-C34B-8CD3-0072D1237C87}"/>
                    </a:ext>
                  </a:extLst>
                </p14:cNvPr>
                <p14:cNvContentPartPr/>
                <p14:nvPr/>
              </p14:nvContentPartPr>
              <p14:xfrm>
                <a:off x="6525682" y="4192257"/>
                <a:ext cx="95040" cy="2556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77189A2D-ECA3-C34B-8CD3-0072D1237C87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510562" y="4177137"/>
                  <a:ext cx="12564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BEED3DF5-D0D5-517F-1970-FE62A50B2A73}"/>
                    </a:ext>
                  </a:extLst>
                </p14:cNvPr>
                <p14:cNvContentPartPr/>
                <p14:nvPr/>
              </p14:nvContentPartPr>
              <p14:xfrm>
                <a:off x="6641242" y="4207737"/>
                <a:ext cx="73440" cy="9108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BEED3DF5-D0D5-517F-1970-FE62A50B2A73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6626122" y="4192257"/>
                  <a:ext cx="10368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F030CD1-50B8-0D2E-8E0F-56BF72AC581A}"/>
              </a:ext>
            </a:extLst>
          </p:cNvPr>
          <p:cNvGrpSpPr/>
          <p:nvPr/>
        </p:nvGrpSpPr>
        <p:grpSpPr>
          <a:xfrm>
            <a:off x="6829882" y="3997497"/>
            <a:ext cx="466920" cy="348480"/>
            <a:chOff x="6829882" y="3997497"/>
            <a:chExt cx="466920" cy="34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9AC827CF-D706-4F60-DBCC-E8E1812E3F7D}"/>
                    </a:ext>
                  </a:extLst>
                </p14:cNvPr>
                <p14:cNvContentPartPr/>
                <p14:nvPr/>
              </p14:nvContentPartPr>
              <p14:xfrm>
                <a:off x="6829882" y="4114497"/>
                <a:ext cx="140040" cy="207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9AC827CF-D706-4F60-DBCC-E8E1812E3F7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814402" y="4099377"/>
                  <a:ext cx="1702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53AE6F2-0805-46FC-C1CF-F710A2569305}"/>
                    </a:ext>
                  </a:extLst>
                </p14:cNvPr>
                <p14:cNvContentPartPr/>
                <p14:nvPr/>
              </p14:nvContentPartPr>
              <p14:xfrm>
                <a:off x="6961282" y="3997497"/>
                <a:ext cx="109440" cy="709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53AE6F2-0805-46FC-C1CF-F710A2569305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946162" y="3982377"/>
                  <a:ext cx="140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062B39B5-DF84-FF58-59C8-A1EEE04F92DF}"/>
                    </a:ext>
                  </a:extLst>
                </p14:cNvPr>
                <p14:cNvContentPartPr/>
                <p14:nvPr/>
              </p14:nvContentPartPr>
              <p14:xfrm>
                <a:off x="7159282" y="4136097"/>
                <a:ext cx="99000" cy="209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062B39B5-DF84-FF58-59C8-A1EEE04F92DF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144162" y="4120977"/>
                  <a:ext cx="1296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90D5F19F-175C-6652-D3A5-B727CAF1D8CE}"/>
                    </a:ext>
                  </a:extLst>
                </p14:cNvPr>
                <p14:cNvContentPartPr/>
                <p14:nvPr/>
              </p14:nvContentPartPr>
              <p14:xfrm>
                <a:off x="7117882" y="4205937"/>
                <a:ext cx="178920" cy="15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90D5F19F-175C-6652-D3A5-B727CAF1D8CE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102762" y="4190817"/>
                  <a:ext cx="20952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DE3D330C-CC8A-3241-8FC2-B5E4EB49B11C}"/>
              </a:ext>
            </a:extLst>
          </p:cNvPr>
          <p:cNvGrpSpPr/>
          <p:nvPr/>
        </p:nvGrpSpPr>
        <p:grpSpPr>
          <a:xfrm>
            <a:off x="7647802" y="4042857"/>
            <a:ext cx="1129680" cy="326160"/>
            <a:chOff x="7647802" y="4042857"/>
            <a:chExt cx="1129680" cy="32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64C5399A-2AF9-7B51-31A2-2AB857688E22}"/>
                    </a:ext>
                  </a:extLst>
                </p14:cNvPr>
                <p14:cNvContentPartPr/>
                <p14:nvPr/>
              </p14:nvContentPartPr>
              <p14:xfrm>
                <a:off x="7687042" y="4163097"/>
                <a:ext cx="6840" cy="1724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64C5399A-2AF9-7B51-31A2-2AB857688E2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671922" y="4147977"/>
                  <a:ext cx="37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2100EF3-4299-B348-9CD0-417BFE372A51}"/>
                    </a:ext>
                  </a:extLst>
                </p14:cNvPr>
                <p14:cNvContentPartPr/>
                <p14:nvPr/>
              </p14:nvContentPartPr>
              <p14:xfrm>
                <a:off x="7647802" y="4258857"/>
                <a:ext cx="116640" cy="115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2100EF3-4299-B348-9CD0-417BFE372A51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7632682" y="4243737"/>
                  <a:ext cx="1472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A487132-9832-2C20-AFC3-4ABF10C3ECB7}"/>
                    </a:ext>
                  </a:extLst>
                </p14:cNvPr>
                <p14:cNvContentPartPr/>
                <p14:nvPr/>
              </p14:nvContentPartPr>
              <p14:xfrm>
                <a:off x="7892602" y="4156977"/>
                <a:ext cx="133560" cy="15984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A487132-9832-2C20-AFC3-4ABF10C3ECB7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877122" y="4141857"/>
                  <a:ext cx="1641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A0ECA620-2E9B-8672-73CD-E209A64A7285}"/>
                    </a:ext>
                  </a:extLst>
                </p14:cNvPr>
                <p14:cNvContentPartPr/>
                <p14:nvPr/>
              </p14:nvContentPartPr>
              <p14:xfrm>
                <a:off x="8110762" y="4149057"/>
                <a:ext cx="109440" cy="17460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A0ECA620-2E9B-8672-73CD-E209A64A7285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095282" y="4133577"/>
                  <a:ext cx="140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C90F7F3A-9F30-FAA0-038C-C251DFCAACE3}"/>
                    </a:ext>
                  </a:extLst>
                </p14:cNvPr>
                <p14:cNvContentPartPr/>
                <p14:nvPr/>
              </p14:nvContentPartPr>
              <p14:xfrm>
                <a:off x="8340082" y="4173897"/>
                <a:ext cx="124560" cy="183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C90F7F3A-9F30-FAA0-038C-C251DFCAACE3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324962" y="4158777"/>
                  <a:ext cx="1551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B4A767E2-7385-FE66-69C4-97FCFA1A6E1B}"/>
                    </a:ext>
                  </a:extLst>
                </p14:cNvPr>
                <p14:cNvContentPartPr/>
                <p14:nvPr/>
              </p14:nvContentPartPr>
              <p14:xfrm>
                <a:off x="8533402" y="4063377"/>
                <a:ext cx="71640" cy="1461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B4A767E2-7385-FE66-69C4-97FCFA1A6E1B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8518282" y="4047897"/>
                  <a:ext cx="1022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E718039-8F67-6E81-EC08-DB6BB19EDB71}"/>
                    </a:ext>
                  </a:extLst>
                </p14:cNvPr>
                <p14:cNvContentPartPr/>
                <p14:nvPr/>
              </p14:nvContentPartPr>
              <p14:xfrm>
                <a:off x="8716282" y="4042857"/>
                <a:ext cx="61200" cy="3261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E718039-8F67-6E81-EC08-DB6BB19EDB71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8701162" y="4027737"/>
                  <a:ext cx="91800" cy="35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AF61C88B-BB64-F27A-5033-DE030DE3DE2E}"/>
              </a:ext>
            </a:extLst>
          </p:cNvPr>
          <p:cNvGrpSpPr/>
          <p:nvPr/>
        </p:nvGrpSpPr>
        <p:grpSpPr>
          <a:xfrm>
            <a:off x="3648202" y="4763577"/>
            <a:ext cx="391320" cy="305280"/>
            <a:chOff x="3648202" y="4763577"/>
            <a:chExt cx="39132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97E9BA58-7B83-61A7-224C-39ADF354C595}"/>
                    </a:ext>
                  </a:extLst>
                </p14:cNvPr>
                <p14:cNvContentPartPr/>
                <p14:nvPr/>
              </p14:nvContentPartPr>
              <p14:xfrm>
                <a:off x="3648202" y="4763577"/>
                <a:ext cx="177120" cy="2721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97E9BA58-7B83-61A7-224C-39ADF354C595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632722" y="4748097"/>
                  <a:ext cx="20772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3C9509E-E4A8-9771-7CF2-103144BC9B72}"/>
                    </a:ext>
                  </a:extLst>
                </p14:cNvPr>
                <p14:cNvContentPartPr/>
                <p14:nvPr/>
              </p14:nvContentPartPr>
              <p14:xfrm>
                <a:off x="3715882" y="4946457"/>
                <a:ext cx="78840" cy="2448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3C9509E-E4A8-9771-7CF2-103144BC9B72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700762" y="4930977"/>
                  <a:ext cx="109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104A18E-1E6C-6F8A-FAFE-353688F6028B}"/>
                    </a:ext>
                  </a:extLst>
                </p14:cNvPr>
                <p14:cNvContentPartPr/>
                <p14:nvPr/>
              </p14:nvContentPartPr>
              <p14:xfrm>
                <a:off x="3944482" y="4960137"/>
                <a:ext cx="95040" cy="10872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104A18E-1E6C-6F8A-FAFE-353688F6028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3929362" y="4944657"/>
                  <a:ext cx="12564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6D275F98-B137-59FF-2D2F-94AC6552B5FF}"/>
              </a:ext>
            </a:extLst>
          </p:cNvPr>
          <p:cNvGrpSpPr/>
          <p:nvPr/>
        </p:nvGrpSpPr>
        <p:grpSpPr>
          <a:xfrm>
            <a:off x="4226002" y="4767537"/>
            <a:ext cx="514440" cy="258480"/>
            <a:chOff x="4226002" y="4767537"/>
            <a:chExt cx="51444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7AC28B3E-9A5D-DBDE-34B3-3B7AA31D5633}"/>
                    </a:ext>
                  </a:extLst>
                </p14:cNvPr>
                <p14:cNvContentPartPr/>
                <p14:nvPr/>
              </p14:nvContentPartPr>
              <p14:xfrm>
                <a:off x="4226002" y="4811457"/>
                <a:ext cx="88560" cy="2088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7AC28B3E-9A5D-DBDE-34B3-3B7AA31D5633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210882" y="4796337"/>
                  <a:ext cx="119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33D71A99-AEB7-C725-CC9C-2790C2F132C6}"/>
                    </a:ext>
                  </a:extLst>
                </p14:cNvPr>
                <p14:cNvContentPartPr/>
                <p14:nvPr/>
              </p14:nvContentPartPr>
              <p14:xfrm>
                <a:off x="4429762" y="4802817"/>
                <a:ext cx="113400" cy="2232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33D71A99-AEB7-C725-CC9C-2790C2F132C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414642" y="4787697"/>
                  <a:ext cx="14400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2807ECCE-14A3-9BA1-EBBD-138807E065DE}"/>
                    </a:ext>
                  </a:extLst>
                </p14:cNvPr>
                <p14:cNvContentPartPr/>
                <p14:nvPr/>
              </p14:nvContentPartPr>
              <p14:xfrm>
                <a:off x="4389802" y="4900737"/>
                <a:ext cx="130320" cy="11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2807ECCE-14A3-9BA1-EBBD-138807E065DE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374322" y="4885257"/>
                  <a:ext cx="1609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DA708B1-5D17-D855-192F-BB38F91BD72C}"/>
                    </a:ext>
                  </a:extLst>
                </p14:cNvPr>
                <p14:cNvContentPartPr/>
                <p14:nvPr/>
              </p14:nvContentPartPr>
              <p14:xfrm>
                <a:off x="4591042" y="4767537"/>
                <a:ext cx="149400" cy="2538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DA708B1-5D17-D855-192F-BB38F91BD72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75922" y="4752417"/>
                  <a:ext cx="180000" cy="28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B998FBC7-FD9D-3BD7-60FA-9BA414200FF9}"/>
                  </a:ext>
                </a:extLst>
              </p14:cNvPr>
              <p14:cNvContentPartPr/>
              <p14:nvPr/>
            </p14:nvContentPartPr>
            <p14:xfrm>
              <a:off x="4909642" y="4838097"/>
              <a:ext cx="180000" cy="122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B998FBC7-FD9D-3BD7-60FA-9BA414200FF9}"/>
                  </a:ext>
                </a:extLst>
              </p:cNvPr>
              <p:cNvPicPr/>
              <p:nvPr/>
            </p:nvPicPr>
            <p:blipFill>
              <a:blip r:embed="rId347"/>
              <a:stretch>
                <a:fillRect/>
              </a:stretch>
            </p:blipFill>
            <p:spPr>
              <a:xfrm>
                <a:off x="4894162" y="4822977"/>
                <a:ext cx="2106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71237D32-2F50-33BF-9A8F-83C66181F98C}"/>
                  </a:ext>
                </a:extLst>
              </p14:cNvPr>
              <p14:cNvContentPartPr/>
              <p14:nvPr/>
            </p14:nvContentPartPr>
            <p14:xfrm>
              <a:off x="4967242" y="4951857"/>
              <a:ext cx="153000" cy="61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71237D32-2F50-33BF-9A8F-83C66181F98C}"/>
                  </a:ext>
                </a:extLst>
              </p:cNvPr>
              <p:cNvPicPr/>
              <p:nvPr/>
            </p:nvPicPr>
            <p:blipFill>
              <a:blip r:embed="rId349"/>
              <a:stretch>
                <a:fillRect/>
              </a:stretch>
            </p:blipFill>
            <p:spPr>
              <a:xfrm>
                <a:off x="4952122" y="4936737"/>
                <a:ext cx="1836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0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C3051205-5558-9F26-351A-99905D9B2055}"/>
                  </a:ext>
                </a:extLst>
              </p14:cNvPr>
              <p14:cNvContentPartPr/>
              <p14:nvPr/>
            </p14:nvContentPartPr>
            <p14:xfrm>
              <a:off x="5799562" y="4851057"/>
              <a:ext cx="182160" cy="1760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C3051205-5558-9F26-351A-99905D9B2055}"/>
                  </a:ext>
                </a:extLst>
              </p:cNvPr>
              <p:cNvPicPr/>
              <p:nvPr/>
            </p:nvPicPr>
            <p:blipFill>
              <a:blip r:embed="rId351"/>
              <a:stretch>
                <a:fillRect/>
              </a:stretch>
            </p:blipFill>
            <p:spPr>
              <a:xfrm>
                <a:off x="5784082" y="4835577"/>
                <a:ext cx="212400" cy="20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8" name="Group 207">
            <a:extLst>
              <a:ext uri="{FF2B5EF4-FFF2-40B4-BE49-F238E27FC236}">
                <a16:creationId xmlns:a16="http://schemas.microsoft.com/office/drawing/2014/main" id="{340D71BE-6DC3-42A3-D0B3-EE0B596B1D5E}"/>
              </a:ext>
            </a:extLst>
          </p:cNvPr>
          <p:cNvGrpSpPr/>
          <p:nvPr/>
        </p:nvGrpSpPr>
        <p:grpSpPr>
          <a:xfrm>
            <a:off x="6188722" y="4805337"/>
            <a:ext cx="171360" cy="212760"/>
            <a:chOff x="6188722" y="4805337"/>
            <a:chExt cx="171360" cy="21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3C757D90-DDB3-7F16-945F-A88B871186CB}"/>
                    </a:ext>
                  </a:extLst>
                </p14:cNvPr>
                <p14:cNvContentPartPr/>
                <p14:nvPr/>
              </p14:nvContentPartPr>
              <p14:xfrm>
                <a:off x="6227242" y="4805337"/>
                <a:ext cx="18720" cy="2127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3C757D90-DDB3-7F16-945F-A88B871186C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212122" y="4789857"/>
                  <a:ext cx="493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9797E19-CF0E-A1E9-F204-82C3283DBAFA}"/>
                    </a:ext>
                  </a:extLst>
                </p14:cNvPr>
                <p14:cNvContentPartPr/>
                <p14:nvPr/>
              </p14:nvContentPartPr>
              <p14:xfrm>
                <a:off x="6188722" y="4925577"/>
                <a:ext cx="171360" cy="61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9797E19-CF0E-A1E9-F204-82C3283DBAFA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173602" y="4910457"/>
                  <a:ext cx="20160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E6355123-3790-C58D-3549-0A19093BBFF9}"/>
              </a:ext>
            </a:extLst>
          </p:cNvPr>
          <p:cNvGrpSpPr/>
          <p:nvPr/>
        </p:nvGrpSpPr>
        <p:grpSpPr>
          <a:xfrm>
            <a:off x="6835282" y="4729017"/>
            <a:ext cx="927000" cy="381240"/>
            <a:chOff x="6835282" y="4729017"/>
            <a:chExt cx="92700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ED156649-3D53-7DE6-D57A-8D52A0DEB8BC}"/>
                    </a:ext>
                  </a:extLst>
                </p14:cNvPr>
                <p14:cNvContentPartPr/>
                <p14:nvPr/>
              </p14:nvContentPartPr>
              <p14:xfrm>
                <a:off x="6835282" y="4875897"/>
                <a:ext cx="182520" cy="2001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ED156649-3D53-7DE6-D57A-8D52A0DEB8B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820162" y="4860417"/>
                  <a:ext cx="21276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83933645-D3DD-D79B-18AD-4F923F79FB7A}"/>
                    </a:ext>
                  </a:extLst>
                </p14:cNvPr>
                <p14:cNvContentPartPr/>
                <p14:nvPr/>
              </p14:nvContentPartPr>
              <p14:xfrm>
                <a:off x="7134442" y="4844577"/>
                <a:ext cx="94320" cy="19044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83933645-D3DD-D79B-18AD-4F923F79FB7A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7119322" y="4829457"/>
                  <a:ext cx="1245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6F4A81D9-545D-5CBD-11FE-B9F66D328B7B}"/>
                    </a:ext>
                  </a:extLst>
                </p14:cNvPr>
                <p14:cNvContentPartPr/>
                <p14:nvPr/>
              </p14:nvContentPartPr>
              <p14:xfrm>
                <a:off x="7340722" y="4882017"/>
                <a:ext cx="95040" cy="15696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6F4A81D9-545D-5CBD-11FE-B9F66D328B7B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7325602" y="4866897"/>
                  <a:ext cx="12564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DA6068C4-C849-FC14-119D-2D4AA509BEC7}"/>
                    </a:ext>
                  </a:extLst>
                </p14:cNvPr>
                <p14:cNvContentPartPr/>
                <p14:nvPr/>
              </p14:nvContentPartPr>
              <p14:xfrm>
                <a:off x="7505962" y="4767537"/>
                <a:ext cx="49320" cy="14544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DA6068C4-C849-FC14-119D-2D4AA509BEC7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7490482" y="4752417"/>
                  <a:ext cx="7992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BD78F2A2-C768-24C3-F10A-088A635AB7D3}"/>
                    </a:ext>
                  </a:extLst>
                </p14:cNvPr>
                <p14:cNvContentPartPr/>
                <p14:nvPr/>
              </p14:nvContentPartPr>
              <p14:xfrm>
                <a:off x="7629442" y="4729017"/>
                <a:ext cx="132840" cy="38124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BD78F2A2-C768-24C3-F10A-088A635AB7D3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7614322" y="4713897"/>
                  <a:ext cx="163080" cy="41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697333C7-2396-EDF6-D707-A19BD6094068}"/>
              </a:ext>
            </a:extLst>
          </p:cNvPr>
          <p:cNvGrpSpPr/>
          <p:nvPr/>
        </p:nvGrpSpPr>
        <p:grpSpPr>
          <a:xfrm>
            <a:off x="3839362" y="5561697"/>
            <a:ext cx="330840" cy="366840"/>
            <a:chOff x="3839362" y="5561697"/>
            <a:chExt cx="33084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70A60B7B-1E25-EBB5-C7C9-83BC54DECF76}"/>
                    </a:ext>
                  </a:extLst>
                </p14:cNvPr>
                <p14:cNvContentPartPr/>
                <p14:nvPr/>
              </p14:nvContentPartPr>
              <p14:xfrm>
                <a:off x="3839362" y="5561697"/>
                <a:ext cx="198360" cy="3074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70A60B7B-1E25-EBB5-C7C9-83BC54DECF76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824242" y="5546217"/>
                  <a:ext cx="2289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1A340710-5BA0-3131-CFF1-66CB3CDFC6D8}"/>
                    </a:ext>
                  </a:extLst>
                </p14:cNvPr>
                <p14:cNvContentPartPr/>
                <p14:nvPr/>
              </p14:nvContentPartPr>
              <p14:xfrm>
                <a:off x="4166602" y="5826297"/>
                <a:ext cx="3600" cy="10224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1A340710-5BA0-3131-CFF1-66CB3CDFC6D8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4151482" y="5811177"/>
                  <a:ext cx="3420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40B3EFED-5C09-8270-6547-3EBC98388470}"/>
              </a:ext>
            </a:extLst>
          </p:cNvPr>
          <p:cNvGrpSpPr/>
          <p:nvPr/>
        </p:nvGrpSpPr>
        <p:grpSpPr>
          <a:xfrm>
            <a:off x="4356682" y="5572137"/>
            <a:ext cx="503280" cy="257040"/>
            <a:chOff x="4356682" y="5572137"/>
            <a:chExt cx="50328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2471BD5F-45B7-40F2-3BA6-B34551A17793}"/>
                    </a:ext>
                  </a:extLst>
                </p14:cNvPr>
                <p14:cNvContentPartPr/>
                <p14:nvPr/>
              </p14:nvContentPartPr>
              <p14:xfrm>
                <a:off x="4356682" y="5629737"/>
                <a:ext cx="102240" cy="1846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2471BD5F-45B7-40F2-3BA6-B34551A17793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341562" y="5614617"/>
                  <a:ext cx="13284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0F8E6FB9-DF0D-6AC5-05EB-0782D75E4560}"/>
                    </a:ext>
                  </a:extLst>
                </p14:cNvPr>
                <p14:cNvContentPartPr/>
                <p14:nvPr/>
              </p14:nvContentPartPr>
              <p14:xfrm>
                <a:off x="4543882" y="5580777"/>
                <a:ext cx="95760" cy="24840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0F8E6FB9-DF0D-6AC5-05EB-0782D75E4560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528402" y="5565657"/>
                  <a:ext cx="12636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6FCBDEB0-3DBF-4F4A-EBB2-BC37B9C0EA60}"/>
                    </a:ext>
                  </a:extLst>
                </p14:cNvPr>
                <p14:cNvContentPartPr/>
                <p14:nvPr/>
              </p14:nvContentPartPr>
              <p14:xfrm>
                <a:off x="4542082" y="5687337"/>
                <a:ext cx="106920" cy="1152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6FCBDEB0-3DBF-4F4A-EBB2-BC37B9C0EA60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526962" y="5672217"/>
                  <a:ext cx="137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B25ADA6D-678B-FC39-F226-746E5B815367}"/>
                    </a:ext>
                  </a:extLst>
                </p14:cNvPr>
                <p14:cNvContentPartPr/>
                <p14:nvPr/>
              </p14:nvContentPartPr>
              <p14:xfrm>
                <a:off x="4742602" y="5572137"/>
                <a:ext cx="117360" cy="24408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B25ADA6D-678B-FC39-F226-746E5B815367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727482" y="5556657"/>
                  <a:ext cx="14796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FE815F57-EDA3-614D-222B-8069239D1F41}"/>
              </a:ext>
            </a:extLst>
          </p:cNvPr>
          <p:cNvGrpSpPr/>
          <p:nvPr/>
        </p:nvGrpSpPr>
        <p:grpSpPr>
          <a:xfrm>
            <a:off x="5049682" y="5629017"/>
            <a:ext cx="190080" cy="71640"/>
            <a:chOff x="5049682" y="5629017"/>
            <a:chExt cx="190080" cy="7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77037910-5E68-07B9-D7B6-7A7E2229E5BC}"/>
                    </a:ext>
                  </a:extLst>
                </p14:cNvPr>
                <p14:cNvContentPartPr/>
                <p14:nvPr/>
              </p14:nvContentPartPr>
              <p14:xfrm>
                <a:off x="5049682" y="5629017"/>
                <a:ext cx="147960" cy="21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77037910-5E68-07B9-D7B6-7A7E2229E5B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5034562" y="5613537"/>
                  <a:ext cx="1785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CB4DA185-64DA-7819-6E9E-DD7670069E1C}"/>
                    </a:ext>
                  </a:extLst>
                </p14:cNvPr>
                <p14:cNvContentPartPr/>
                <p14:nvPr/>
              </p14:nvContentPartPr>
              <p14:xfrm>
                <a:off x="5114122" y="5699577"/>
                <a:ext cx="125640" cy="10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CB4DA185-64DA-7819-6E9E-DD7670069E1C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5098642" y="5684457"/>
                  <a:ext cx="15588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A8367AD4-2914-8AC3-2A18-4026676ECF0A}"/>
              </a:ext>
            </a:extLst>
          </p:cNvPr>
          <p:cNvGrpSpPr/>
          <p:nvPr/>
        </p:nvGrpSpPr>
        <p:grpSpPr>
          <a:xfrm>
            <a:off x="5781202" y="5364417"/>
            <a:ext cx="999000" cy="430200"/>
            <a:chOff x="5781202" y="5364417"/>
            <a:chExt cx="999000" cy="43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045E701E-29E3-9BA8-F111-6DD3DE8A0CFA}"/>
                    </a:ext>
                  </a:extLst>
                </p14:cNvPr>
                <p14:cNvContentPartPr/>
                <p14:nvPr/>
              </p14:nvContentPartPr>
              <p14:xfrm>
                <a:off x="5781202" y="5454057"/>
                <a:ext cx="219240" cy="2401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045E701E-29E3-9BA8-F111-6DD3DE8A0CFA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5766082" y="5438937"/>
                  <a:ext cx="2498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E3097930-AC4C-86F2-B436-E6FF600C128A}"/>
                    </a:ext>
                  </a:extLst>
                </p14:cNvPr>
                <p14:cNvContentPartPr/>
                <p14:nvPr/>
              </p14:nvContentPartPr>
              <p14:xfrm>
                <a:off x="6067042" y="5548737"/>
                <a:ext cx="42120" cy="2458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E3097930-AC4C-86F2-B436-E6FF600C128A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6051562" y="5533617"/>
                  <a:ext cx="727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7AA8DE5E-C248-1055-2DC1-AA646DE417F1}"/>
                    </a:ext>
                  </a:extLst>
                </p14:cNvPr>
                <p14:cNvContentPartPr/>
                <p14:nvPr/>
              </p14:nvContentPartPr>
              <p14:xfrm>
                <a:off x="6124642" y="5564937"/>
                <a:ext cx="80640" cy="11592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7AA8DE5E-C248-1055-2DC1-AA646DE417F1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6109522" y="5549457"/>
                  <a:ext cx="110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5F0DF781-00FE-AB39-82FB-18C2023F061F}"/>
                    </a:ext>
                  </a:extLst>
                </p14:cNvPr>
                <p14:cNvContentPartPr/>
                <p14:nvPr/>
              </p14:nvContentPartPr>
              <p14:xfrm>
                <a:off x="6320482" y="5495097"/>
                <a:ext cx="84600" cy="21924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5F0DF781-00FE-AB39-82FB-18C2023F061F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6305002" y="5479617"/>
                  <a:ext cx="1152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B85039EE-D809-1033-B28F-583F298FB397}"/>
                    </a:ext>
                  </a:extLst>
                </p14:cNvPr>
                <p14:cNvContentPartPr/>
                <p14:nvPr/>
              </p14:nvContentPartPr>
              <p14:xfrm>
                <a:off x="6499402" y="5364417"/>
                <a:ext cx="108000" cy="8532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B85039EE-D809-1033-B28F-583F298FB39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6483922" y="5348937"/>
                  <a:ext cx="1382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AC590401-823B-BC83-C5C9-91730D9A0507}"/>
                    </a:ext>
                  </a:extLst>
                </p14:cNvPr>
                <p14:cNvContentPartPr/>
                <p14:nvPr/>
              </p14:nvContentPartPr>
              <p14:xfrm>
                <a:off x="6662842" y="5536857"/>
                <a:ext cx="117360" cy="19440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AC590401-823B-BC83-C5C9-91730D9A0507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6647722" y="5521377"/>
                  <a:ext cx="147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813EE9D-DC73-F745-BC4E-BA51901710DA}"/>
                    </a:ext>
                  </a:extLst>
                </p14:cNvPr>
                <p14:cNvContentPartPr/>
                <p14:nvPr/>
              </p14:nvContentPartPr>
              <p14:xfrm>
                <a:off x="6620002" y="5608857"/>
                <a:ext cx="126720" cy="4032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813EE9D-DC73-F745-BC4E-BA51901710DA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6604882" y="5593737"/>
                  <a:ext cx="15696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2C675D63-76C8-A75F-FC3D-958015E12501}"/>
              </a:ext>
            </a:extLst>
          </p:cNvPr>
          <p:cNvGrpSpPr/>
          <p:nvPr/>
        </p:nvGrpSpPr>
        <p:grpSpPr>
          <a:xfrm>
            <a:off x="7145602" y="5575377"/>
            <a:ext cx="146520" cy="208800"/>
            <a:chOff x="7145602" y="5575377"/>
            <a:chExt cx="14652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79D4093E-7722-359C-5063-9FC393738689}"/>
                    </a:ext>
                  </a:extLst>
                </p14:cNvPr>
                <p14:cNvContentPartPr/>
                <p14:nvPr/>
              </p14:nvContentPartPr>
              <p14:xfrm>
                <a:off x="7184122" y="5575377"/>
                <a:ext cx="18720" cy="2088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79D4093E-7722-359C-5063-9FC39373868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7169002" y="5559897"/>
                  <a:ext cx="493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1BD8271E-CB81-DBEA-E452-7E7884B6545B}"/>
                    </a:ext>
                  </a:extLst>
                </p14:cNvPr>
                <p14:cNvContentPartPr/>
                <p14:nvPr/>
              </p14:nvContentPartPr>
              <p14:xfrm>
                <a:off x="7145602" y="5685897"/>
                <a:ext cx="146520" cy="36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1BD8271E-CB81-DBEA-E452-7E7884B6545B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7130482" y="5670777"/>
                  <a:ext cx="1767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CA1B8EBB-0E08-8C1A-E237-BCFD574C2C68}"/>
              </a:ext>
            </a:extLst>
          </p:cNvPr>
          <p:cNvGrpSpPr/>
          <p:nvPr/>
        </p:nvGrpSpPr>
        <p:grpSpPr>
          <a:xfrm>
            <a:off x="7485082" y="5409057"/>
            <a:ext cx="1016640" cy="403920"/>
            <a:chOff x="7485082" y="5409057"/>
            <a:chExt cx="101664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682C8AB-87B7-A439-D7CB-EBA94C30C747}"/>
                    </a:ext>
                  </a:extLst>
                </p14:cNvPr>
                <p14:cNvContentPartPr/>
                <p14:nvPr/>
              </p14:nvContentPartPr>
              <p14:xfrm>
                <a:off x="7485082" y="5559897"/>
                <a:ext cx="208800" cy="1879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682C8AB-87B7-A439-D7CB-EBA94C30C747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7469962" y="5544777"/>
                  <a:ext cx="239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174C554A-E77C-9181-2566-200F23728A0D}"/>
                    </a:ext>
                  </a:extLst>
                </p14:cNvPr>
                <p14:cNvContentPartPr/>
                <p14:nvPr/>
              </p14:nvContentPartPr>
              <p14:xfrm>
                <a:off x="7815562" y="5556657"/>
                <a:ext cx="112680" cy="17244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174C554A-E77C-9181-2566-200F23728A0D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7800082" y="5541537"/>
                  <a:ext cx="14328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E9164A5-FACA-A7BF-7854-5724B5B82975}"/>
                    </a:ext>
                  </a:extLst>
                </p14:cNvPr>
                <p14:cNvContentPartPr/>
                <p14:nvPr/>
              </p14:nvContentPartPr>
              <p14:xfrm>
                <a:off x="7985482" y="5579337"/>
                <a:ext cx="140760" cy="2001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E9164A5-FACA-A7BF-7854-5724B5B8297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7970362" y="5563857"/>
                  <a:ext cx="17136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176B3B48-5F0A-4633-1D43-63F9844D4BD5}"/>
                    </a:ext>
                  </a:extLst>
                </p14:cNvPr>
                <p14:cNvContentPartPr/>
                <p14:nvPr/>
              </p14:nvContentPartPr>
              <p14:xfrm>
                <a:off x="8173402" y="5422017"/>
                <a:ext cx="64440" cy="2001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176B3B48-5F0A-4633-1D43-63F9844D4BD5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8157922" y="5406897"/>
                  <a:ext cx="950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64E056E1-7BF7-454F-0362-40A49B543457}"/>
                    </a:ext>
                  </a:extLst>
                </p14:cNvPr>
                <p14:cNvContentPartPr/>
                <p14:nvPr/>
              </p14:nvContentPartPr>
              <p14:xfrm>
                <a:off x="8373922" y="5409057"/>
                <a:ext cx="127800" cy="4039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64E056E1-7BF7-454F-0362-40A49B543457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8358442" y="5393937"/>
                  <a:ext cx="158400" cy="434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15614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BB88686-FE8F-5388-91A1-27205B501D75}"/>
              </a:ext>
            </a:extLst>
          </p:cNvPr>
          <p:cNvGrpSpPr/>
          <p:nvPr/>
        </p:nvGrpSpPr>
        <p:grpSpPr>
          <a:xfrm>
            <a:off x="926962" y="459417"/>
            <a:ext cx="438480" cy="415080"/>
            <a:chOff x="926962" y="459417"/>
            <a:chExt cx="43848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B5EE1848-04F0-AB58-F620-EA66A57F845A}"/>
                    </a:ext>
                  </a:extLst>
                </p14:cNvPr>
                <p14:cNvContentPartPr/>
                <p14:nvPr/>
              </p14:nvContentPartPr>
              <p14:xfrm>
                <a:off x="926962" y="459417"/>
                <a:ext cx="130320" cy="415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B5EE1848-04F0-AB58-F620-EA66A57F845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11842" y="444297"/>
                  <a:ext cx="16092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350E9184-B482-26BF-1B4B-FCA87C9664CC}"/>
                    </a:ext>
                  </a:extLst>
                </p14:cNvPr>
                <p14:cNvContentPartPr/>
                <p14:nvPr/>
              </p14:nvContentPartPr>
              <p14:xfrm>
                <a:off x="1193362" y="680097"/>
                <a:ext cx="151920" cy="11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350E9184-B482-26BF-1B4B-FCA87C9664C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78242" y="664617"/>
                  <a:ext cx="182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C8CB6BB-9877-D086-860F-1D0D520C1524}"/>
                    </a:ext>
                  </a:extLst>
                </p14:cNvPr>
                <p14:cNvContentPartPr/>
                <p14:nvPr/>
              </p14:nvContentPartPr>
              <p14:xfrm>
                <a:off x="1223962" y="786657"/>
                <a:ext cx="141480" cy="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C8CB6BB-9877-D086-860F-1D0D520C15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08482" y="771537"/>
                  <a:ext cx="17208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82230A3-1BBF-F28E-D6A9-4729327C5276}"/>
                  </a:ext>
                </a:extLst>
              </p14:cNvPr>
              <p14:cNvContentPartPr/>
              <p14:nvPr/>
            </p14:nvContentPartPr>
            <p14:xfrm>
              <a:off x="1542202" y="604497"/>
              <a:ext cx="187920" cy="204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82230A3-1BBF-F28E-D6A9-4729327C527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27082" y="589377"/>
                <a:ext cx="218520" cy="23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C1F78A56-718B-7166-8297-606BB1FFECC8}"/>
              </a:ext>
            </a:extLst>
          </p:cNvPr>
          <p:cNvGrpSpPr/>
          <p:nvPr/>
        </p:nvGrpSpPr>
        <p:grpSpPr>
          <a:xfrm>
            <a:off x="1904002" y="510897"/>
            <a:ext cx="585360" cy="327600"/>
            <a:chOff x="1904002" y="510897"/>
            <a:chExt cx="585360" cy="32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F76FF38-BB71-8A31-C6CE-443309ED9150}"/>
                    </a:ext>
                  </a:extLst>
                </p14:cNvPr>
                <p14:cNvContentPartPr/>
                <p14:nvPr/>
              </p14:nvContentPartPr>
              <p14:xfrm>
                <a:off x="1904002" y="546897"/>
                <a:ext cx="86040" cy="291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F76FF38-BB71-8A31-C6CE-443309ED91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88882" y="531417"/>
                  <a:ext cx="1166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53CD8B3-076C-4EA4-796D-5EAD20C05362}"/>
                    </a:ext>
                  </a:extLst>
                </p14:cNvPr>
                <p14:cNvContentPartPr/>
                <p14:nvPr/>
              </p14:nvContentPartPr>
              <p14:xfrm>
                <a:off x="2146282" y="590817"/>
                <a:ext cx="136800" cy="234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53CD8B3-076C-4EA4-796D-5EAD20C0536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31162" y="575697"/>
                  <a:ext cx="16704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8B83498-05F1-06DC-F956-2E0722B96E56}"/>
                    </a:ext>
                  </a:extLst>
                </p14:cNvPr>
                <p14:cNvContentPartPr/>
                <p14:nvPr/>
              </p14:nvContentPartPr>
              <p14:xfrm>
                <a:off x="2359762" y="510897"/>
                <a:ext cx="129600" cy="323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8B83498-05F1-06DC-F956-2E0722B96E5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44282" y="495417"/>
                  <a:ext cx="159840" cy="354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3A98555-DB74-6A54-8809-F18175E3C374}"/>
                  </a:ext>
                </a:extLst>
              </p14:cNvPr>
              <p14:cNvContentPartPr/>
              <p14:nvPr/>
            </p14:nvContentPartPr>
            <p14:xfrm>
              <a:off x="997522" y="988977"/>
              <a:ext cx="1639080" cy="59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3A98555-DB74-6A54-8809-F18175E3C37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2402" y="973497"/>
                <a:ext cx="1669680" cy="8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39A009A7-AB78-FEA1-8E3A-E5F7ACFB1CB5}"/>
              </a:ext>
            </a:extLst>
          </p:cNvPr>
          <p:cNvGrpSpPr/>
          <p:nvPr/>
        </p:nvGrpSpPr>
        <p:grpSpPr>
          <a:xfrm>
            <a:off x="799522" y="1736337"/>
            <a:ext cx="2292840" cy="310680"/>
            <a:chOff x="799522" y="1736337"/>
            <a:chExt cx="229284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37F4882-1D78-E00B-0B0E-C93FF85F5887}"/>
                    </a:ext>
                  </a:extLst>
                </p14:cNvPr>
                <p14:cNvContentPartPr/>
                <p14:nvPr/>
              </p14:nvContentPartPr>
              <p14:xfrm>
                <a:off x="799522" y="1878177"/>
                <a:ext cx="218520" cy="1663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37F4882-1D78-E00B-0B0E-C93FF85F588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84402" y="1863057"/>
                  <a:ext cx="2491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1A52A7A-BB20-1880-E959-FD23B90A61A1}"/>
                    </a:ext>
                  </a:extLst>
                </p14:cNvPr>
                <p14:cNvContentPartPr/>
                <p14:nvPr/>
              </p14:nvContentPartPr>
              <p14:xfrm>
                <a:off x="1088962" y="1736337"/>
                <a:ext cx="120600" cy="298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D1A52A7A-BB20-1880-E959-FD23B90A61A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073842" y="1721217"/>
                  <a:ext cx="15120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BE2CD53-FB25-63A3-47DF-320CD4D29173}"/>
                    </a:ext>
                  </a:extLst>
                </p14:cNvPr>
                <p14:cNvContentPartPr/>
                <p14:nvPr/>
              </p14:nvContentPartPr>
              <p14:xfrm>
                <a:off x="1238362" y="1922457"/>
                <a:ext cx="68400" cy="990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BE2CD53-FB25-63A3-47DF-320CD4D2917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22882" y="1907337"/>
                  <a:ext cx="9900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43522F9-7CCC-E394-DA41-514828814F0B}"/>
                    </a:ext>
                  </a:extLst>
                </p14:cNvPr>
                <p14:cNvContentPartPr/>
                <p14:nvPr/>
              </p14:nvContentPartPr>
              <p14:xfrm>
                <a:off x="1359322" y="1898337"/>
                <a:ext cx="78120" cy="115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43522F9-7CCC-E394-DA41-514828814F0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44202" y="1883217"/>
                  <a:ext cx="108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84DE667-B278-AE42-6D88-32AD3E1637A3}"/>
                    </a:ext>
                  </a:extLst>
                </p14:cNvPr>
                <p14:cNvContentPartPr/>
                <p14:nvPr/>
              </p14:nvContentPartPr>
              <p14:xfrm>
                <a:off x="1532482" y="1874217"/>
                <a:ext cx="16560" cy="158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84DE667-B278-AE42-6D88-32AD3E1637A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17362" y="1859097"/>
                  <a:ext cx="468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DAF08D4-F52E-746B-CB4A-9AC0BDF75C83}"/>
                    </a:ext>
                  </a:extLst>
                </p14:cNvPr>
                <p14:cNvContentPartPr/>
                <p14:nvPr/>
              </p14:nvContentPartPr>
              <p14:xfrm>
                <a:off x="1502242" y="1915977"/>
                <a:ext cx="135000" cy="14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DAF08D4-F52E-746B-CB4A-9AC0BDF75C8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86762" y="1900857"/>
                  <a:ext cx="1656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7EA4504-9BED-96DE-DAAB-3CC4BA8667C7}"/>
                    </a:ext>
                  </a:extLst>
                </p14:cNvPr>
                <p14:cNvContentPartPr/>
                <p14:nvPr/>
              </p14:nvContentPartPr>
              <p14:xfrm>
                <a:off x="1843882" y="1883937"/>
                <a:ext cx="7560" cy="163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7EA4504-9BED-96DE-DAAB-3CC4BA8667C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828762" y="1868817"/>
                  <a:ext cx="3816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BB1F314-CA2E-93B8-DD9E-285C5D77BC30}"/>
                    </a:ext>
                  </a:extLst>
                </p14:cNvPr>
                <p14:cNvContentPartPr/>
                <p14:nvPr/>
              </p14:nvContentPartPr>
              <p14:xfrm>
                <a:off x="1828762" y="1967457"/>
                <a:ext cx="91080" cy="15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BB1F314-CA2E-93B8-DD9E-285C5D77BC3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813282" y="1951977"/>
                  <a:ext cx="1213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1127860-2834-D4E3-DEFC-04A2561004F9}"/>
                    </a:ext>
                  </a:extLst>
                </p14:cNvPr>
                <p14:cNvContentPartPr/>
                <p14:nvPr/>
              </p14:nvContentPartPr>
              <p14:xfrm>
                <a:off x="1973842" y="1928217"/>
                <a:ext cx="45360" cy="95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1127860-2834-D4E3-DEFC-04A2561004F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958722" y="1912737"/>
                  <a:ext cx="756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24A08CB-5FA3-AB15-29B9-DFEE9F95EA7E}"/>
                    </a:ext>
                  </a:extLst>
                </p14:cNvPr>
                <p14:cNvContentPartPr/>
                <p14:nvPr/>
              </p14:nvContentPartPr>
              <p14:xfrm>
                <a:off x="2006602" y="1844697"/>
                <a:ext cx="4320" cy="61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24A08CB-5FA3-AB15-29B9-DFEE9F95EA7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91482" y="1829577"/>
                  <a:ext cx="349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892DCA6-5BF3-CC1B-EC45-2CF918D41D94}"/>
                    </a:ext>
                  </a:extLst>
                </p14:cNvPr>
                <p14:cNvContentPartPr/>
                <p14:nvPr/>
              </p14:nvContentPartPr>
              <p14:xfrm>
                <a:off x="2093362" y="1866297"/>
                <a:ext cx="165600" cy="160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892DCA6-5BF3-CC1B-EC45-2CF918D41D9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78242" y="1851177"/>
                  <a:ext cx="1962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724DDFA-2E36-4145-A402-4E69AF3ED0A1}"/>
                    </a:ext>
                  </a:extLst>
                </p14:cNvPr>
                <p14:cNvContentPartPr/>
                <p14:nvPr/>
              </p14:nvContentPartPr>
              <p14:xfrm>
                <a:off x="2314042" y="1914537"/>
                <a:ext cx="102240" cy="94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724DDFA-2E36-4145-A402-4E69AF3ED0A1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298562" y="1899057"/>
                  <a:ext cx="1328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FDA7612-0D37-1F91-01F2-903D1A900631}"/>
                    </a:ext>
                  </a:extLst>
                </p14:cNvPr>
                <p14:cNvContentPartPr/>
                <p14:nvPr/>
              </p14:nvContentPartPr>
              <p14:xfrm>
                <a:off x="2479282" y="1917777"/>
                <a:ext cx="115200" cy="81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FDA7612-0D37-1F91-01F2-903D1A90063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63802" y="1902297"/>
                  <a:ext cx="1454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AF18ABA-7FCD-F501-16F1-BA8BF9940317}"/>
                    </a:ext>
                  </a:extLst>
                </p14:cNvPr>
                <p14:cNvContentPartPr/>
                <p14:nvPr/>
              </p14:nvContentPartPr>
              <p14:xfrm>
                <a:off x="2623642" y="1907697"/>
                <a:ext cx="67680" cy="914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1AF18ABA-7FCD-F501-16F1-BA8BF994031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08162" y="1892217"/>
                  <a:ext cx="9828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FE5C8DC-E7F2-BF19-E514-FC73D0B4A528}"/>
                    </a:ext>
                  </a:extLst>
                </p14:cNvPr>
                <p14:cNvContentPartPr/>
                <p14:nvPr/>
              </p14:nvContentPartPr>
              <p14:xfrm>
                <a:off x="2723722" y="1908777"/>
                <a:ext cx="109440" cy="88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FE5C8DC-E7F2-BF19-E514-FC73D0B4A52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708602" y="1893657"/>
                  <a:ext cx="140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909EA70-F5A0-93A7-E474-FC4784CFC105}"/>
                    </a:ext>
                  </a:extLst>
                </p14:cNvPr>
                <p14:cNvContentPartPr/>
                <p14:nvPr/>
              </p14:nvContentPartPr>
              <p14:xfrm>
                <a:off x="2880322" y="1749657"/>
                <a:ext cx="30960" cy="254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909EA70-F5A0-93A7-E474-FC4784CFC10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64842" y="1734537"/>
                  <a:ext cx="612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165D901-BDD6-C4EB-8FE9-168CF4039795}"/>
                    </a:ext>
                  </a:extLst>
                </p14:cNvPr>
                <p14:cNvContentPartPr/>
                <p14:nvPr/>
              </p14:nvContentPartPr>
              <p14:xfrm>
                <a:off x="2964562" y="1909497"/>
                <a:ext cx="127800" cy="135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165D901-BDD6-C4EB-8FE9-168CF403979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949082" y="1894377"/>
                  <a:ext cx="158400" cy="165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27455D4-8A60-7EE4-20F1-DD90EA67FB8B}"/>
                  </a:ext>
                </a:extLst>
              </p14:cNvPr>
              <p14:cNvContentPartPr/>
              <p14:nvPr/>
            </p14:nvContentPartPr>
            <p14:xfrm>
              <a:off x="3365242" y="1815897"/>
              <a:ext cx="2880" cy="277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27455D4-8A60-7EE4-20F1-DD90EA67FB8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50122" y="1800417"/>
                <a:ext cx="331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CC40D0D-4F2C-1DA9-B7B0-05F35AA698C0}"/>
                  </a:ext>
                </a:extLst>
              </p14:cNvPr>
              <p14:cNvContentPartPr/>
              <p14:nvPr/>
            </p14:nvContentPartPr>
            <p14:xfrm>
              <a:off x="3386122" y="2021097"/>
              <a:ext cx="2880" cy="140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CC40D0D-4F2C-1DA9-B7B0-05F35AA698C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371002" y="2005977"/>
                <a:ext cx="33120" cy="44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92494E89-1479-8EDA-2BAA-C2962631D933}"/>
              </a:ext>
            </a:extLst>
          </p:cNvPr>
          <p:cNvGrpSpPr/>
          <p:nvPr/>
        </p:nvGrpSpPr>
        <p:grpSpPr>
          <a:xfrm>
            <a:off x="4065802" y="1750737"/>
            <a:ext cx="1257480" cy="309240"/>
            <a:chOff x="4065802" y="1750737"/>
            <a:chExt cx="125748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6EE0593-B26D-DDC1-25CC-E82FAACD3F2F}"/>
                    </a:ext>
                  </a:extLst>
                </p14:cNvPr>
                <p14:cNvContentPartPr/>
                <p14:nvPr/>
              </p14:nvContentPartPr>
              <p14:xfrm>
                <a:off x="4065802" y="1842897"/>
                <a:ext cx="145440" cy="1609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EE0593-B26D-DDC1-25CC-E82FAACD3F2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50322" y="1827777"/>
                  <a:ext cx="1760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B17AF40-4E59-B1F7-4C70-19DFA9011474}"/>
                    </a:ext>
                  </a:extLst>
                </p14:cNvPr>
                <p14:cNvContentPartPr/>
                <p14:nvPr/>
              </p14:nvContentPartPr>
              <p14:xfrm>
                <a:off x="4286482" y="1966737"/>
                <a:ext cx="88200" cy="932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B17AF40-4E59-B1F7-4C70-19DFA901147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71362" y="1951257"/>
                  <a:ext cx="1188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BC3D22A-1592-9607-190A-0E7284EF635F}"/>
                    </a:ext>
                  </a:extLst>
                </p14:cNvPr>
                <p14:cNvContentPartPr/>
                <p14:nvPr/>
              </p14:nvContentPartPr>
              <p14:xfrm>
                <a:off x="4486642" y="1807617"/>
                <a:ext cx="67680" cy="205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BC3D22A-1592-9607-190A-0E7284EF635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71522" y="1792497"/>
                  <a:ext cx="9828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291510D-9509-B72D-66BC-36953679629A}"/>
                    </a:ext>
                  </a:extLst>
                </p14:cNvPr>
                <p14:cNvContentPartPr/>
                <p14:nvPr/>
              </p14:nvContentPartPr>
              <p14:xfrm>
                <a:off x="4643242" y="1824537"/>
                <a:ext cx="150480" cy="702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291510D-9509-B72D-66BC-36953679629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627762" y="1809417"/>
                  <a:ext cx="18072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D21F984-E8FF-3227-13C3-FF59F5D6B25B}"/>
                    </a:ext>
                  </a:extLst>
                </p14:cNvPr>
                <p14:cNvContentPartPr/>
                <p14:nvPr/>
              </p14:nvContentPartPr>
              <p14:xfrm>
                <a:off x="4704802" y="1872057"/>
                <a:ext cx="114120" cy="125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D21F984-E8FF-3227-13C3-FF59F5D6B25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689682" y="1856577"/>
                  <a:ext cx="1447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739AA5ED-21F7-49B2-D8BC-B550D4326ABF}"/>
                    </a:ext>
                  </a:extLst>
                </p14:cNvPr>
                <p14:cNvContentPartPr/>
                <p14:nvPr/>
              </p14:nvContentPartPr>
              <p14:xfrm>
                <a:off x="4886962" y="1750737"/>
                <a:ext cx="106200" cy="275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39AA5ED-21F7-49B2-D8BC-B550D4326AB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871842" y="1735617"/>
                  <a:ext cx="13680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FB093D13-78D2-CFD3-5A36-34E88B1DD1B0}"/>
                    </a:ext>
                  </a:extLst>
                </p14:cNvPr>
                <p14:cNvContentPartPr/>
                <p14:nvPr/>
              </p14:nvContentPartPr>
              <p14:xfrm>
                <a:off x="5136442" y="1873497"/>
                <a:ext cx="175320" cy="3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B093D13-78D2-CFD3-5A36-34E88B1DD1B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121322" y="1858377"/>
                  <a:ext cx="2055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FDFBBD6-5D3E-F033-7E4D-CA94ECD0A481}"/>
                    </a:ext>
                  </a:extLst>
                </p14:cNvPr>
                <p14:cNvContentPartPr/>
                <p14:nvPr/>
              </p14:nvContentPartPr>
              <p14:xfrm>
                <a:off x="5177482" y="1960977"/>
                <a:ext cx="145800" cy="18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FDFBBD6-5D3E-F033-7E4D-CA94ECD0A48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162002" y="1945857"/>
                  <a:ext cx="176400" cy="4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4D7E098-D747-E214-892C-E39926D1C415}"/>
              </a:ext>
            </a:extLst>
          </p:cNvPr>
          <p:cNvGrpSpPr/>
          <p:nvPr/>
        </p:nvGrpSpPr>
        <p:grpSpPr>
          <a:xfrm>
            <a:off x="5685802" y="1790337"/>
            <a:ext cx="254520" cy="200520"/>
            <a:chOff x="5685802" y="1790337"/>
            <a:chExt cx="254520" cy="2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44822CD-C97B-527F-14D9-4BEC750FEC62}"/>
                    </a:ext>
                  </a:extLst>
                </p14:cNvPr>
                <p14:cNvContentPartPr/>
                <p14:nvPr/>
              </p14:nvContentPartPr>
              <p14:xfrm>
                <a:off x="5685802" y="1790337"/>
                <a:ext cx="19800" cy="200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44822CD-C97B-527F-14D9-4BEC750FEC6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70682" y="1775217"/>
                  <a:ext cx="50040" cy="23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9300D02-1E6D-F9F7-80D0-789DC3A2489A}"/>
                    </a:ext>
                  </a:extLst>
                </p14:cNvPr>
                <p14:cNvContentPartPr/>
                <p14:nvPr/>
              </p14:nvContentPartPr>
              <p14:xfrm>
                <a:off x="5826922" y="1940097"/>
                <a:ext cx="113400" cy="6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9300D02-1E6D-F9F7-80D0-789DC3A2489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811802" y="1924977"/>
                  <a:ext cx="144000" cy="3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09BD044-CB16-4C1D-83C3-5AE94363CB74}"/>
              </a:ext>
            </a:extLst>
          </p:cNvPr>
          <p:cNvGrpSpPr/>
          <p:nvPr/>
        </p:nvGrpSpPr>
        <p:grpSpPr>
          <a:xfrm>
            <a:off x="6106282" y="1798257"/>
            <a:ext cx="389520" cy="269640"/>
            <a:chOff x="6106282" y="1798257"/>
            <a:chExt cx="38952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B3C5C87-F8C8-AAB4-FA2B-4AC609B29A48}"/>
                    </a:ext>
                  </a:extLst>
                </p14:cNvPr>
                <p14:cNvContentPartPr/>
                <p14:nvPr/>
              </p14:nvContentPartPr>
              <p14:xfrm>
                <a:off x="6106282" y="1798257"/>
                <a:ext cx="132840" cy="1904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B3C5C87-F8C8-AAB4-FA2B-4AC609B29A4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90802" y="1782777"/>
                  <a:ext cx="163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0041995-2304-69DF-1766-9B75CE0FB84F}"/>
                    </a:ext>
                  </a:extLst>
                </p14:cNvPr>
                <p14:cNvContentPartPr/>
                <p14:nvPr/>
              </p14:nvContentPartPr>
              <p14:xfrm>
                <a:off x="6321202" y="1863057"/>
                <a:ext cx="46080" cy="2048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0041995-2304-69DF-1766-9B75CE0FB84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06082" y="1847937"/>
                  <a:ext cx="766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0A1F0DC-3C38-B51C-A57F-25C87D9B289C}"/>
                    </a:ext>
                  </a:extLst>
                </p14:cNvPr>
                <p14:cNvContentPartPr/>
                <p14:nvPr/>
              </p14:nvContentPartPr>
              <p14:xfrm>
                <a:off x="6407962" y="1844697"/>
                <a:ext cx="87840" cy="144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0A1F0DC-3C38-B51C-A57F-25C87D9B289C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92482" y="1829577"/>
                  <a:ext cx="118440" cy="17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4A67FBB-0BC6-9760-103C-8DD28360E09E}"/>
              </a:ext>
            </a:extLst>
          </p:cNvPr>
          <p:cNvGrpSpPr/>
          <p:nvPr/>
        </p:nvGrpSpPr>
        <p:grpSpPr>
          <a:xfrm>
            <a:off x="6676522" y="1654257"/>
            <a:ext cx="430920" cy="339120"/>
            <a:chOff x="6676522" y="1654257"/>
            <a:chExt cx="430920" cy="33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B09C2D66-3568-6D51-67BA-459127DE883A}"/>
                    </a:ext>
                  </a:extLst>
                </p14:cNvPr>
                <p14:cNvContentPartPr/>
                <p14:nvPr/>
              </p14:nvContentPartPr>
              <p14:xfrm>
                <a:off x="6676522" y="1791057"/>
                <a:ext cx="94320" cy="189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B09C2D66-3568-6D51-67BA-459127DE883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61402" y="1775577"/>
                  <a:ext cx="1245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D5FBE5F-392C-D0BF-B883-83A207C9F18A}"/>
                    </a:ext>
                  </a:extLst>
                </p14:cNvPr>
                <p14:cNvContentPartPr/>
                <p14:nvPr/>
              </p14:nvContentPartPr>
              <p14:xfrm>
                <a:off x="6795322" y="1654257"/>
                <a:ext cx="95040" cy="914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D5FBE5F-392C-D0BF-B883-83A207C9F18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779842" y="1638777"/>
                  <a:ext cx="12564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D1B02E5-942B-73E9-D047-732AE7492419}"/>
                    </a:ext>
                  </a:extLst>
                </p14:cNvPr>
                <p14:cNvContentPartPr/>
                <p14:nvPr/>
              </p14:nvContentPartPr>
              <p14:xfrm>
                <a:off x="6882442" y="1838217"/>
                <a:ext cx="183600" cy="637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D1B02E5-942B-73E9-D047-732AE749241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867322" y="1823097"/>
                  <a:ext cx="213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D057B6A-729F-4537-C9C3-7DD24308506D}"/>
                    </a:ext>
                  </a:extLst>
                </p14:cNvPr>
                <p14:cNvContentPartPr/>
                <p14:nvPr/>
              </p14:nvContentPartPr>
              <p14:xfrm>
                <a:off x="6972442" y="1887177"/>
                <a:ext cx="135000" cy="1062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D057B6A-729F-4537-C9C3-7DD24308506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57322" y="1872057"/>
                  <a:ext cx="16560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C57A4B5-B297-9C5E-4638-0397CA8647B1}"/>
              </a:ext>
            </a:extLst>
          </p:cNvPr>
          <p:cNvGrpSpPr/>
          <p:nvPr/>
        </p:nvGrpSpPr>
        <p:grpSpPr>
          <a:xfrm>
            <a:off x="7405522" y="1877457"/>
            <a:ext cx="128880" cy="146160"/>
            <a:chOff x="7405522" y="1877457"/>
            <a:chExt cx="128880" cy="14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E871718E-61CF-A47D-14B2-B7EB49F2C49C}"/>
                    </a:ext>
                  </a:extLst>
                </p14:cNvPr>
                <p14:cNvContentPartPr/>
                <p14:nvPr/>
              </p14:nvContentPartPr>
              <p14:xfrm>
                <a:off x="7449082" y="1877457"/>
                <a:ext cx="4320" cy="146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E871718E-61CF-A47D-14B2-B7EB49F2C49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433602" y="1862337"/>
                  <a:ext cx="349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2E05C32-2503-46F6-4A0B-182A12BDBF8D}"/>
                    </a:ext>
                  </a:extLst>
                </p14:cNvPr>
                <p14:cNvContentPartPr/>
                <p14:nvPr/>
              </p14:nvContentPartPr>
              <p14:xfrm>
                <a:off x="7405522" y="1957737"/>
                <a:ext cx="128880" cy="11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2E05C32-2503-46F6-4A0B-182A12BDBF8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390402" y="1942617"/>
                  <a:ext cx="159120" cy="4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564F1E-598A-8E2D-E1E9-5733A0D5D3D4}"/>
              </a:ext>
            </a:extLst>
          </p:cNvPr>
          <p:cNvGrpSpPr/>
          <p:nvPr/>
        </p:nvGrpSpPr>
        <p:grpSpPr>
          <a:xfrm>
            <a:off x="7694242" y="1640937"/>
            <a:ext cx="942480" cy="372600"/>
            <a:chOff x="7694242" y="1640937"/>
            <a:chExt cx="942480" cy="37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1F4A12C-0332-168C-82E0-9C2100D243EF}"/>
                    </a:ext>
                  </a:extLst>
                </p14:cNvPr>
                <p14:cNvContentPartPr/>
                <p14:nvPr/>
              </p14:nvContentPartPr>
              <p14:xfrm>
                <a:off x="7694242" y="1832457"/>
                <a:ext cx="149040" cy="1630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1F4A12C-0332-168C-82E0-9C2100D243E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679122" y="1817337"/>
                  <a:ext cx="1796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09FB0F3A-0A27-601A-D600-04D24B55ACE1}"/>
                    </a:ext>
                  </a:extLst>
                </p14:cNvPr>
                <p14:cNvContentPartPr/>
                <p14:nvPr/>
              </p14:nvContentPartPr>
              <p14:xfrm>
                <a:off x="7911682" y="1791057"/>
                <a:ext cx="84600" cy="189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09FB0F3A-0A27-601A-D600-04D24B55ACE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896562" y="1775577"/>
                  <a:ext cx="115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8C705424-644D-A236-4163-E51547D1B348}"/>
                    </a:ext>
                  </a:extLst>
                </p14:cNvPr>
                <p14:cNvContentPartPr/>
                <p14:nvPr/>
              </p14:nvContentPartPr>
              <p14:xfrm>
                <a:off x="8127682" y="1793577"/>
                <a:ext cx="124560" cy="1839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8C705424-644D-A236-4163-E51547D1B34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112202" y="1778457"/>
                  <a:ext cx="15516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9532B6C0-28F7-5200-0C7E-FF99400C1BD6}"/>
                    </a:ext>
                  </a:extLst>
                </p14:cNvPr>
                <p14:cNvContentPartPr/>
                <p14:nvPr/>
              </p14:nvContentPartPr>
              <p14:xfrm>
                <a:off x="8373922" y="1690617"/>
                <a:ext cx="57960" cy="118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9532B6C0-28F7-5200-0C7E-FF99400C1BD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358442" y="1675497"/>
                  <a:ext cx="885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A7077F6-AB56-6284-2E66-67E9DF9F16AC}"/>
                    </a:ext>
                  </a:extLst>
                </p14:cNvPr>
                <p14:cNvContentPartPr/>
                <p14:nvPr/>
              </p14:nvContentPartPr>
              <p14:xfrm>
                <a:off x="8542402" y="1640937"/>
                <a:ext cx="94320" cy="3726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A7077F6-AB56-6284-2E66-67E9DF9F16A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526922" y="1625817"/>
                  <a:ext cx="124560" cy="403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AA38DA59-12E3-3F7F-28AA-22288CDB9F96}"/>
                  </a:ext>
                </a:extLst>
              </p14:cNvPr>
              <p14:cNvContentPartPr/>
              <p14:nvPr/>
            </p14:nvContentPartPr>
            <p14:xfrm>
              <a:off x="5395642" y="2507817"/>
              <a:ext cx="147960" cy="180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AA38DA59-12E3-3F7F-28AA-22288CDB9F9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380162" y="2492697"/>
                <a:ext cx="1785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FB8B0364-0094-E78C-16B3-4BB33DB04F86}"/>
                  </a:ext>
                </a:extLst>
              </p14:cNvPr>
              <p14:cNvContentPartPr/>
              <p14:nvPr/>
            </p14:nvContentPartPr>
            <p14:xfrm>
              <a:off x="5415802" y="2627337"/>
              <a:ext cx="155880" cy="28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FB8B0364-0094-E78C-16B3-4BB33DB04F8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400322" y="2612217"/>
                <a:ext cx="186480" cy="3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4C849298-E336-0D29-CFF8-C3D3339670E7}"/>
              </a:ext>
            </a:extLst>
          </p:cNvPr>
          <p:cNvGrpSpPr/>
          <p:nvPr/>
        </p:nvGrpSpPr>
        <p:grpSpPr>
          <a:xfrm>
            <a:off x="4137802" y="2398017"/>
            <a:ext cx="1006200" cy="316440"/>
            <a:chOff x="4137802" y="2398017"/>
            <a:chExt cx="100620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797D327-AAEE-79A9-A144-281B82A27FF7}"/>
                    </a:ext>
                  </a:extLst>
                </p14:cNvPr>
                <p14:cNvContentPartPr/>
                <p14:nvPr/>
              </p14:nvContentPartPr>
              <p14:xfrm>
                <a:off x="4137802" y="2482977"/>
                <a:ext cx="145440" cy="131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797D327-AAEE-79A9-A144-281B82A27FF7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22682" y="2467857"/>
                  <a:ext cx="176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873515D-26E3-F1F1-8B58-9819386C1EE4}"/>
                    </a:ext>
                  </a:extLst>
                </p14:cNvPr>
                <p14:cNvContentPartPr/>
                <p14:nvPr/>
              </p14:nvContentPartPr>
              <p14:xfrm>
                <a:off x="4367122" y="2589897"/>
                <a:ext cx="23400" cy="1108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873515D-26E3-F1F1-8B58-9819386C1EE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352002" y="2574417"/>
                  <a:ext cx="540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06DB152F-4779-1034-D211-409DECF27289}"/>
                    </a:ext>
                  </a:extLst>
                </p14:cNvPr>
                <p14:cNvContentPartPr/>
                <p14:nvPr/>
              </p14:nvContentPartPr>
              <p14:xfrm>
                <a:off x="4566922" y="2462097"/>
                <a:ext cx="62280" cy="158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06DB152F-4779-1034-D211-409DECF2728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551802" y="2446977"/>
                  <a:ext cx="925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F97B376-44A5-4695-D6F6-A648D13941B8}"/>
                    </a:ext>
                  </a:extLst>
                </p14:cNvPr>
                <p14:cNvContentPartPr/>
                <p14:nvPr/>
              </p14:nvContentPartPr>
              <p14:xfrm>
                <a:off x="4778602" y="2410617"/>
                <a:ext cx="163080" cy="79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F97B376-44A5-4695-D6F6-A648D13941B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763482" y="2395137"/>
                  <a:ext cx="1936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7001747-D077-0393-9D35-B115F3AF7BCB}"/>
                    </a:ext>
                  </a:extLst>
                </p14:cNvPr>
                <p14:cNvContentPartPr/>
                <p14:nvPr/>
              </p14:nvContentPartPr>
              <p14:xfrm>
                <a:off x="4860682" y="2480097"/>
                <a:ext cx="92520" cy="1396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77001747-D077-0393-9D35-B115F3AF7BC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845202" y="2464617"/>
                  <a:ext cx="12312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0593271-83FB-8CE2-5034-568CDFDB3F41}"/>
                    </a:ext>
                  </a:extLst>
                </p14:cNvPr>
                <p14:cNvContentPartPr/>
                <p14:nvPr/>
              </p14:nvContentPartPr>
              <p14:xfrm>
                <a:off x="5041762" y="2398017"/>
                <a:ext cx="102240" cy="2368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0593271-83FB-8CE2-5034-568CDFDB3F4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26642" y="2382897"/>
                  <a:ext cx="132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8385628-5759-6886-0C91-483BB84D82E4}"/>
                    </a:ext>
                  </a:extLst>
                </p14:cNvPr>
                <p14:cNvContentPartPr/>
                <p14:nvPr/>
              </p14:nvContentPartPr>
              <p14:xfrm>
                <a:off x="4322482" y="2605017"/>
                <a:ext cx="194400" cy="1094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8385628-5759-6886-0C91-483BB84D82E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307002" y="2589897"/>
                  <a:ext cx="225000" cy="14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31611F0-8158-F7F2-2BFB-33C725CEB44F}"/>
                  </a:ext>
                </a:extLst>
              </p14:cNvPr>
              <p14:cNvContentPartPr/>
              <p14:nvPr/>
            </p14:nvContentPartPr>
            <p14:xfrm>
              <a:off x="6005122" y="2509617"/>
              <a:ext cx="186480" cy="1760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31611F0-8158-F7F2-2BFB-33C725CEB44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990002" y="2494497"/>
                <a:ext cx="217080" cy="20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6" name="Group 85">
            <a:extLst>
              <a:ext uri="{FF2B5EF4-FFF2-40B4-BE49-F238E27FC236}">
                <a16:creationId xmlns:a16="http://schemas.microsoft.com/office/drawing/2014/main" id="{050BD7F3-8D30-646C-A314-A55C93CD7B9F}"/>
              </a:ext>
            </a:extLst>
          </p:cNvPr>
          <p:cNvGrpSpPr/>
          <p:nvPr/>
        </p:nvGrpSpPr>
        <p:grpSpPr>
          <a:xfrm>
            <a:off x="6592282" y="2551377"/>
            <a:ext cx="116640" cy="138240"/>
            <a:chOff x="6592282" y="2551377"/>
            <a:chExt cx="116640" cy="13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92DD3EE-5E2C-6D33-4061-50B72FBA750F}"/>
                    </a:ext>
                  </a:extLst>
                </p14:cNvPr>
                <p14:cNvContentPartPr/>
                <p14:nvPr/>
              </p14:nvContentPartPr>
              <p14:xfrm>
                <a:off x="6615682" y="2551377"/>
                <a:ext cx="12240" cy="138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92DD3EE-5E2C-6D33-4061-50B72FBA750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600202" y="2536257"/>
                  <a:ext cx="428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9F94BCC2-FC4F-8AA1-8F87-70CBE8B8CDDB}"/>
                    </a:ext>
                  </a:extLst>
                </p14:cNvPr>
                <p14:cNvContentPartPr/>
                <p14:nvPr/>
              </p14:nvContentPartPr>
              <p14:xfrm>
                <a:off x="6592282" y="2618697"/>
                <a:ext cx="116640" cy="8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9F94BCC2-FC4F-8AA1-8F87-70CBE8B8CDD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577162" y="2603577"/>
                  <a:ext cx="147240" cy="38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8746250-4F5E-0DAF-1AA8-CAFEFE091DA1}"/>
                  </a:ext>
                </a:extLst>
              </p14:cNvPr>
              <p14:cNvContentPartPr/>
              <p14:nvPr/>
            </p14:nvContentPartPr>
            <p14:xfrm>
              <a:off x="6946882" y="2506017"/>
              <a:ext cx="148680" cy="1836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8746250-4F5E-0DAF-1AA8-CAFEFE091DA1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931402" y="2490537"/>
                <a:ext cx="179280" cy="214200"/>
              </a:xfrm>
              <a:prstGeom prst="rect">
                <a:avLst/>
              </a:prstGeom>
            </p:spPr>
          </p:pic>
        </mc:Fallback>
      </mc:AlternateContent>
      <p:grpSp>
        <p:nvGrpSpPr>
          <p:cNvPr id="85" name="Group 84">
            <a:extLst>
              <a:ext uri="{FF2B5EF4-FFF2-40B4-BE49-F238E27FC236}">
                <a16:creationId xmlns:a16="http://schemas.microsoft.com/office/drawing/2014/main" id="{4BAE2F9C-35B2-9047-9774-710DA774927D}"/>
              </a:ext>
            </a:extLst>
          </p:cNvPr>
          <p:cNvGrpSpPr/>
          <p:nvPr/>
        </p:nvGrpSpPr>
        <p:grpSpPr>
          <a:xfrm>
            <a:off x="7253962" y="2351577"/>
            <a:ext cx="728640" cy="351000"/>
            <a:chOff x="7253962" y="2351577"/>
            <a:chExt cx="728640" cy="35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47B977AF-D591-1995-AE96-1C99FFCF9163}"/>
                    </a:ext>
                  </a:extLst>
                </p14:cNvPr>
                <p14:cNvContentPartPr/>
                <p14:nvPr/>
              </p14:nvContentPartPr>
              <p14:xfrm>
                <a:off x="7253962" y="2467857"/>
                <a:ext cx="87840" cy="2095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47B977AF-D591-1995-AE96-1C99FFCF916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238842" y="2452737"/>
                  <a:ext cx="11844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88B79414-08F6-5DE6-8D30-C6295BD4D578}"/>
                    </a:ext>
                  </a:extLst>
                </p14:cNvPr>
                <p14:cNvContentPartPr/>
                <p14:nvPr/>
              </p14:nvContentPartPr>
              <p14:xfrm>
                <a:off x="7454482" y="2467497"/>
                <a:ext cx="153720" cy="203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88B79414-08F6-5DE6-8D30-C6295BD4D57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439362" y="2452377"/>
                  <a:ext cx="183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CE73E59-7702-717F-982A-A9BC3DF7766E}"/>
                    </a:ext>
                  </a:extLst>
                </p14:cNvPr>
                <p14:cNvContentPartPr/>
                <p14:nvPr/>
              </p14:nvContentPartPr>
              <p14:xfrm>
                <a:off x="7662202" y="2379657"/>
                <a:ext cx="106200" cy="123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CE73E59-7702-717F-982A-A9BC3DF7766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647082" y="2364537"/>
                  <a:ext cx="1368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E210D4D4-3963-2301-FA3B-626CA7F1E4CC}"/>
                    </a:ext>
                  </a:extLst>
                </p14:cNvPr>
                <p14:cNvContentPartPr/>
                <p14:nvPr/>
              </p14:nvContentPartPr>
              <p14:xfrm>
                <a:off x="7876402" y="2351577"/>
                <a:ext cx="106200" cy="3510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E210D4D4-3963-2301-FA3B-626CA7F1E4C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861282" y="2336457"/>
                  <a:ext cx="136800" cy="38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CB7ABD5-21AB-EC79-1C11-F5B6A6DABA2A}"/>
              </a:ext>
            </a:extLst>
          </p:cNvPr>
          <p:cNvGrpSpPr/>
          <p:nvPr/>
        </p:nvGrpSpPr>
        <p:grpSpPr>
          <a:xfrm>
            <a:off x="4281442" y="3107937"/>
            <a:ext cx="878040" cy="333360"/>
            <a:chOff x="4281442" y="3107937"/>
            <a:chExt cx="87804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525A9DC4-F516-3CD7-7274-2D8B370AB9B0}"/>
                    </a:ext>
                  </a:extLst>
                </p14:cNvPr>
                <p14:cNvContentPartPr/>
                <p14:nvPr/>
              </p14:nvContentPartPr>
              <p14:xfrm>
                <a:off x="4281442" y="3156897"/>
                <a:ext cx="94320" cy="207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525A9DC4-F516-3CD7-7274-2D8B370AB9B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266322" y="3141777"/>
                  <a:ext cx="1245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15429508-E8FF-B06F-672A-309499D3D0DE}"/>
                    </a:ext>
                  </a:extLst>
                </p14:cNvPr>
                <p14:cNvContentPartPr/>
                <p14:nvPr/>
              </p14:nvContentPartPr>
              <p14:xfrm>
                <a:off x="4454602" y="3367857"/>
                <a:ext cx="16560" cy="73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5429508-E8FF-B06F-672A-309499D3D0D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439482" y="3352737"/>
                  <a:ext cx="468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9CE261E-8999-A576-522B-9CDEB91BAA5F}"/>
                    </a:ext>
                  </a:extLst>
                </p14:cNvPr>
                <p14:cNvContentPartPr/>
                <p14:nvPr/>
              </p14:nvContentPartPr>
              <p14:xfrm>
                <a:off x="4619842" y="3176337"/>
                <a:ext cx="56520" cy="2016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9CE261E-8999-A576-522B-9CDEB91BAA5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604722" y="3160857"/>
                  <a:ext cx="87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048E9BA-63FB-6B41-DEFA-729EBB687066}"/>
                    </a:ext>
                  </a:extLst>
                </p14:cNvPr>
                <p14:cNvContentPartPr/>
                <p14:nvPr/>
              </p14:nvContentPartPr>
              <p14:xfrm>
                <a:off x="4792282" y="3177057"/>
                <a:ext cx="133560" cy="46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048E9BA-63FB-6B41-DEFA-729EBB687066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77162" y="3161577"/>
                  <a:ext cx="16416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7763CDD-C13D-9AF5-4945-B5479FA6E6FB}"/>
                    </a:ext>
                  </a:extLst>
                </p14:cNvPr>
                <p14:cNvContentPartPr/>
                <p14:nvPr/>
              </p14:nvContentPartPr>
              <p14:xfrm>
                <a:off x="4858162" y="3228177"/>
                <a:ext cx="93240" cy="121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7763CDD-C13D-9AF5-4945-B5479FA6E6F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43042" y="3213057"/>
                  <a:ext cx="1238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DEA9871-6FBB-9704-09EA-A770993E1A65}"/>
                    </a:ext>
                  </a:extLst>
                </p14:cNvPr>
                <p14:cNvContentPartPr/>
                <p14:nvPr/>
              </p14:nvContentPartPr>
              <p14:xfrm>
                <a:off x="5057962" y="3107937"/>
                <a:ext cx="101520" cy="2264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DEA9871-6FBB-9704-09EA-A770993E1A6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42482" y="3092817"/>
                  <a:ext cx="131760" cy="257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3910F72-7914-6CB9-71E9-2240A01406FC}"/>
                  </a:ext>
                </a:extLst>
              </p14:cNvPr>
              <p14:cNvContentPartPr/>
              <p14:nvPr/>
            </p14:nvContentPartPr>
            <p14:xfrm>
              <a:off x="5403562" y="3185697"/>
              <a:ext cx="151200" cy="68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3910F72-7914-6CB9-71E9-2240A01406F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388442" y="3170577"/>
                <a:ext cx="181800" cy="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5887E645-DAB4-3668-3CF5-F40F3C10AC39}"/>
                  </a:ext>
                </a:extLst>
              </p14:cNvPr>
              <p14:cNvContentPartPr/>
              <p14:nvPr/>
            </p14:nvContentPartPr>
            <p14:xfrm>
              <a:off x="5441362" y="3288297"/>
              <a:ext cx="115920" cy="172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5887E645-DAB4-3668-3CF5-F40F3C10AC3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425882" y="3273177"/>
                <a:ext cx="146160" cy="47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Group 99">
            <a:extLst>
              <a:ext uri="{FF2B5EF4-FFF2-40B4-BE49-F238E27FC236}">
                <a16:creationId xmlns:a16="http://schemas.microsoft.com/office/drawing/2014/main" id="{8C137584-A2A5-6F0F-1A00-9EFEAA79EF2F}"/>
              </a:ext>
            </a:extLst>
          </p:cNvPr>
          <p:cNvGrpSpPr/>
          <p:nvPr/>
        </p:nvGrpSpPr>
        <p:grpSpPr>
          <a:xfrm>
            <a:off x="6023482" y="3212337"/>
            <a:ext cx="401400" cy="300960"/>
            <a:chOff x="6023482" y="3212337"/>
            <a:chExt cx="401400" cy="30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58FE116-16CE-5F76-5E16-4ABC75822005}"/>
                    </a:ext>
                  </a:extLst>
                </p14:cNvPr>
                <p14:cNvContentPartPr/>
                <p14:nvPr/>
              </p14:nvContentPartPr>
              <p14:xfrm>
                <a:off x="6023482" y="3212337"/>
                <a:ext cx="160920" cy="1879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58FE116-16CE-5F76-5E16-4ABC7582200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008362" y="3196857"/>
                  <a:ext cx="1911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FAEB49AF-3BB2-C264-0FF4-5BCE7874F207}"/>
                    </a:ext>
                  </a:extLst>
                </p14:cNvPr>
                <p14:cNvContentPartPr/>
                <p14:nvPr/>
              </p14:nvContentPartPr>
              <p14:xfrm>
                <a:off x="6254602" y="3283617"/>
                <a:ext cx="48960" cy="2296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FAEB49AF-3BB2-C264-0FF4-5BCE7874F20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239482" y="3268497"/>
                  <a:ext cx="795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B1110B9D-E00D-EEE1-FAC9-89AAF29C7D6C}"/>
                    </a:ext>
                  </a:extLst>
                </p14:cNvPr>
                <p14:cNvContentPartPr/>
                <p14:nvPr/>
              </p14:nvContentPartPr>
              <p14:xfrm>
                <a:off x="6347482" y="3290097"/>
                <a:ext cx="77400" cy="106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B1110B9D-E00D-EEE1-FAC9-89AAF29C7D6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332362" y="3274977"/>
                  <a:ext cx="10800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15A064C-5AD3-392C-F223-25471D7DFD9F}"/>
              </a:ext>
            </a:extLst>
          </p:cNvPr>
          <p:cNvGrpSpPr/>
          <p:nvPr/>
        </p:nvGrpSpPr>
        <p:grpSpPr>
          <a:xfrm>
            <a:off x="6663922" y="3098217"/>
            <a:ext cx="528120" cy="355320"/>
            <a:chOff x="6663922" y="3098217"/>
            <a:chExt cx="52812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76629897-0C08-2FB7-BA70-8BD5C36BA8F4}"/>
                    </a:ext>
                  </a:extLst>
                </p14:cNvPr>
                <p14:cNvContentPartPr/>
                <p14:nvPr/>
              </p14:nvContentPartPr>
              <p14:xfrm>
                <a:off x="6663922" y="3184977"/>
                <a:ext cx="113040" cy="238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76629897-0C08-2FB7-BA70-8BD5C36BA8F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648802" y="3169857"/>
                  <a:ext cx="1436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D060BDE6-83F4-8C92-3CF2-DEF5B0DDDA83}"/>
                    </a:ext>
                  </a:extLst>
                </p14:cNvPr>
                <p14:cNvContentPartPr/>
                <p14:nvPr/>
              </p14:nvContentPartPr>
              <p14:xfrm>
                <a:off x="6860842" y="3098217"/>
                <a:ext cx="124560" cy="97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D060BDE6-83F4-8C92-3CF2-DEF5B0DDDA8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845722" y="3083097"/>
                  <a:ext cx="1551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370A8EF-5F82-DDE8-CAA3-CCFF8A84C68C}"/>
                    </a:ext>
                  </a:extLst>
                </p14:cNvPr>
                <p14:cNvContentPartPr/>
                <p14:nvPr/>
              </p14:nvContentPartPr>
              <p14:xfrm>
                <a:off x="6972442" y="3260217"/>
                <a:ext cx="192960" cy="716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370A8EF-5F82-DDE8-CAA3-CCFF8A84C68C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957322" y="3245097"/>
                  <a:ext cx="2232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86CC599-FB77-2992-439E-D8147D9F224B}"/>
                    </a:ext>
                  </a:extLst>
                </p14:cNvPr>
                <p14:cNvContentPartPr/>
                <p14:nvPr/>
              </p14:nvContentPartPr>
              <p14:xfrm>
                <a:off x="7059202" y="3314217"/>
                <a:ext cx="132840" cy="139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86CC599-FB77-2992-439E-D8147D9F224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43722" y="3298737"/>
                  <a:ext cx="163080" cy="169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1E4E9883-AA4D-5514-0890-2AF80A636018}"/>
              </a:ext>
            </a:extLst>
          </p:cNvPr>
          <p:cNvGrpSpPr/>
          <p:nvPr/>
        </p:nvGrpSpPr>
        <p:grpSpPr>
          <a:xfrm>
            <a:off x="7561402" y="3232497"/>
            <a:ext cx="150480" cy="183240"/>
            <a:chOff x="7561402" y="3232497"/>
            <a:chExt cx="15048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9794DC1F-569D-9204-804A-65124BB0DDE1}"/>
                    </a:ext>
                  </a:extLst>
                </p14:cNvPr>
                <p14:cNvContentPartPr/>
                <p14:nvPr/>
              </p14:nvContentPartPr>
              <p14:xfrm>
                <a:off x="7611082" y="3232497"/>
                <a:ext cx="2880" cy="1832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9794DC1F-569D-9204-804A-65124BB0DDE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595602" y="3217017"/>
                  <a:ext cx="331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B91DC06F-B1C6-6A29-1654-ABEE5EF9A8CF}"/>
                    </a:ext>
                  </a:extLst>
                </p14:cNvPr>
                <p14:cNvContentPartPr/>
                <p14:nvPr/>
              </p14:nvContentPartPr>
              <p14:xfrm>
                <a:off x="7561402" y="3320697"/>
                <a:ext cx="150480" cy="36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B91DC06F-B1C6-6A29-1654-ABEE5EF9A8C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545922" y="3305217"/>
                  <a:ext cx="1807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810DCCE8-FC31-E09C-CE22-37E04F73A988}"/>
              </a:ext>
            </a:extLst>
          </p:cNvPr>
          <p:cNvGrpSpPr/>
          <p:nvPr/>
        </p:nvGrpSpPr>
        <p:grpSpPr>
          <a:xfrm>
            <a:off x="7898362" y="3207297"/>
            <a:ext cx="308160" cy="191160"/>
            <a:chOff x="7898362" y="3207297"/>
            <a:chExt cx="308160" cy="19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C218C904-73F7-B760-D0C4-08C9B3E1F1E6}"/>
                    </a:ext>
                  </a:extLst>
                </p14:cNvPr>
                <p14:cNvContentPartPr/>
                <p14:nvPr/>
              </p14:nvContentPartPr>
              <p14:xfrm>
                <a:off x="7898362" y="3228177"/>
                <a:ext cx="116280" cy="143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C218C904-73F7-B760-D0C4-08C9B3E1F1E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883242" y="3213057"/>
                  <a:ext cx="1468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9843688-E07F-2CD9-467C-11CD00E2A6A1}"/>
                    </a:ext>
                  </a:extLst>
                </p14:cNvPr>
                <p14:cNvContentPartPr/>
                <p14:nvPr/>
              </p14:nvContentPartPr>
              <p14:xfrm>
                <a:off x="8108242" y="3207297"/>
                <a:ext cx="98280" cy="1911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9843688-E07F-2CD9-467C-11CD00E2A6A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093122" y="3192177"/>
                  <a:ext cx="12888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1B4441F-9264-A43E-6719-481ECC20DEE2}"/>
              </a:ext>
            </a:extLst>
          </p:cNvPr>
          <p:cNvGrpSpPr/>
          <p:nvPr/>
        </p:nvGrpSpPr>
        <p:grpSpPr>
          <a:xfrm>
            <a:off x="8391562" y="3081297"/>
            <a:ext cx="578880" cy="380520"/>
            <a:chOff x="8391562" y="3081297"/>
            <a:chExt cx="57888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2B13655-E56E-C07C-DEA9-1B5838674CA4}"/>
                    </a:ext>
                  </a:extLst>
                </p14:cNvPr>
                <p14:cNvContentPartPr/>
                <p14:nvPr/>
              </p14:nvContentPartPr>
              <p14:xfrm>
                <a:off x="8391562" y="3224217"/>
                <a:ext cx="146880" cy="2376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2B13655-E56E-C07C-DEA9-1B5838674CA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376442" y="3209097"/>
                  <a:ext cx="1774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4EB9D11-BE51-4297-5659-DD89931F6EBD}"/>
                    </a:ext>
                  </a:extLst>
                </p14:cNvPr>
                <p14:cNvContentPartPr/>
                <p14:nvPr/>
              </p14:nvContentPartPr>
              <p14:xfrm>
                <a:off x="8661562" y="3099297"/>
                <a:ext cx="71640" cy="1598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4EB9D11-BE51-4297-5659-DD89931F6EBD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646442" y="3083817"/>
                  <a:ext cx="102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12DD758-557F-E444-FBAA-CD332EB7BF43}"/>
                    </a:ext>
                  </a:extLst>
                </p14:cNvPr>
                <p14:cNvContentPartPr/>
                <p14:nvPr/>
              </p14:nvContentPartPr>
              <p14:xfrm>
                <a:off x="8843722" y="3081297"/>
                <a:ext cx="126720" cy="3801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12DD758-557F-E444-FBAA-CD332EB7BF4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828602" y="3065817"/>
                  <a:ext cx="157320" cy="41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E620BBE-5CC8-7985-30AF-32779F93943C}"/>
              </a:ext>
            </a:extLst>
          </p:cNvPr>
          <p:cNvGrpSpPr/>
          <p:nvPr/>
        </p:nvGrpSpPr>
        <p:grpSpPr>
          <a:xfrm>
            <a:off x="746602" y="4213137"/>
            <a:ext cx="583200" cy="541800"/>
            <a:chOff x="746602" y="4213137"/>
            <a:chExt cx="583200" cy="54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D7A070CD-CB5E-6598-3D22-10F2B2963B9D}"/>
                    </a:ext>
                  </a:extLst>
                </p14:cNvPr>
                <p14:cNvContentPartPr/>
                <p14:nvPr/>
              </p14:nvContentPartPr>
              <p14:xfrm>
                <a:off x="746602" y="4213137"/>
                <a:ext cx="25200" cy="2746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D7A070CD-CB5E-6598-3D22-10F2B2963B9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31482" y="4198017"/>
                  <a:ext cx="558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4FA13EED-381B-464D-8329-63A3F2D5224D}"/>
                    </a:ext>
                  </a:extLst>
                </p14:cNvPr>
                <p14:cNvContentPartPr/>
                <p14:nvPr/>
              </p14:nvContentPartPr>
              <p14:xfrm>
                <a:off x="849202" y="4354257"/>
                <a:ext cx="66240" cy="1126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4FA13EED-381B-464D-8329-63A3F2D5224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34082" y="4339137"/>
                  <a:ext cx="964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06A2B20-2356-4B9C-2EBB-D081D7568CC6}"/>
                    </a:ext>
                  </a:extLst>
                </p14:cNvPr>
                <p14:cNvContentPartPr/>
                <p14:nvPr/>
              </p14:nvContentPartPr>
              <p14:xfrm>
                <a:off x="988162" y="4365777"/>
                <a:ext cx="75600" cy="101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06A2B20-2356-4B9C-2EBB-D081D7568CC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72682" y="4350297"/>
                  <a:ext cx="1062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142EDCEC-095C-F3EF-63A6-66F360B73E86}"/>
                    </a:ext>
                  </a:extLst>
                </p14:cNvPr>
                <p14:cNvContentPartPr/>
                <p14:nvPr/>
              </p14:nvContentPartPr>
              <p14:xfrm>
                <a:off x="1053682" y="4367217"/>
                <a:ext cx="276120" cy="3877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142EDCEC-095C-F3EF-63A6-66F360B73E8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38562" y="4352097"/>
                  <a:ext cx="306720" cy="41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5B99757-2932-3657-BDE0-BA7C4CA6C4C1}"/>
              </a:ext>
            </a:extLst>
          </p:cNvPr>
          <p:cNvGrpSpPr/>
          <p:nvPr/>
        </p:nvGrpSpPr>
        <p:grpSpPr>
          <a:xfrm>
            <a:off x="1540762" y="4190097"/>
            <a:ext cx="1288440" cy="267480"/>
            <a:chOff x="1540762" y="4190097"/>
            <a:chExt cx="128844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F4EBF3E-1B06-EEEA-B44A-5E59485B8C12}"/>
                    </a:ext>
                  </a:extLst>
                </p14:cNvPr>
                <p14:cNvContentPartPr/>
                <p14:nvPr/>
              </p14:nvContentPartPr>
              <p14:xfrm>
                <a:off x="1555162" y="4295217"/>
                <a:ext cx="3600" cy="153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F4EBF3E-1B06-EEEA-B44A-5E59485B8C1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539682" y="4279737"/>
                  <a:ext cx="342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244CEB2-21BA-F104-E59C-64AAB117BAF4}"/>
                    </a:ext>
                  </a:extLst>
                </p14:cNvPr>
                <p14:cNvContentPartPr/>
                <p14:nvPr/>
              </p14:nvContentPartPr>
              <p14:xfrm>
                <a:off x="1540762" y="4363257"/>
                <a:ext cx="88560" cy="3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2244CEB2-21BA-F104-E59C-64AAB117BAF4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525282" y="4348137"/>
                  <a:ext cx="119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9023879-B2D2-DD05-E9FD-EB20AA2C7140}"/>
                    </a:ext>
                  </a:extLst>
                </p14:cNvPr>
                <p14:cNvContentPartPr/>
                <p14:nvPr/>
              </p14:nvContentPartPr>
              <p14:xfrm>
                <a:off x="1685842" y="4324017"/>
                <a:ext cx="24480" cy="975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9023879-B2D2-DD05-E9FD-EB20AA2C714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670722" y="4308537"/>
                  <a:ext cx="550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FB1BE171-ECD0-B1E4-5EDA-AAD75ECA9AAA}"/>
                    </a:ext>
                  </a:extLst>
                </p14:cNvPr>
                <p14:cNvContentPartPr/>
                <p14:nvPr/>
              </p14:nvContentPartPr>
              <p14:xfrm>
                <a:off x="1710682" y="4246257"/>
                <a:ext cx="12240" cy="10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FB1BE171-ECD0-B1E4-5EDA-AAD75ECA9AA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695562" y="4230777"/>
                  <a:ext cx="42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62CF0190-7794-A98E-3251-7EAEA2281429}"/>
                    </a:ext>
                  </a:extLst>
                </p14:cNvPr>
                <p14:cNvContentPartPr/>
                <p14:nvPr/>
              </p14:nvContentPartPr>
              <p14:xfrm>
                <a:off x="1814002" y="4306377"/>
                <a:ext cx="311760" cy="1296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62CF0190-7794-A98E-3251-7EAEA228142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1798882" y="4290897"/>
                  <a:ext cx="3420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E7E9ADE-E37B-154C-21BC-44CF42C1724D}"/>
                    </a:ext>
                  </a:extLst>
                </p14:cNvPr>
                <p14:cNvContentPartPr/>
                <p14:nvPr/>
              </p14:nvContentPartPr>
              <p14:xfrm>
                <a:off x="2150242" y="4324017"/>
                <a:ext cx="92520" cy="939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E7E9ADE-E37B-154C-21BC-44CF42C1724D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135122" y="4308537"/>
                  <a:ext cx="1231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D41EA13-3CDA-49E1-4DF3-DD1DD6C9F3CF}"/>
                    </a:ext>
                  </a:extLst>
                </p14:cNvPr>
                <p14:cNvContentPartPr/>
                <p14:nvPr/>
              </p14:nvContentPartPr>
              <p14:xfrm>
                <a:off x="2277682" y="4338417"/>
                <a:ext cx="53280" cy="1054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D41EA13-3CDA-49E1-4DF3-DD1DD6C9F3CF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262562" y="4323297"/>
                  <a:ext cx="838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136E83A-E500-B323-9A23-0F8CD1870080}"/>
                    </a:ext>
                  </a:extLst>
                </p14:cNvPr>
                <p14:cNvContentPartPr/>
                <p14:nvPr/>
              </p14:nvContentPartPr>
              <p14:xfrm>
                <a:off x="2347522" y="4349577"/>
                <a:ext cx="153360" cy="878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136E83A-E500-B323-9A23-0F8CD187008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332402" y="4334457"/>
                  <a:ext cx="1839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94D3317-3DFE-162B-636B-0D061CB3713C}"/>
                    </a:ext>
                  </a:extLst>
                </p14:cNvPr>
                <p14:cNvContentPartPr/>
                <p14:nvPr/>
              </p14:nvContentPartPr>
              <p14:xfrm>
                <a:off x="2536162" y="4190097"/>
                <a:ext cx="32400" cy="241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94D3317-3DFE-162B-636B-0D061CB3713C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520682" y="4174617"/>
                  <a:ext cx="6300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F696B0D-B7DA-3822-2238-34F6A31C7410}"/>
                    </a:ext>
                  </a:extLst>
                </p14:cNvPr>
                <p14:cNvContentPartPr/>
                <p14:nvPr/>
              </p14:nvContentPartPr>
              <p14:xfrm>
                <a:off x="2661082" y="4318257"/>
                <a:ext cx="168120" cy="139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F696B0D-B7DA-3822-2238-34F6A31C7410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645962" y="4303137"/>
                  <a:ext cx="19836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02FEFD99-48A1-AEA6-9C6B-58CAB90B5E6A}"/>
                  </a:ext>
                </a:extLst>
              </p14:cNvPr>
              <p14:cNvContentPartPr/>
              <p14:nvPr/>
            </p14:nvContentPartPr>
            <p14:xfrm>
              <a:off x="3167242" y="4255617"/>
              <a:ext cx="7560" cy="75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02FEFD99-48A1-AEA6-9C6B-58CAB90B5E6A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152122" y="4240497"/>
                <a:ext cx="381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99ADB59-FCC5-B634-9136-42799BF1CAD9}"/>
                  </a:ext>
                </a:extLst>
              </p14:cNvPr>
              <p14:cNvContentPartPr/>
              <p14:nvPr/>
            </p14:nvContentPartPr>
            <p14:xfrm>
              <a:off x="3176242" y="4406457"/>
              <a:ext cx="12240" cy="50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99ADB59-FCC5-B634-9136-42799BF1CAD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160762" y="4391337"/>
                <a:ext cx="4284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0404F2C5-AC55-15A6-3B95-852DF7284057}"/>
                  </a:ext>
                </a:extLst>
              </p14:cNvPr>
              <p14:cNvContentPartPr/>
              <p14:nvPr/>
            </p14:nvContentPartPr>
            <p14:xfrm>
              <a:off x="3935122" y="4217097"/>
              <a:ext cx="227160" cy="2894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0404F2C5-AC55-15A6-3B95-852DF7284057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919642" y="4201977"/>
                <a:ext cx="2577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FF039B17-F102-9339-5507-E9088C663404}"/>
                  </a:ext>
                </a:extLst>
              </p14:cNvPr>
              <p14:cNvContentPartPr/>
              <p14:nvPr/>
            </p14:nvContentPartPr>
            <p14:xfrm>
              <a:off x="4015042" y="4388817"/>
              <a:ext cx="142200" cy="237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FF039B17-F102-9339-5507-E9088C663404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999922" y="4373697"/>
                <a:ext cx="1728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DEAA51C3-6EA9-6CF5-9087-C4472D43D649}"/>
                  </a:ext>
                </a:extLst>
              </p14:cNvPr>
              <p14:cNvContentPartPr/>
              <p14:nvPr/>
            </p14:nvContentPartPr>
            <p14:xfrm>
              <a:off x="4278202" y="4436337"/>
              <a:ext cx="91080" cy="1022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DEAA51C3-6EA9-6CF5-9087-C4472D43D649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263082" y="4420857"/>
                <a:ext cx="121680" cy="13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5C5F908-8388-4257-0B28-094DCF39C08D}"/>
              </a:ext>
            </a:extLst>
          </p:cNvPr>
          <p:cNvGrpSpPr/>
          <p:nvPr/>
        </p:nvGrpSpPr>
        <p:grpSpPr>
          <a:xfrm>
            <a:off x="4547842" y="4265337"/>
            <a:ext cx="409320" cy="251640"/>
            <a:chOff x="4547842" y="4265337"/>
            <a:chExt cx="40932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921E0E1-6728-98C8-5562-6FCBCFB1A636}"/>
                    </a:ext>
                  </a:extLst>
                </p14:cNvPr>
                <p14:cNvContentPartPr/>
                <p14:nvPr/>
              </p14:nvContentPartPr>
              <p14:xfrm>
                <a:off x="4547842" y="4278297"/>
                <a:ext cx="60480" cy="192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921E0E1-6728-98C8-5562-6FCBCFB1A63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532362" y="4262817"/>
                  <a:ext cx="910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3B75B56-67D7-2826-4FEF-57A8FF794C5D}"/>
                    </a:ext>
                  </a:extLst>
                </p14:cNvPr>
                <p14:cNvContentPartPr/>
                <p14:nvPr/>
              </p14:nvContentPartPr>
              <p14:xfrm>
                <a:off x="4714522" y="4298457"/>
                <a:ext cx="68400" cy="1688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3B75B56-67D7-2826-4FEF-57A8FF794C5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699402" y="4282977"/>
                  <a:ext cx="990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1BEF2DB2-BF85-BCAF-79EF-68EB401EF795}"/>
                    </a:ext>
                  </a:extLst>
                </p14:cNvPr>
                <p14:cNvContentPartPr/>
                <p14:nvPr/>
              </p14:nvContentPartPr>
              <p14:xfrm>
                <a:off x="4682482" y="4363257"/>
                <a:ext cx="103680" cy="13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1BEF2DB2-BF85-BCAF-79EF-68EB401EF79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667362" y="4348137"/>
                  <a:ext cx="134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1AE39D8C-68C7-98E1-53FA-6D504422C36F}"/>
                    </a:ext>
                  </a:extLst>
                </p14:cNvPr>
                <p14:cNvContentPartPr/>
                <p14:nvPr/>
              </p14:nvContentPartPr>
              <p14:xfrm>
                <a:off x="4894882" y="4265337"/>
                <a:ext cx="62280" cy="251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1AE39D8C-68C7-98E1-53FA-6D504422C36F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879762" y="4250217"/>
                  <a:ext cx="92520" cy="28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A5C1825D-965A-A2CD-5547-4E68364AD69C}"/>
              </a:ext>
            </a:extLst>
          </p:cNvPr>
          <p:cNvGrpSpPr/>
          <p:nvPr/>
        </p:nvGrpSpPr>
        <p:grpSpPr>
          <a:xfrm>
            <a:off x="5183962" y="4359657"/>
            <a:ext cx="93240" cy="91440"/>
            <a:chOff x="5183962" y="4359657"/>
            <a:chExt cx="93240" cy="9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D6B78119-2B6C-31FA-6C1F-19EFDBBBA5CB}"/>
                    </a:ext>
                  </a:extLst>
                </p14:cNvPr>
                <p14:cNvContentPartPr/>
                <p14:nvPr/>
              </p14:nvContentPartPr>
              <p14:xfrm>
                <a:off x="5183962" y="4359657"/>
                <a:ext cx="85320" cy="1908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D6B78119-2B6C-31FA-6C1F-19EFDBBBA5C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168482" y="4344537"/>
                  <a:ext cx="1159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F8F99A61-32ED-E91C-E128-C785D841B3DD}"/>
                    </a:ext>
                  </a:extLst>
                </p14:cNvPr>
                <p14:cNvContentPartPr/>
                <p14:nvPr/>
              </p14:nvContentPartPr>
              <p14:xfrm>
                <a:off x="5210242" y="4444977"/>
                <a:ext cx="66960" cy="6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F8F99A61-32ED-E91C-E128-C785D841B3D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195122" y="4429857"/>
                  <a:ext cx="9756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E00963F-8039-4956-7E0F-E65CE27F9E91}"/>
                  </a:ext>
                </a:extLst>
              </p14:cNvPr>
              <p14:cNvContentPartPr/>
              <p14:nvPr/>
            </p14:nvContentPartPr>
            <p14:xfrm>
              <a:off x="5621722" y="4240497"/>
              <a:ext cx="10080" cy="2329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E00963F-8039-4956-7E0F-E65CE27F9E91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606602" y="4225377"/>
                <a:ext cx="4032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A13132E-8A89-D099-AE43-1FBF8A1FCC6B}"/>
                  </a:ext>
                </a:extLst>
              </p14:cNvPr>
              <p14:cNvContentPartPr/>
              <p14:nvPr/>
            </p14:nvContentPartPr>
            <p14:xfrm>
              <a:off x="5945002" y="4387377"/>
              <a:ext cx="161640" cy="115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A13132E-8A89-D099-AE43-1FBF8A1FCC6B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929882" y="4371897"/>
                <a:ext cx="192240" cy="42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6" name="Group 155">
            <a:extLst>
              <a:ext uri="{FF2B5EF4-FFF2-40B4-BE49-F238E27FC236}">
                <a16:creationId xmlns:a16="http://schemas.microsoft.com/office/drawing/2014/main" id="{13095210-2511-5D7A-7BA7-D2C5B9DBD6C2}"/>
              </a:ext>
            </a:extLst>
          </p:cNvPr>
          <p:cNvGrpSpPr/>
          <p:nvPr/>
        </p:nvGrpSpPr>
        <p:grpSpPr>
          <a:xfrm>
            <a:off x="6347482" y="4283697"/>
            <a:ext cx="490680" cy="330480"/>
            <a:chOff x="6347482" y="4283697"/>
            <a:chExt cx="49068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C2B624B-AD59-FD46-CBFB-E3010896BFD3}"/>
                    </a:ext>
                  </a:extLst>
                </p14:cNvPr>
                <p14:cNvContentPartPr/>
                <p14:nvPr/>
              </p14:nvContentPartPr>
              <p14:xfrm>
                <a:off x="6347482" y="4283697"/>
                <a:ext cx="212760" cy="2066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C2B624B-AD59-FD46-CBFB-E3010896BFD3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6332362" y="4268577"/>
                  <a:ext cx="243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11DB6754-37BB-F538-902B-098E89A1D139}"/>
                    </a:ext>
                  </a:extLst>
                </p14:cNvPr>
                <p14:cNvContentPartPr/>
                <p14:nvPr/>
              </p14:nvContentPartPr>
              <p14:xfrm>
                <a:off x="6638002" y="4338777"/>
                <a:ext cx="87840" cy="27540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11DB6754-37BB-F538-902B-098E89A1D13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622882" y="4323657"/>
                  <a:ext cx="11844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57F01B11-E052-F755-8951-398F657F8732}"/>
                    </a:ext>
                  </a:extLst>
                </p14:cNvPr>
                <p14:cNvContentPartPr/>
                <p14:nvPr/>
              </p14:nvContentPartPr>
              <p14:xfrm>
                <a:off x="6751042" y="4344897"/>
                <a:ext cx="87120" cy="1612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57F01B11-E052-F755-8951-398F657F873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735922" y="4329417"/>
                  <a:ext cx="117360" cy="19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C27044BE-2D6A-2C97-5872-922FD79E0BA0}"/>
              </a:ext>
            </a:extLst>
          </p:cNvPr>
          <p:cNvGrpSpPr/>
          <p:nvPr/>
        </p:nvGrpSpPr>
        <p:grpSpPr>
          <a:xfrm>
            <a:off x="7004122" y="4298457"/>
            <a:ext cx="315000" cy="228600"/>
            <a:chOff x="7004122" y="4298457"/>
            <a:chExt cx="315000" cy="22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72CB922-593C-4B24-E34F-6B6F6D03B734}"/>
                    </a:ext>
                  </a:extLst>
                </p14:cNvPr>
                <p14:cNvContentPartPr/>
                <p14:nvPr/>
              </p14:nvContentPartPr>
              <p14:xfrm>
                <a:off x="7004122" y="4301337"/>
                <a:ext cx="99360" cy="2257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72CB922-593C-4B24-E34F-6B6F6D03B73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989002" y="4286217"/>
                  <a:ext cx="1299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F167CF06-2479-5D9B-834C-D90F3B61AFB3}"/>
                    </a:ext>
                  </a:extLst>
                </p14:cNvPr>
                <p14:cNvContentPartPr/>
                <p14:nvPr/>
              </p14:nvContentPartPr>
              <p14:xfrm>
                <a:off x="7210042" y="4298457"/>
                <a:ext cx="93240" cy="1879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F167CF06-2479-5D9B-834C-D90F3B61AFB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194562" y="4282977"/>
                  <a:ext cx="1238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A962A31-2D05-CCCF-828B-4566A0910449}"/>
                    </a:ext>
                  </a:extLst>
                </p14:cNvPr>
                <p14:cNvContentPartPr/>
                <p14:nvPr/>
              </p14:nvContentPartPr>
              <p14:xfrm>
                <a:off x="7201762" y="4359297"/>
                <a:ext cx="117360" cy="14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A962A31-2D05-CCCF-828B-4566A0910449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86642" y="4344177"/>
                  <a:ext cx="14796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19E13109-9627-0822-0B91-2E953EBCDEFC}"/>
              </a:ext>
            </a:extLst>
          </p:cNvPr>
          <p:cNvGrpSpPr/>
          <p:nvPr/>
        </p:nvGrpSpPr>
        <p:grpSpPr>
          <a:xfrm>
            <a:off x="7665442" y="4322937"/>
            <a:ext cx="111240" cy="146520"/>
            <a:chOff x="7665442" y="4322937"/>
            <a:chExt cx="111240" cy="14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C58F4425-8D55-DC73-0381-6D5BDEB8EA54}"/>
                    </a:ext>
                  </a:extLst>
                </p14:cNvPr>
                <p14:cNvContentPartPr/>
                <p14:nvPr/>
              </p14:nvContentPartPr>
              <p14:xfrm>
                <a:off x="7716922" y="4322937"/>
                <a:ext cx="9360" cy="1465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C58F4425-8D55-DC73-0381-6D5BDEB8EA5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701442" y="4307457"/>
                  <a:ext cx="396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4C5ADDA4-E7F0-1D9A-B1FA-5A02798B0EA2}"/>
                    </a:ext>
                  </a:extLst>
                </p14:cNvPr>
                <p14:cNvContentPartPr/>
                <p14:nvPr/>
              </p14:nvContentPartPr>
              <p14:xfrm>
                <a:off x="7665442" y="4398537"/>
                <a:ext cx="111240" cy="36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4C5ADDA4-E7F0-1D9A-B1FA-5A02798B0EA2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650322" y="4383417"/>
                  <a:ext cx="14148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E29CF840-D2DE-D1F6-68AF-16B70E991D57}"/>
              </a:ext>
            </a:extLst>
          </p:cNvPr>
          <p:cNvGrpSpPr/>
          <p:nvPr/>
        </p:nvGrpSpPr>
        <p:grpSpPr>
          <a:xfrm>
            <a:off x="7946962" y="4186857"/>
            <a:ext cx="1080000" cy="381960"/>
            <a:chOff x="7946962" y="4186857"/>
            <a:chExt cx="108000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C579952-14B4-1C12-25DA-9D000890432E}"/>
                    </a:ext>
                  </a:extLst>
                </p14:cNvPr>
                <p14:cNvContentPartPr/>
                <p14:nvPr/>
              </p14:nvContentPartPr>
              <p14:xfrm>
                <a:off x="7946962" y="4243737"/>
                <a:ext cx="147960" cy="1350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C579952-14B4-1C12-25DA-9D000890432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931842" y="4228617"/>
                  <a:ext cx="178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785299B-E451-63CE-7BA0-BC61ECCB104A}"/>
                    </a:ext>
                  </a:extLst>
                </p14:cNvPr>
                <p14:cNvContentPartPr/>
                <p14:nvPr/>
              </p14:nvContentPartPr>
              <p14:xfrm>
                <a:off x="8048122" y="4290177"/>
                <a:ext cx="30960" cy="18720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785299B-E451-63CE-7BA0-BC61ECCB104A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033002" y="4275057"/>
                  <a:ext cx="612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30DE3BA-B05F-BF13-6FA2-D7F74AAB0631}"/>
                    </a:ext>
                  </a:extLst>
                </p14:cNvPr>
                <p14:cNvContentPartPr/>
                <p14:nvPr/>
              </p14:nvContentPartPr>
              <p14:xfrm>
                <a:off x="8146042" y="4328697"/>
                <a:ext cx="91080" cy="2401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30DE3BA-B05F-BF13-6FA2-D7F74AAB063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130922" y="4313577"/>
                  <a:ext cx="1213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658CE25-0C6A-3FCD-1DDD-9E4B65082566}"/>
                    </a:ext>
                  </a:extLst>
                </p14:cNvPr>
                <p14:cNvContentPartPr/>
                <p14:nvPr/>
              </p14:nvContentPartPr>
              <p14:xfrm>
                <a:off x="8247202" y="4359297"/>
                <a:ext cx="70200" cy="1112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658CE25-0C6A-3FCD-1DDD-9E4B65082566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231722" y="4343817"/>
                  <a:ext cx="1008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A803145A-C313-E618-288C-8B3555E73D95}"/>
                    </a:ext>
                  </a:extLst>
                </p14:cNvPr>
                <p14:cNvContentPartPr/>
                <p14:nvPr/>
              </p14:nvContentPartPr>
              <p14:xfrm>
                <a:off x="8340082" y="4186857"/>
                <a:ext cx="96480" cy="1191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A803145A-C313-E618-288C-8B3555E73D9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324962" y="4171737"/>
                  <a:ext cx="127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945FE020-CB6A-0C08-C602-ABED21CB1083}"/>
                    </a:ext>
                  </a:extLst>
                </p14:cNvPr>
                <p14:cNvContentPartPr/>
                <p14:nvPr/>
              </p14:nvContentPartPr>
              <p14:xfrm>
                <a:off x="8519002" y="4330497"/>
                <a:ext cx="101520" cy="1400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945FE020-CB6A-0C08-C602-ABED21CB1083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503882" y="4315017"/>
                  <a:ext cx="131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69B5A08C-8E34-F810-3AF9-DF0734C04D94}"/>
                    </a:ext>
                  </a:extLst>
                </p14:cNvPr>
                <p14:cNvContentPartPr/>
                <p14:nvPr/>
              </p14:nvContentPartPr>
              <p14:xfrm>
                <a:off x="8680282" y="4189377"/>
                <a:ext cx="63720" cy="8208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69B5A08C-8E34-F810-3AF9-DF0734C04D9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664802" y="4173897"/>
                  <a:ext cx="943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EB7933C7-8015-8627-38B0-877BB392BB7E}"/>
                    </a:ext>
                  </a:extLst>
                </p14:cNvPr>
                <p14:cNvContentPartPr/>
                <p14:nvPr/>
              </p14:nvContentPartPr>
              <p14:xfrm>
                <a:off x="8790802" y="4318257"/>
                <a:ext cx="96480" cy="17136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EB7933C7-8015-8627-38B0-877BB392BB7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775682" y="4303137"/>
                  <a:ext cx="1270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9EEDFC08-1A49-DE81-0B7C-6F7FFC8885B2}"/>
                    </a:ext>
                  </a:extLst>
                </p14:cNvPr>
                <p14:cNvContentPartPr/>
                <p14:nvPr/>
              </p14:nvContentPartPr>
              <p14:xfrm>
                <a:off x="8765602" y="4376217"/>
                <a:ext cx="70560" cy="28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9EEDFC08-1A49-DE81-0B7C-6F7FFC8885B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750482" y="4360737"/>
                  <a:ext cx="101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11E59DD-7948-6714-4731-AE04A1EA4419}"/>
                    </a:ext>
                  </a:extLst>
                </p14:cNvPr>
                <p14:cNvContentPartPr/>
                <p14:nvPr/>
              </p14:nvContentPartPr>
              <p14:xfrm>
                <a:off x="8942362" y="4213137"/>
                <a:ext cx="84600" cy="12960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11E59DD-7948-6714-4731-AE04A1EA4419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927242" y="4198017"/>
                  <a:ext cx="115200" cy="15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C6FC5455-9344-E0CC-A021-3CCA6ABEC84D}"/>
              </a:ext>
            </a:extLst>
          </p:cNvPr>
          <p:cNvGrpSpPr/>
          <p:nvPr/>
        </p:nvGrpSpPr>
        <p:grpSpPr>
          <a:xfrm>
            <a:off x="9425482" y="4335177"/>
            <a:ext cx="141480" cy="174240"/>
            <a:chOff x="9425482" y="4335177"/>
            <a:chExt cx="14148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7BF0B44-AA67-3F2B-ADE3-00219D55AFD2}"/>
                    </a:ext>
                  </a:extLst>
                </p14:cNvPr>
                <p14:cNvContentPartPr/>
                <p14:nvPr/>
              </p14:nvContentPartPr>
              <p14:xfrm>
                <a:off x="9447802" y="4335177"/>
                <a:ext cx="30960" cy="1742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7BF0B44-AA67-3F2B-ADE3-00219D55AFD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9432682" y="4320057"/>
                  <a:ext cx="612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EEFB7488-435E-4EDD-EF9E-C05B48352BF9}"/>
                    </a:ext>
                  </a:extLst>
                </p14:cNvPr>
                <p14:cNvContentPartPr/>
                <p14:nvPr/>
              </p14:nvContentPartPr>
              <p14:xfrm>
                <a:off x="9425482" y="4405737"/>
                <a:ext cx="141480" cy="140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EEFB7488-435E-4EDD-EF9E-C05B48352BF9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9410002" y="4390617"/>
                  <a:ext cx="17208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78A54E78-9512-795C-0120-BDF85A156C88}"/>
              </a:ext>
            </a:extLst>
          </p:cNvPr>
          <p:cNvGrpSpPr/>
          <p:nvPr/>
        </p:nvGrpSpPr>
        <p:grpSpPr>
          <a:xfrm>
            <a:off x="9713122" y="4138617"/>
            <a:ext cx="851760" cy="417240"/>
            <a:chOff x="9713122" y="4138617"/>
            <a:chExt cx="85176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9370819B-4FFF-3937-40DC-B057201D0C89}"/>
                    </a:ext>
                  </a:extLst>
                </p14:cNvPr>
                <p14:cNvContentPartPr/>
                <p14:nvPr/>
              </p14:nvContentPartPr>
              <p14:xfrm>
                <a:off x="9713122" y="4334817"/>
                <a:ext cx="123840" cy="1425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9370819B-4FFF-3937-40DC-B057201D0C8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698002" y="4319697"/>
                  <a:ext cx="1544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6B0EBD27-0293-2C93-2AC8-6DCB29C53267}"/>
                    </a:ext>
                  </a:extLst>
                </p14:cNvPr>
                <p14:cNvContentPartPr/>
                <p14:nvPr/>
              </p14:nvContentPartPr>
              <p14:xfrm>
                <a:off x="9938842" y="4285497"/>
                <a:ext cx="105480" cy="2048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6B0EBD27-0293-2C93-2AC8-6DCB29C53267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923362" y="4270377"/>
                  <a:ext cx="1357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E9B53E56-5FC5-873B-DCBB-D53164E6B164}"/>
                    </a:ext>
                  </a:extLst>
                </p14:cNvPr>
                <p14:cNvContentPartPr/>
                <p14:nvPr/>
              </p14:nvContentPartPr>
              <p14:xfrm>
                <a:off x="10113442" y="4315017"/>
                <a:ext cx="166320" cy="201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E9B53E56-5FC5-873B-DCBB-D53164E6B16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098322" y="4299897"/>
                  <a:ext cx="19692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E5BCA340-7336-60F0-AFC7-56E95610D338}"/>
                    </a:ext>
                  </a:extLst>
                </p14:cNvPr>
                <p14:cNvContentPartPr/>
                <p14:nvPr/>
              </p14:nvContentPartPr>
              <p14:xfrm>
                <a:off x="10325482" y="4138617"/>
                <a:ext cx="59760" cy="180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E5BCA340-7336-60F0-AFC7-56E95610D338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0310002" y="4123497"/>
                  <a:ext cx="903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07E9458C-F586-0AEC-7224-88848F522BE3}"/>
                    </a:ext>
                  </a:extLst>
                </p14:cNvPr>
                <p14:cNvContentPartPr/>
                <p14:nvPr/>
              </p14:nvContentPartPr>
              <p14:xfrm>
                <a:off x="10502602" y="4190097"/>
                <a:ext cx="62280" cy="3657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07E9458C-F586-0AEC-7224-88848F522BE3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0487122" y="4174977"/>
                  <a:ext cx="92520" cy="39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907CCD48-41B4-891F-7CD9-789A368CF5C1}"/>
              </a:ext>
            </a:extLst>
          </p:cNvPr>
          <p:cNvGrpSpPr/>
          <p:nvPr/>
        </p:nvGrpSpPr>
        <p:grpSpPr>
          <a:xfrm>
            <a:off x="3941962" y="4914417"/>
            <a:ext cx="947880" cy="324360"/>
            <a:chOff x="3941962" y="4914417"/>
            <a:chExt cx="947880" cy="32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674E008-5A0B-2ADE-06A9-B2FFB4A0D139}"/>
                    </a:ext>
                  </a:extLst>
                </p14:cNvPr>
                <p14:cNvContentPartPr/>
                <p14:nvPr/>
              </p14:nvContentPartPr>
              <p14:xfrm>
                <a:off x="3941962" y="4914417"/>
                <a:ext cx="216000" cy="3085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674E008-5A0B-2ADE-06A9-B2FFB4A0D13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3926842" y="4898937"/>
                  <a:ext cx="2466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D75EA4AB-852D-EE24-A3FF-AD09C177B518}"/>
                    </a:ext>
                  </a:extLst>
                </p14:cNvPr>
                <p14:cNvContentPartPr/>
                <p14:nvPr/>
              </p14:nvContentPartPr>
              <p14:xfrm>
                <a:off x="3994162" y="5090097"/>
                <a:ext cx="168120" cy="2916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D75EA4AB-852D-EE24-A3FF-AD09C177B518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3979042" y="5074617"/>
                  <a:ext cx="1983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8C81C964-B566-74F3-7F1F-A91C7C26C970}"/>
                    </a:ext>
                  </a:extLst>
                </p14:cNvPr>
                <p14:cNvContentPartPr/>
                <p14:nvPr/>
              </p14:nvContentPartPr>
              <p14:xfrm>
                <a:off x="4276762" y="5141217"/>
                <a:ext cx="103680" cy="975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8C81C964-B566-74F3-7F1F-A91C7C26C97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261282" y="5126097"/>
                  <a:ext cx="134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D495AEC5-A2CD-AFEB-DC19-550DEF3C163D}"/>
                    </a:ext>
                  </a:extLst>
                </p14:cNvPr>
                <p14:cNvContentPartPr/>
                <p14:nvPr/>
              </p14:nvContentPartPr>
              <p14:xfrm>
                <a:off x="4489162" y="5032137"/>
                <a:ext cx="80640" cy="192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D495AEC5-A2CD-AFEB-DC19-550DEF3C163D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474042" y="5017017"/>
                  <a:ext cx="1108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79F6D0FD-049B-FECA-3F37-3FD7B6331DEA}"/>
                    </a:ext>
                  </a:extLst>
                </p14:cNvPr>
                <p14:cNvContentPartPr/>
                <p14:nvPr/>
              </p14:nvContentPartPr>
              <p14:xfrm>
                <a:off x="4647922" y="5034657"/>
                <a:ext cx="99000" cy="17748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79F6D0FD-049B-FECA-3F37-3FD7B6331DE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632802" y="5019537"/>
                  <a:ext cx="12960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B2D3A6A-05EA-4FEC-5BE8-1B8E9464B280}"/>
                    </a:ext>
                  </a:extLst>
                </p14:cNvPr>
                <p14:cNvContentPartPr/>
                <p14:nvPr/>
              </p14:nvContentPartPr>
              <p14:xfrm>
                <a:off x="4625602" y="5101977"/>
                <a:ext cx="87840" cy="122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B2D3A6A-05EA-4FEC-5BE8-1B8E9464B280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610122" y="5086857"/>
                  <a:ext cx="1184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959F9181-4DFC-CB5C-59FA-2D1921FED9A9}"/>
                    </a:ext>
                  </a:extLst>
                </p14:cNvPr>
                <p14:cNvContentPartPr/>
                <p14:nvPr/>
              </p14:nvContentPartPr>
              <p14:xfrm>
                <a:off x="4813162" y="4993617"/>
                <a:ext cx="76680" cy="18972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959F9181-4DFC-CB5C-59FA-2D1921FED9A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798042" y="4978497"/>
                  <a:ext cx="106920" cy="21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8BB9E16F-456B-7BC3-C520-C0812FD1FA30}"/>
                  </a:ext>
                </a:extLst>
              </p14:cNvPr>
              <p14:cNvContentPartPr/>
              <p14:nvPr/>
            </p14:nvContentPartPr>
            <p14:xfrm>
              <a:off x="5075602" y="5039337"/>
              <a:ext cx="114120" cy="75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8BB9E16F-456B-7BC3-C520-C0812FD1FA30}"/>
                  </a:ext>
                </a:extLst>
              </p:cNvPr>
              <p:cNvPicPr/>
              <p:nvPr/>
            </p:nvPicPr>
            <p:blipFill>
              <a:blip r:embed="rId301"/>
              <a:stretch>
                <a:fillRect/>
              </a:stretch>
            </p:blipFill>
            <p:spPr>
              <a:xfrm>
                <a:off x="5060122" y="5024217"/>
                <a:ext cx="14472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9657DA87-DEAC-E1B4-6E8B-F3274F6F9ACA}"/>
                  </a:ext>
                </a:extLst>
              </p14:cNvPr>
              <p14:cNvContentPartPr/>
              <p14:nvPr/>
            </p14:nvContentPartPr>
            <p14:xfrm>
              <a:off x="5064442" y="5156697"/>
              <a:ext cx="141480" cy="1728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9657DA87-DEAC-E1B4-6E8B-F3274F6F9ACA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5049322" y="5141217"/>
                <a:ext cx="17172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07" name="Group 206">
            <a:extLst>
              <a:ext uri="{FF2B5EF4-FFF2-40B4-BE49-F238E27FC236}">
                <a16:creationId xmlns:a16="http://schemas.microsoft.com/office/drawing/2014/main" id="{B4808BE4-4515-225B-C6A8-BAB85B7E651D}"/>
              </a:ext>
            </a:extLst>
          </p:cNvPr>
          <p:cNvGrpSpPr/>
          <p:nvPr/>
        </p:nvGrpSpPr>
        <p:grpSpPr>
          <a:xfrm>
            <a:off x="5713882" y="4898217"/>
            <a:ext cx="1058760" cy="377280"/>
            <a:chOff x="5713882" y="4898217"/>
            <a:chExt cx="1058760" cy="37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211C440D-87A1-B8A4-B67F-70DE47FBA93E}"/>
                    </a:ext>
                  </a:extLst>
                </p14:cNvPr>
                <p14:cNvContentPartPr/>
                <p14:nvPr/>
              </p14:nvContentPartPr>
              <p14:xfrm>
                <a:off x="5713882" y="4939977"/>
                <a:ext cx="177120" cy="2714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211C440D-87A1-B8A4-B67F-70DE47FBA93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698762" y="4924857"/>
                  <a:ext cx="20772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51F72BAC-DA3B-1F16-2376-B0FA6DFC5C7B}"/>
                    </a:ext>
                  </a:extLst>
                </p14:cNvPr>
                <p14:cNvContentPartPr/>
                <p14:nvPr/>
              </p14:nvContentPartPr>
              <p14:xfrm>
                <a:off x="5896042" y="5077857"/>
                <a:ext cx="84600" cy="19764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51F72BAC-DA3B-1F16-2376-B0FA6DFC5C7B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5880922" y="5062737"/>
                  <a:ext cx="1152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D18A02E7-395E-2E9E-74DF-9B6E2DED2FD5}"/>
                    </a:ext>
                  </a:extLst>
                </p14:cNvPr>
                <p14:cNvContentPartPr/>
                <p14:nvPr/>
              </p14:nvContentPartPr>
              <p14:xfrm>
                <a:off x="5997202" y="5081817"/>
                <a:ext cx="70200" cy="1126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D18A02E7-395E-2E9E-74DF-9B6E2DED2FD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5981722" y="5066697"/>
                  <a:ext cx="1008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E576E2F5-5860-276E-0289-B01EAD5C04DD}"/>
                    </a:ext>
                  </a:extLst>
                </p14:cNvPr>
                <p14:cNvContentPartPr/>
                <p14:nvPr/>
              </p14:nvContentPartPr>
              <p14:xfrm>
                <a:off x="6091162" y="4898217"/>
                <a:ext cx="74160" cy="1022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E576E2F5-5860-276E-0289-B01EAD5C04DD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6075682" y="4883097"/>
                  <a:ext cx="104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5D79C169-1F7F-227F-BF3D-120033356A74}"/>
                    </a:ext>
                  </a:extLst>
                </p14:cNvPr>
                <p14:cNvContentPartPr/>
                <p14:nvPr/>
              </p14:nvContentPartPr>
              <p14:xfrm>
                <a:off x="6207442" y="5020977"/>
                <a:ext cx="113400" cy="18072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5D79C169-1F7F-227F-BF3D-120033356A74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6191962" y="5005857"/>
                  <a:ext cx="1440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136108A4-9B55-53BF-1682-2F1788AFA4CC}"/>
                    </a:ext>
                  </a:extLst>
                </p14:cNvPr>
                <p14:cNvContentPartPr/>
                <p14:nvPr/>
              </p14:nvContentPartPr>
              <p14:xfrm>
                <a:off x="6397522" y="4907217"/>
                <a:ext cx="74160" cy="88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136108A4-9B55-53BF-1682-2F1788AFA4C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6382042" y="4891737"/>
                  <a:ext cx="1047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DEC2EF48-7274-7D72-A0F2-E9CF5B318027}"/>
                    </a:ext>
                  </a:extLst>
                </p14:cNvPr>
                <p14:cNvContentPartPr/>
                <p14:nvPr/>
              </p14:nvContentPartPr>
              <p14:xfrm>
                <a:off x="6544042" y="5077497"/>
                <a:ext cx="84600" cy="16344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DEC2EF48-7274-7D72-A0F2-E9CF5B31802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6528922" y="5062377"/>
                  <a:ext cx="11520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E6848FAF-4227-618F-5584-F14486A7A250}"/>
                    </a:ext>
                  </a:extLst>
                </p14:cNvPr>
                <p14:cNvContentPartPr/>
                <p14:nvPr/>
              </p14:nvContentPartPr>
              <p14:xfrm>
                <a:off x="6493642" y="5136537"/>
                <a:ext cx="90360" cy="2448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E6848FAF-4227-618F-5584-F14486A7A250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6478522" y="5121057"/>
                  <a:ext cx="1206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40ED3390-504B-934D-1BF3-98C30DD50FE7}"/>
                    </a:ext>
                  </a:extLst>
                </p14:cNvPr>
                <p14:cNvContentPartPr/>
                <p14:nvPr/>
              </p14:nvContentPartPr>
              <p14:xfrm>
                <a:off x="6678322" y="4940697"/>
                <a:ext cx="94320" cy="119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40ED3390-504B-934D-1BF3-98C30DD50FE7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662842" y="4925577"/>
                  <a:ext cx="124560" cy="150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C5C3C030-CE42-B6A0-38AA-DB699CC85302}"/>
              </a:ext>
            </a:extLst>
          </p:cNvPr>
          <p:cNvGrpSpPr/>
          <p:nvPr/>
        </p:nvGrpSpPr>
        <p:grpSpPr>
          <a:xfrm>
            <a:off x="7082242" y="5099097"/>
            <a:ext cx="142200" cy="160560"/>
            <a:chOff x="7082242" y="5099097"/>
            <a:chExt cx="142200" cy="16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1E24C9F-D308-9296-D677-B0401C03AE1A}"/>
                    </a:ext>
                  </a:extLst>
                </p14:cNvPr>
                <p14:cNvContentPartPr/>
                <p14:nvPr/>
              </p14:nvContentPartPr>
              <p14:xfrm>
                <a:off x="7156042" y="5099097"/>
                <a:ext cx="2880" cy="160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1E24C9F-D308-9296-D677-B0401C03AE1A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140922" y="5083977"/>
                  <a:ext cx="334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04A52627-8FA1-AE62-E4DC-7211CBC4C201}"/>
                    </a:ext>
                  </a:extLst>
                </p14:cNvPr>
                <p14:cNvContentPartPr/>
                <p14:nvPr/>
              </p14:nvContentPartPr>
              <p14:xfrm>
                <a:off x="7082242" y="5190897"/>
                <a:ext cx="142200" cy="288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04A52627-8FA1-AE62-E4DC-7211CBC4C201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7067122" y="5175777"/>
                  <a:ext cx="17280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F68C9CC-3E7C-4A05-BF7F-5D4C49DE65D8}"/>
              </a:ext>
            </a:extLst>
          </p:cNvPr>
          <p:cNvGrpSpPr/>
          <p:nvPr/>
        </p:nvGrpSpPr>
        <p:grpSpPr>
          <a:xfrm>
            <a:off x="7422442" y="4908657"/>
            <a:ext cx="895320" cy="358200"/>
            <a:chOff x="7422442" y="4908657"/>
            <a:chExt cx="895320" cy="3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F5AF6138-6713-2230-43D4-B0D4C1E8BED0}"/>
                    </a:ext>
                  </a:extLst>
                </p14:cNvPr>
                <p14:cNvContentPartPr/>
                <p14:nvPr/>
              </p14:nvContentPartPr>
              <p14:xfrm>
                <a:off x="7422442" y="5036097"/>
                <a:ext cx="113400" cy="17028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F5AF6138-6713-2230-43D4-B0D4C1E8BED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7407322" y="5020977"/>
                  <a:ext cx="144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39921F69-A91B-B098-FD4D-61F6C412AC64}"/>
                    </a:ext>
                  </a:extLst>
                </p14:cNvPr>
                <p14:cNvContentPartPr/>
                <p14:nvPr/>
              </p14:nvContentPartPr>
              <p14:xfrm>
                <a:off x="7671202" y="5020257"/>
                <a:ext cx="67680" cy="2106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39921F69-A91B-B098-FD4D-61F6C412AC64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7655722" y="5004777"/>
                  <a:ext cx="9828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354BC88-AEDD-5E57-0DD3-0EA61C89DA67}"/>
                    </a:ext>
                  </a:extLst>
                </p14:cNvPr>
                <p14:cNvContentPartPr/>
                <p14:nvPr/>
              </p14:nvContentPartPr>
              <p14:xfrm>
                <a:off x="7858402" y="5059137"/>
                <a:ext cx="117720" cy="1954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354BC88-AEDD-5E57-0DD3-0EA61C89DA67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7843282" y="5044017"/>
                  <a:ext cx="1483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3A071E87-A6D9-C8A6-3602-83C48C9A807C}"/>
                    </a:ext>
                  </a:extLst>
                </p14:cNvPr>
                <p14:cNvContentPartPr/>
                <p14:nvPr/>
              </p14:nvContentPartPr>
              <p14:xfrm>
                <a:off x="8056042" y="4951137"/>
                <a:ext cx="50040" cy="11520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3A071E87-A6D9-C8A6-3602-83C48C9A807C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8040922" y="4936017"/>
                  <a:ext cx="80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9972676-1954-4D60-46F8-476F366D973A}"/>
                    </a:ext>
                  </a:extLst>
                </p14:cNvPr>
                <p14:cNvContentPartPr/>
                <p14:nvPr/>
              </p14:nvContentPartPr>
              <p14:xfrm>
                <a:off x="8214082" y="4908657"/>
                <a:ext cx="103680" cy="3582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9972676-1954-4D60-46F8-476F366D973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8198962" y="4893537"/>
                  <a:ext cx="134280" cy="38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B47D3EA5-61AF-9DE7-9C6F-43C46EF57154}"/>
              </a:ext>
            </a:extLst>
          </p:cNvPr>
          <p:cNvGrpSpPr/>
          <p:nvPr/>
        </p:nvGrpSpPr>
        <p:grpSpPr>
          <a:xfrm>
            <a:off x="4043122" y="5691657"/>
            <a:ext cx="1131120" cy="400680"/>
            <a:chOff x="4043122" y="5691657"/>
            <a:chExt cx="1131120" cy="40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A2E564A8-3F55-C7A9-9BC7-A1C8224C8A2E}"/>
                    </a:ext>
                  </a:extLst>
                </p14:cNvPr>
                <p14:cNvContentPartPr/>
                <p14:nvPr/>
              </p14:nvContentPartPr>
              <p14:xfrm>
                <a:off x="4043122" y="5691657"/>
                <a:ext cx="149400" cy="3546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A2E564A8-3F55-C7A9-9BC7-A1C8224C8A2E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028002" y="5676177"/>
                  <a:ext cx="180000" cy="38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4F6BDCAD-E199-8900-68C9-915783836C81}"/>
                    </a:ext>
                  </a:extLst>
                </p14:cNvPr>
                <p14:cNvContentPartPr/>
                <p14:nvPr/>
              </p14:nvContentPartPr>
              <p14:xfrm>
                <a:off x="4250122" y="5980377"/>
                <a:ext cx="21240" cy="11196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4F6BDCAD-E199-8900-68C9-915783836C8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235002" y="5964897"/>
                  <a:ext cx="518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88278C7E-F770-C2D9-1F36-3AB01E274209}"/>
                    </a:ext>
                  </a:extLst>
                </p14:cNvPr>
                <p14:cNvContentPartPr/>
                <p14:nvPr/>
              </p14:nvContentPartPr>
              <p14:xfrm>
                <a:off x="4390522" y="5758977"/>
                <a:ext cx="81360" cy="2674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88278C7E-F770-C2D9-1F36-3AB01E274209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375402" y="5743497"/>
                  <a:ext cx="11196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C382639E-99CC-B6AA-87DF-C44537640F0F}"/>
                    </a:ext>
                  </a:extLst>
                </p14:cNvPr>
                <p14:cNvContentPartPr/>
                <p14:nvPr/>
              </p14:nvContentPartPr>
              <p14:xfrm>
                <a:off x="4573402" y="5815857"/>
                <a:ext cx="112680" cy="17856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C382639E-99CC-B6AA-87DF-C44537640F0F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558282" y="5800737"/>
                  <a:ext cx="14328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D32ED13E-B780-52DA-986E-8B1B282CF0CF}"/>
                    </a:ext>
                  </a:extLst>
                </p14:cNvPr>
                <p14:cNvContentPartPr/>
                <p14:nvPr/>
              </p14:nvContentPartPr>
              <p14:xfrm>
                <a:off x="4515802" y="5881737"/>
                <a:ext cx="140040" cy="1476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D32ED13E-B780-52DA-986E-8B1B282CF0CF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4500322" y="5866257"/>
                  <a:ext cx="1702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E17EF239-431C-AB51-DC64-24E634E69B75}"/>
                    </a:ext>
                  </a:extLst>
                </p14:cNvPr>
                <p14:cNvContentPartPr/>
                <p14:nvPr/>
              </p14:nvContentPartPr>
              <p14:xfrm>
                <a:off x="4728202" y="5749977"/>
                <a:ext cx="110880" cy="2250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E17EF239-431C-AB51-DC64-24E634E69B75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4713082" y="5734857"/>
                  <a:ext cx="14148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FC2A790D-7F18-9156-97E6-27542DA4E3AE}"/>
                    </a:ext>
                  </a:extLst>
                </p14:cNvPr>
                <p14:cNvContentPartPr/>
                <p14:nvPr/>
              </p14:nvContentPartPr>
              <p14:xfrm>
                <a:off x="4956802" y="5807937"/>
                <a:ext cx="214560" cy="198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FC2A790D-7F18-9156-97E6-27542DA4E3A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4941682" y="5792457"/>
                  <a:ext cx="2451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74D7046-5D37-8477-353C-DCC0BAFF9C60}"/>
                    </a:ext>
                  </a:extLst>
                </p14:cNvPr>
                <p14:cNvContentPartPr/>
                <p14:nvPr/>
              </p14:nvContentPartPr>
              <p14:xfrm>
                <a:off x="4986322" y="5939337"/>
                <a:ext cx="187920" cy="165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74D7046-5D37-8477-353C-DCC0BAFF9C60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971202" y="5924217"/>
                  <a:ext cx="21852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EC852649-AB00-A32A-E14E-F54BB8CF3377}"/>
              </a:ext>
            </a:extLst>
          </p:cNvPr>
          <p:cNvGrpSpPr/>
          <p:nvPr/>
        </p:nvGrpSpPr>
        <p:grpSpPr>
          <a:xfrm>
            <a:off x="5426242" y="5753937"/>
            <a:ext cx="814320" cy="354960"/>
            <a:chOff x="5426242" y="5753937"/>
            <a:chExt cx="814320" cy="35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5E9543F1-0F76-A0EA-1F84-2B9AB6069A1B}"/>
                    </a:ext>
                  </a:extLst>
                </p14:cNvPr>
                <p14:cNvContentPartPr/>
                <p14:nvPr/>
              </p14:nvContentPartPr>
              <p14:xfrm>
                <a:off x="5426242" y="5767617"/>
                <a:ext cx="171720" cy="21852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5E9543F1-0F76-A0EA-1F84-2B9AB6069A1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5411122" y="5752497"/>
                  <a:ext cx="2023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3A2B4FF6-B1BE-B5AA-8577-798733015611}"/>
                    </a:ext>
                  </a:extLst>
                </p14:cNvPr>
                <p14:cNvContentPartPr/>
                <p14:nvPr/>
              </p14:nvContentPartPr>
              <p14:xfrm>
                <a:off x="5673922" y="5798217"/>
                <a:ext cx="68400" cy="31068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3A2B4FF6-B1BE-B5AA-8577-798733015611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5658802" y="5783097"/>
                  <a:ext cx="9900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D5B88AD3-5A85-8287-0AF4-4A42363BF1EC}"/>
                    </a:ext>
                  </a:extLst>
                </p14:cNvPr>
                <p14:cNvContentPartPr/>
                <p14:nvPr/>
              </p14:nvContentPartPr>
              <p14:xfrm>
                <a:off x="5736562" y="5800737"/>
                <a:ext cx="104760" cy="13428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D5B88AD3-5A85-8287-0AF4-4A42363BF1EC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5721082" y="5785257"/>
                  <a:ext cx="135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F0E9FA96-002A-30B9-7640-71BBAA8F6D35}"/>
                    </a:ext>
                  </a:extLst>
                </p14:cNvPr>
                <p14:cNvContentPartPr/>
                <p14:nvPr/>
              </p14:nvContentPartPr>
              <p14:xfrm>
                <a:off x="5948962" y="5794977"/>
                <a:ext cx="114120" cy="22572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F0E9FA96-002A-30B9-7640-71BBAA8F6D35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5933842" y="5779857"/>
                  <a:ext cx="1447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B42A7816-D0FA-066E-A430-4A154ED3876E}"/>
                    </a:ext>
                  </a:extLst>
                </p14:cNvPr>
                <p14:cNvContentPartPr/>
                <p14:nvPr/>
              </p14:nvContentPartPr>
              <p14:xfrm>
                <a:off x="6152722" y="5753937"/>
                <a:ext cx="86040" cy="2192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B42A7816-D0FA-066E-A430-4A154ED3876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137602" y="5738817"/>
                  <a:ext cx="11664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2F2EA97A-FF76-1A60-A953-018BEDAEF85E}"/>
                    </a:ext>
                  </a:extLst>
                </p14:cNvPr>
                <p14:cNvContentPartPr/>
                <p14:nvPr/>
              </p14:nvContentPartPr>
              <p14:xfrm>
                <a:off x="6109522" y="5854377"/>
                <a:ext cx="131040" cy="1656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2F2EA97A-FF76-1A60-A953-018BEDAEF85E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094042" y="5839257"/>
                  <a:ext cx="16164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8CA6D83C-EFC8-AF95-0858-70C5C6E6D978}"/>
              </a:ext>
            </a:extLst>
          </p:cNvPr>
          <p:cNvGrpSpPr/>
          <p:nvPr/>
        </p:nvGrpSpPr>
        <p:grpSpPr>
          <a:xfrm>
            <a:off x="6558082" y="5809377"/>
            <a:ext cx="156600" cy="214920"/>
            <a:chOff x="6558082" y="5809377"/>
            <a:chExt cx="156600" cy="21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D2D1DB30-A79A-25F2-D836-206D2E24BFC2}"/>
                    </a:ext>
                  </a:extLst>
                </p14:cNvPr>
                <p14:cNvContentPartPr/>
                <p14:nvPr/>
              </p14:nvContentPartPr>
              <p14:xfrm>
                <a:off x="6609202" y="5809377"/>
                <a:ext cx="22680" cy="21492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D2D1DB30-A79A-25F2-D836-206D2E24BFC2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594082" y="5794257"/>
                  <a:ext cx="5328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AE1FD35-E03F-3435-5C8A-2B9562734D38}"/>
                    </a:ext>
                  </a:extLst>
                </p14:cNvPr>
                <p14:cNvContentPartPr/>
                <p14:nvPr/>
              </p14:nvContentPartPr>
              <p14:xfrm>
                <a:off x="6558082" y="5945097"/>
                <a:ext cx="156600" cy="1656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AE1FD35-E03F-3435-5C8A-2B9562734D38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6542602" y="5929617"/>
                  <a:ext cx="187200" cy="4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B7124B07-4B28-5207-B5E9-D37FC7456299}"/>
              </a:ext>
            </a:extLst>
          </p:cNvPr>
          <p:cNvGrpSpPr/>
          <p:nvPr/>
        </p:nvGrpSpPr>
        <p:grpSpPr>
          <a:xfrm>
            <a:off x="6860122" y="5727657"/>
            <a:ext cx="928440" cy="298440"/>
            <a:chOff x="6860122" y="5727657"/>
            <a:chExt cx="92844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99E4E2D2-4134-9373-5D49-2A3EA926436A}"/>
                    </a:ext>
                  </a:extLst>
                </p14:cNvPr>
                <p14:cNvContentPartPr/>
                <p14:nvPr/>
              </p14:nvContentPartPr>
              <p14:xfrm>
                <a:off x="6860122" y="5727657"/>
                <a:ext cx="118440" cy="2394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99E4E2D2-4134-9373-5D49-2A3EA926436A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6845002" y="5712537"/>
                  <a:ext cx="1486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914A23F-442B-FD03-2334-B3C02AF0ABAB}"/>
                    </a:ext>
                  </a:extLst>
                </p14:cNvPr>
                <p14:cNvContentPartPr/>
                <p14:nvPr/>
              </p14:nvContentPartPr>
              <p14:xfrm>
                <a:off x="7072882" y="5768697"/>
                <a:ext cx="101520" cy="22572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914A23F-442B-FD03-2334-B3C02AF0ABAB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057402" y="5753217"/>
                  <a:ext cx="1321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F74AFA0F-81C1-95A8-90AA-64826DEB5C0B}"/>
                    </a:ext>
                  </a:extLst>
                </p14:cNvPr>
                <p14:cNvContentPartPr/>
                <p14:nvPr/>
              </p14:nvContentPartPr>
              <p14:xfrm>
                <a:off x="7247482" y="5874537"/>
                <a:ext cx="138960" cy="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F74AFA0F-81C1-95A8-90AA-64826DEB5C0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232362" y="5859057"/>
                  <a:ext cx="169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F7D91125-E657-34A7-02A8-0C923B7DCA3A}"/>
                    </a:ext>
                  </a:extLst>
                </p14:cNvPr>
                <p14:cNvContentPartPr/>
                <p14:nvPr/>
              </p14:nvContentPartPr>
              <p14:xfrm>
                <a:off x="7457722" y="5782017"/>
                <a:ext cx="190440" cy="1479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F7D91125-E657-34A7-02A8-0C923B7DCA3A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442602" y="5766897"/>
                  <a:ext cx="22104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9311A05D-87F4-3C66-EC6B-10720DFDB4B4}"/>
                    </a:ext>
                  </a:extLst>
                </p14:cNvPr>
                <p14:cNvContentPartPr/>
                <p14:nvPr/>
              </p14:nvContentPartPr>
              <p14:xfrm>
                <a:off x="7562842" y="5841057"/>
                <a:ext cx="18000" cy="1850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9311A05D-87F4-3C66-EC6B-10720DFDB4B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7547722" y="5825937"/>
                  <a:ext cx="4860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7C1A98EE-52A0-3EB1-385E-1C0DEAFF6C9C}"/>
                    </a:ext>
                  </a:extLst>
                </p14:cNvPr>
                <p14:cNvContentPartPr/>
                <p14:nvPr/>
              </p14:nvContentPartPr>
              <p14:xfrm>
                <a:off x="7690282" y="5749977"/>
                <a:ext cx="98280" cy="26100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7C1A98EE-52A0-3EB1-385E-1C0DEAFF6C9C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7675162" y="5734857"/>
                  <a:ext cx="12888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0E7A3E16-D08E-FD4A-A370-68CA7F1A209E}"/>
              </a:ext>
            </a:extLst>
          </p:cNvPr>
          <p:cNvGrpSpPr/>
          <p:nvPr/>
        </p:nvGrpSpPr>
        <p:grpSpPr>
          <a:xfrm>
            <a:off x="7890082" y="5638737"/>
            <a:ext cx="865080" cy="520200"/>
            <a:chOff x="7890082" y="5638737"/>
            <a:chExt cx="865080" cy="5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AD849DFC-1559-A47F-7B14-947EC6888352}"/>
                    </a:ext>
                  </a:extLst>
                </p14:cNvPr>
                <p14:cNvContentPartPr/>
                <p14:nvPr/>
              </p14:nvContentPartPr>
              <p14:xfrm>
                <a:off x="7890082" y="5800017"/>
                <a:ext cx="126360" cy="2595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AD849DFC-1559-A47F-7B14-947EC6888352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7874962" y="5784537"/>
                  <a:ext cx="15696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DF83D6C2-24DA-C8B5-2173-3F8CEB511D20}"/>
                    </a:ext>
                  </a:extLst>
                </p14:cNvPr>
                <p14:cNvContentPartPr/>
                <p14:nvPr/>
              </p14:nvContentPartPr>
              <p14:xfrm>
                <a:off x="8052802" y="5638737"/>
                <a:ext cx="80640" cy="11988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DF83D6C2-24DA-C8B5-2173-3F8CEB511D20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8037682" y="5623257"/>
                  <a:ext cx="1112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4E3C6B06-62EE-CC57-4227-80DDB49EE28C}"/>
                    </a:ext>
                  </a:extLst>
                </p14:cNvPr>
                <p14:cNvContentPartPr/>
                <p14:nvPr/>
              </p14:nvContentPartPr>
              <p14:xfrm>
                <a:off x="8140282" y="5939337"/>
                <a:ext cx="86040" cy="2196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4E3C6B06-62EE-CC57-4227-80DDB49EE28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8125162" y="5924217"/>
                  <a:ext cx="1166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EE9C1A74-3609-2112-0BBE-D776BA472344}"/>
                    </a:ext>
                  </a:extLst>
                </p14:cNvPr>
                <p14:cNvContentPartPr/>
                <p14:nvPr/>
              </p14:nvContentPartPr>
              <p14:xfrm>
                <a:off x="8223082" y="5933937"/>
                <a:ext cx="74160" cy="9288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EE9C1A74-3609-2112-0BBE-D776BA472344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8207602" y="5918457"/>
                  <a:ext cx="104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27A62D7-20F8-D219-5803-11E9FFEC042C}"/>
                    </a:ext>
                  </a:extLst>
                </p14:cNvPr>
                <p14:cNvContentPartPr/>
                <p14:nvPr/>
              </p14:nvContentPartPr>
              <p14:xfrm>
                <a:off x="8327122" y="5776617"/>
                <a:ext cx="76680" cy="8388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27A62D7-20F8-D219-5803-11E9FFEC042C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8312002" y="5761497"/>
                  <a:ext cx="1069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A0431E09-34F8-A9E8-0356-B4C10C7AB457}"/>
                    </a:ext>
                  </a:extLst>
                </p14:cNvPr>
                <p14:cNvContentPartPr/>
                <p14:nvPr/>
              </p14:nvContentPartPr>
              <p14:xfrm>
                <a:off x="8549602" y="5813337"/>
                <a:ext cx="96480" cy="1922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A0431E09-34F8-A9E8-0356-B4C10C7AB457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8534122" y="5798217"/>
                  <a:ext cx="1270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3EB904E5-9C13-57C7-529F-972AC4B08F7B}"/>
                    </a:ext>
                  </a:extLst>
                </p14:cNvPr>
                <p14:cNvContentPartPr/>
                <p14:nvPr/>
              </p14:nvContentPartPr>
              <p14:xfrm>
                <a:off x="8504602" y="5878497"/>
                <a:ext cx="106920" cy="2124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3EB904E5-9C13-57C7-529F-972AC4B08F7B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8489122" y="5863017"/>
                  <a:ext cx="1375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D18E12A-BD58-E310-52A2-3BA1BC60BD0F}"/>
                    </a:ext>
                  </a:extLst>
                </p14:cNvPr>
                <p14:cNvContentPartPr/>
                <p14:nvPr/>
              </p14:nvContentPartPr>
              <p14:xfrm>
                <a:off x="8670562" y="5712897"/>
                <a:ext cx="84600" cy="1015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D18E12A-BD58-E310-52A2-3BA1BC60BD0F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8655442" y="5697777"/>
                  <a:ext cx="115200" cy="13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2025124C-1EED-C2BA-2834-452D49FF727D}"/>
              </a:ext>
            </a:extLst>
          </p:cNvPr>
          <p:cNvGrpSpPr/>
          <p:nvPr/>
        </p:nvGrpSpPr>
        <p:grpSpPr>
          <a:xfrm>
            <a:off x="9090682" y="5519217"/>
            <a:ext cx="1250280" cy="473760"/>
            <a:chOff x="9090682" y="5519217"/>
            <a:chExt cx="125028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FBCF4DD7-0288-7B63-F183-9D670501A81C}"/>
                    </a:ext>
                  </a:extLst>
                </p14:cNvPr>
                <p14:cNvContentPartPr/>
                <p14:nvPr/>
              </p14:nvContentPartPr>
              <p14:xfrm>
                <a:off x="9124522" y="5843937"/>
                <a:ext cx="2880" cy="1432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FBCF4DD7-0288-7B63-F183-9D670501A81C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9109402" y="5828817"/>
                  <a:ext cx="3312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2FDEF72-DC09-A705-B8B9-F153D53C60A5}"/>
                    </a:ext>
                  </a:extLst>
                </p14:cNvPr>
                <p14:cNvContentPartPr/>
                <p14:nvPr/>
              </p14:nvContentPartPr>
              <p14:xfrm>
                <a:off x="9090682" y="5905857"/>
                <a:ext cx="131760" cy="1332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2FDEF72-DC09-A705-B8B9-F153D53C60A5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9075562" y="5890377"/>
                  <a:ext cx="1623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5ED2B8E6-E487-FCFC-A240-A488DEE020B9}"/>
                    </a:ext>
                  </a:extLst>
                </p14:cNvPr>
                <p14:cNvContentPartPr/>
                <p14:nvPr/>
              </p14:nvContentPartPr>
              <p14:xfrm>
                <a:off x="9357802" y="5755017"/>
                <a:ext cx="169560" cy="19080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5ED2B8E6-E487-FCFC-A240-A488DEE020B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9342682" y="5739537"/>
                  <a:ext cx="2001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03B522C4-1D75-6378-D239-348A82B4781C}"/>
                    </a:ext>
                  </a:extLst>
                </p14:cNvPr>
                <p14:cNvContentPartPr/>
                <p14:nvPr/>
              </p14:nvContentPartPr>
              <p14:xfrm>
                <a:off x="9617002" y="5732337"/>
                <a:ext cx="102240" cy="1879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03B522C4-1D75-6378-D239-348A82B4781C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9601882" y="5717217"/>
                  <a:ext cx="1328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66BFD9F-D675-9D17-B87C-BF276D29CB45}"/>
                    </a:ext>
                  </a:extLst>
                </p14:cNvPr>
                <p14:cNvContentPartPr/>
                <p14:nvPr/>
              </p14:nvContentPartPr>
              <p14:xfrm>
                <a:off x="9809242" y="5757537"/>
                <a:ext cx="142920" cy="1832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66BFD9F-D675-9D17-B87C-BF276D29CB4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9793762" y="5742057"/>
                  <a:ext cx="1731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F1563737-64C2-E513-6F97-578092D20937}"/>
                    </a:ext>
                  </a:extLst>
                </p14:cNvPr>
                <p14:cNvContentPartPr/>
                <p14:nvPr/>
              </p14:nvContentPartPr>
              <p14:xfrm>
                <a:off x="10031002" y="5611377"/>
                <a:ext cx="105480" cy="1904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F1563737-64C2-E513-6F97-578092D20937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10015522" y="5596257"/>
                  <a:ext cx="136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2" name="Ink 261">
                  <a:extLst>
                    <a:ext uri="{FF2B5EF4-FFF2-40B4-BE49-F238E27FC236}">
                      <a16:creationId xmlns:a16="http://schemas.microsoft.com/office/drawing/2014/main" id="{42155618-378E-EBD9-0F97-8A1572AC18B4}"/>
                    </a:ext>
                  </a:extLst>
                </p14:cNvPr>
                <p14:cNvContentPartPr/>
                <p14:nvPr/>
              </p14:nvContentPartPr>
              <p14:xfrm>
                <a:off x="10232242" y="5519217"/>
                <a:ext cx="108720" cy="473760"/>
              </p14:xfrm>
            </p:contentPart>
          </mc:Choice>
          <mc:Fallback xmlns="">
            <p:pic>
              <p:nvPicPr>
                <p:cNvPr id="262" name="Ink 261">
                  <a:extLst>
                    <a:ext uri="{FF2B5EF4-FFF2-40B4-BE49-F238E27FC236}">
                      <a16:creationId xmlns:a16="http://schemas.microsoft.com/office/drawing/2014/main" id="{42155618-378E-EBD9-0F97-8A1572AC18B4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10217122" y="5503737"/>
                  <a:ext cx="139320" cy="504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518087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A0E4331-C730-5F06-2631-FD8F13E1BD2A}"/>
              </a:ext>
            </a:extLst>
          </p:cNvPr>
          <p:cNvGrpSpPr/>
          <p:nvPr/>
        </p:nvGrpSpPr>
        <p:grpSpPr>
          <a:xfrm>
            <a:off x="842002" y="314337"/>
            <a:ext cx="1736640" cy="386640"/>
            <a:chOff x="842002" y="314337"/>
            <a:chExt cx="173664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9DC6B8C-119D-BB55-CED0-1DF9474E13C8}"/>
                    </a:ext>
                  </a:extLst>
                </p14:cNvPr>
                <p14:cNvContentPartPr/>
                <p14:nvPr/>
              </p14:nvContentPartPr>
              <p14:xfrm>
                <a:off x="842002" y="315057"/>
                <a:ext cx="142200" cy="3859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9DC6B8C-119D-BB55-CED0-1DF9474E13C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26882" y="299937"/>
                  <a:ext cx="1728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732068A-2214-98E2-9823-CC9FC1310874}"/>
                    </a:ext>
                  </a:extLst>
                </p14:cNvPr>
                <p14:cNvContentPartPr/>
                <p14:nvPr/>
              </p14:nvContentPartPr>
              <p14:xfrm>
                <a:off x="1105882" y="509097"/>
                <a:ext cx="159840" cy="75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732068A-2214-98E2-9823-CC9FC13108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0762" y="493977"/>
                  <a:ext cx="1904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64E7A8B-768F-7251-81DF-DDAD2CF18A56}"/>
                    </a:ext>
                  </a:extLst>
                </p14:cNvPr>
                <p14:cNvContentPartPr/>
                <p14:nvPr/>
              </p14:nvContentPartPr>
              <p14:xfrm>
                <a:off x="1157362" y="626097"/>
                <a:ext cx="149400" cy="108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64E7A8B-768F-7251-81DF-DDAD2CF18A5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1882" y="610977"/>
                  <a:ext cx="1800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0182FC7-3901-5B76-CFDD-E1B0D2DCBF18}"/>
                    </a:ext>
                  </a:extLst>
                </p14:cNvPr>
                <p14:cNvContentPartPr/>
                <p14:nvPr/>
              </p14:nvContentPartPr>
              <p14:xfrm>
                <a:off x="1584322" y="439257"/>
                <a:ext cx="221400" cy="242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0182FC7-3901-5B76-CFDD-E1B0D2DCBF1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69202" y="424137"/>
                  <a:ext cx="2520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06155C7C-6970-1D77-9178-1161B932E6B2}"/>
                    </a:ext>
                  </a:extLst>
                </p14:cNvPr>
                <p14:cNvContentPartPr/>
                <p14:nvPr/>
              </p14:nvContentPartPr>
              <p14:xfrm>
                <a:off x="1929562" y="399297"/>
                <a:ext cx="106920" cy="300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06155C7C-6970-1D77-9178-1161B932E6B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14442" y="384177"/>
                  <a:ext cx="1375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F337F51-0A89-4F18-4F0B-2865EB0C08D1}"/>
                    </a:ext>
                  </a:extLst>
                </p14:cNvPr>
                <p14:cNvContentPartPr/>
                <p14:nvPr/>
              </p14:nvContentPartPr>
              <p14:xfrm>
                <a:off x="2127922" y="409737"/>
                <a:ext cx="262800" cy="264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F337F51-0A89-4F18-4F0B-2865EB0C08D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12442" y="394617"/>
                  <a:ext cx="2930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B9CE1AE-5946-ED7A-95C1-B3881F43368C}"/>
                    </a:ext>
                  </a:extLst>
                </p14:cNvPr>
                <p14:cNvContentPartPr/>
                <p14:nvPr/>
              </p14:nvContentPartPr>
              <p14:xfrm>
                <a:off x="2397922" y="314337"/>
                <a:ext cx="180720" cy="370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DB9CE1AE-5946-ED7A-95C1-B3881F43368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82802" y="298857"/>
                  <a:ext cx="211320" cy="40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0FCFA2F-062B-9819-E0C2-43F116A53F05}"/>
                  </a:ext>
                </a:extLst>
              </p14:cNvPr>
              <p14:cNvContentPartPr/>
              <p14:nvPr/>
            </p14:nvContentPartPr>
            <p14:xfrm>
              <a:off x="820402" y="824457"/>
              <a:ext cx="1812240" cy="82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0FCFA2F-062B-9819-E0C2-43F116A53F0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5282" y="808977"/>
                <a:ext cx="1842840" cy="11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A15E606-7C92-F593-914E-88CDAD8D4651}"/>
              </a:ext>
            </a:extLst>
          </p:cNvPr>
          <p:cNvGrpSpPr/>
          <p:nvPr/>
        </p:nvGrpSpPr>
        <p:grpSpPr>
          <a:xfrm>
            <a:off x="358162" y="1517457"/>
            <a:ext cx="1028160" cy="347760"/>
            <a:chOff x="358162" y="1517457"/>
            <a:chExt cx="1028160" cy="347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94A62F0-293F-752C-92EC-B30FBB90CB3C}"/>
                    </a:ext>
                  </a:extLst>
                </p14:cNvPr>
                <p14:cNvContentPartPr/>
                <p14:nvPr/>
              </p14:nvContentPartPr>
              <p14:xfrm>
                <a:off x="358162" y="1616097"/>
                <a:ext cx="168120" cy="228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94A62F0-293F-752C-92EC-B30FBB90CB3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3042" y="1600977"/>
                  <a:ext cx="19836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56BCF89-183E-8E3F-A21F-570609FBCC5A}"/>
                    </a:ext>
                  </a:extLst>
                </p14:cNvPr>
                <p14:cNvContentPartPr/>
                <p14:nvPr/>
              </p14:nvContentPartPr>
              <p14:xfrm>
                <a:off x="629602" y="1517457"/>
                <a:ext cx="108720" cy="323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56BCF89-183E-8E3F-A21F-570609FBCC5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4122" y="1501977"/>
                  <a:ext cx="1393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7B3C984-7F35-33C2-A0B2-AFA827EBF25B}"/>
                    </a:ext>
                  </a:extLst>
                </p14:cNvPr>
                <p14:cNvContentPartPr/>
                <p14:nvPr/>
              </p14:nvContentPartPr>
              <p14:xfrm>
                <a:off x="772882" y="1690617"/>
                <a:ext cx="95760" cy="118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7B3C984-7F35-33C2-A0B2-AFA827EBF25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57762" y="1675497"/>
                  <a:ext cx="1263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6DADD66-E5F0-084B-7606-91D55F4DFFBD}"/>
                    </a:ext>
                  </a:extLst>
                </p14:cNvPr>
                <p14:cNvContentPartPr/>
                <p14:nvPr/>
              </p14:nvContentPartPr>
              <p14:xfrm>
                <a:off x="926242" y="1710777"/>
                <a:ext cx="82080" cy="154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6DADD66-E5F0-084B-7606-91D55F4DFFB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1122" y="1695297"/>
                  <a:ext cx="11268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CA27D0B-375F-2F70-5AE6-94BBE137A5A0}"/>
                    </a:ext>
                  </a:extLst>
                </p14:cNvPr>
                <p14:cNvContentPartPr/>
                <p14:nvPr/>
              </p14:nvContentPartPr>
              <p14:xfrm>
                <a:off x="1112362" y="1677657"/>
                <a:ext cx="25920" cy="172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CA27D0B-375F-2F70-5AE6-94BBE137A5A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097242" y="1662537"/>
                  <a:ext cx="5652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784B2AC-6D9F-169C-DAA4-3D9882E2D228}"/>
                    </a:ext>
                  </a:extLst>
                </p14:cNvPr>
                <p14:cNvContentPartPr/>
                <p14:nvPr/>
              </p14:nvContentPartPr>
              <p14:xfrm>
                <a:off x="1076362" y="1733097"/>
                <a:ext cx="140040" cy="18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784B2AC-6D9F-169C-DAA4-3D9882E2D22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60882" y="1717977"/>
                  <a:ext cx="1702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C18B083-1873-63A9-2409-3E84593EDDE1}"/>
                    </a:ext>
                  </a:extLst>
                </p14:cNvPr>
                <p14:cNvContentPartPr/>
                <p14:nvPr/>
              </p14:nvContentPartPr>
              <p14:xfrm>
                <a:off x="1333042" y="1651377"/>
                <a:ext cx="360" cy="68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C18B083-1873-63A9-2409-3E84593EDDE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17562" y="1636257"/>
                  <a:ext cx="309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1D0A53C-C658-99A1-9940-E53833B50F35}"/>
                    </a:ext>
                  </a:extLst>
                </p14:cNvPr>
                <p14:cNvContentPartPr/>
                <p14:nvPr/>
              </p14:nvContentPartPr>
              <p14:xfrm>
                <a:off x="1365082" y="1796457"/>
                <a:ext cx="21240" cy="4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1D0A53C-C658-99A1-9940-E53833B50F3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349602" y="1781337"/>
                  <a:ext cx="5184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BCF6522-85CE-9047-1C25-073D23C7AE48}"/>
              </a:ext>
            </a:extLst>
          </p:cNvPr>
          <p:cNvGrpSpPr/>
          <p:nvPr/>
        </p:nvGrpSpPr>
        <p:grpSpPr>
          <a:xfrm>
            <a:off x="1700242" y="1566417"/>
            <a:ext cx="1297440" cy="278640"/>
            <a:chOff x="1700242" y="1566417"/>
            <a:chExt cx="129744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399161D-C5FC-B239-7D78-9C55AB59536C}"/>
                    </a:ext>
                  </a:extLst>
                </p14:cNvPr>
                <p14:cNvContentPartPr/>
                <p14:nvPr/>
              </p14:nvContentPartPr>
              <p14:xfrm>
                <a:off x="1700242" y="1648137"/>
                <a:ext cx="192960" cy="168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399161D-C5FC-B239-7D78-9C55AB59536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685122" y="1633017"/>
                  <a:ext cx="22320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B543E07-092E-65A1-E6F9-29BB5122ACF3}"/>
                    </a:ext>
                  </a:extLst>
                </p14:cNvPr>
                <p14:cNvContentPartPr/>
                <p14:nvPr/>
              </p14:nvContentPartPr>
              <p14:xfrm>
                <a:off x="1964122" y="1755417"/>
                <a:ext cx="77400" cy="88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B543E07-092E-65A1-E6F9-29BB5122ACF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49002" y="1740297"/>
                  <a:ext cx="1080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7DFFA6A-DB04-4B27-5AF9-3F813B6EE206}"/>
                    </a:ext>
                  </a:extLst>
                </p14:cNvPr>
                <p14:cNvContentPartPr/>
                <p14:nvPr/>
              </p14:nvContentPartPr>
              <p14:xfrm>
                <a:off x="2150242" y="1589457"/>
                <a:ext cx="91080" cy="255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7DFFA6A-DB04-4B27-5AF9-3F813B6EE20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135122" y="1574337"/>
                  <a:ext cx="1216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311736E-12C6-4457-35A3-FB80CEAEDE40}"/>
                    </a:ext>
                  </a:extLst>
                </p14:cNvPr>
                <p14:cNvContentPartPr/>
                <p14:nvPr/>
              </p14:nvContentPartPr>
              <p14:xfrm>
                <a:off x="2324482" y="1631937"/>
                <a:ext cx="145440" cy="51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311736E-12C6-4457-35A3-FB80CEAEDE4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309002" y="1616817"/>
                  <a:ext cx="1760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B1C253C-9F30-96D7-1CF9-B4236277B439}"/>
                    </a:ext>
                  </a:extLst>
                </p14:cNvPr>
                <p14:cNvContentPartPr/>
                <p14:nvPr/>
              </p14:nvContentPartPr>
              <p14:xfrm>
                <a:off x="2377402" y="1672977"/>
                <a:ext cx="119880" cy="142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B1C253C-9F30-96D7-1CF9-B4236277B43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361922" y="1657857"/>
                  <a:ext cx="1504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242DA91-6F0D-AA40-17FE-15B7D97551B5}"/>
                    </a:ext>
                  </a:extLst>
                </p14:cNvPr>
                <p14:cNvContentPartPr/>
                <p14:nvPr/>
              </p14:nvContentPartPr>
              <p14:xfrm>
                <a:off x="2527162" y="1566417"/>
                <a:ext cx="147240" cy="239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242DA91-6F0D-AA40-17FE-15B7D97551B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12042" y="1550937"/>
                  <a:ext cx="177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E003092-BE81-19BA-BA5F-D2FE91E4AAD9}"/>
                    </a:ext>
                  </a:extLst>
                </p14:cNvPr>
                <p14:cNvContentPartPr/>
                <p14:nvPr/>
              </p14:nvContentPartPr>
              <p14:xfrm>
                <a:off x="2843242" y="1656777"/>
                <a:ext cx="144000" cy="6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E003092-BE81-19BA-BA5F-D2FE91E4AAD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28122" y="1641657"/>
                  <a:ext cx="1746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B533A73-CFEC-A4AC-8823-ED545E009A3F}"/>
                    </a:ext>
                  </a:extLst>
                </p14:cNvPr>
                <p14:cNvContentPartPr/>
                <p14:nvPr/>
              </p14:nvContentPartPr>
              <p14:xfrm>
                <a:off x="2881762" y="1766937"/>
                <a:ext cx="115920" cy="2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B533A73-CFEC-A4AC-8823-ED545E009A3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66642" y="1751457"/>
                  <a:ext cx="146520" cy="32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A655404-82C4-26A3-0CA7-EE92058B6D44}"/>
                  </a:ext>
                </a:extLst>
              </p14:cNvPr>
              <p14:cNvContentPartPr/>
              <p14:nvPr/>
            </p14:nvContentPartPr>
            <p14:xfrm>
              <a:off x="3452722" y="1591977"/>
              <a:ext cx="28440" cy="2170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A655404-82C4-26A3-0CA7-EE92058B6D4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37602" y="1576857"/>
                <a:ext cx="59040" cy="24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105C0309-3824-0652-AEE0-6FFADB973D03}"/>
                  </a:ext>
                </a:extLst>
              </p14:cNvPr>
              <p14:cNvContentPartPr/>
              <p14:nvPr/>
            </p14:nvContentPartPr>
            <p14:xfrm>
              <a:off x="3607522" y="1670457"/>
              <a:ext cx="131760" cy="36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105C0309-3824-0652-AEE0-6FFADB973D0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592402" y="1655337"/>
                <a:ext cx="162360" cy="6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6FFA17D4-446A-BE58-E185-52B2260339B9}"/>
              </a:ext>
            </a:extLst>
          </p:cNvPr>
          <p:cNvGrpSpPr/>
          <p:nvPr/>
        </p:nvGrpSpPr>
        <p:grpSpPr>
          <a:xfrm>
            <a:off x="3934042" y="1496577"/>
            <a:ext cx="741600" cy="405000"/>
            <a:chOff x="3934042" y="1496577"/>
            <a:chExt cx="74160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C8840DB-FBAE-5CB4-7A01-350AA5BD48DE}"/>
                    </a:ext>
                  </a:extLst>
                </p14:cNvPr>
                <p14:cNvContentPartPr/>
                <p14:nvPr/>
              </p14:nvContentPartPr>
              <p14:xfrm>
                <a:off x="3934042" y="1510257"/>
                <a:ext cx="167040" cy="173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C8840DB-FBAE-5CB4-7A01-350AA5BD48D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918922" y="1494777"/>
                  <a:ext cx="19764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0E3E374-168D-09C3-0084-57E309D73404}"/>
                    </a:ext>
                  </a:extLst>
                </p14:cNvPr>
                <p14:cNvContentPartPr/>
                <p14:nvPr/>
              </p14:nvContentPartPr>
              <p14:xfrm>
                <a:off x="4233922" y="1496577"/>
                <a:ext cx="121680" cy="252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0E3E374-168D-09C3-0084-57E309D7340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218802" y="1481457"/>
                  <a:ext cx="1519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9E70F35-9A7A-26D2-C61E-64004B2EDE26}"/>
                    </a:ext>
                  </a:extLst>
                </p14:cNvPr>
                <p14:cNvContentPartPr/>
                <p14:nvPr/>
              </p14:nvContentPartPr>
              <p14:xfrm>
                <a:off x="4493122" y="1619337"/>
                <a:ext cx="63720" cy="282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9E70F35-9A7A-26D2-C61E-64004B2EDE2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78002" y="1603857"/>
                  <a:ext cx="9432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3CED2F9-D166-5DA0-A9F6-F064FA32A1D4}"/>
                    </a:ext>
                  </a:extLst>
                </p14:cNvPr>
                <p14:cNvContentPartPr/>
                <p14:nvPr/>
              </p14:nvContentPartPr>
              <p14:xfrm>
                <a:off x="4581322" y="1657857"/>
                <a:ext cx="94320" cy="118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3CED2F9-D166-5DA0-A9F6-F064FA32A1D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566202" y="1642377"/>
                  <a:ext cx="124560" cy="14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B0E0383-9E81-4A54-9C23-EC5DC5B5E552}"/>
              </a:ext>
            </a:extLst>
          </p:cNvPr>
          <p:cNvGrpSpPr/>
          <p:nvPr/>
        </p:nvGrpSpPr>
        <p:grpSpPr>
          <a:xfrm>
            <a:off x="4827562" y="1596657"/>
            <a:ext cx="419040" cy="241920"/>
            <a:chOff x="4827562" y="1596657"/>
            <a:chExt cx="419040" cy="241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6114A963-9BC5-A405-B55A-E90034890548}"/>
                    </a:ext>
                  </a:extLst>
                </p14:cNvPr>
                <p14:cNvContentPartPr/>
                <p14:nvPr/>
              </p14:nvContentPartPr>
              <p14:xfrm>
                <a:off x="4827562" y="1596657"/>
                <a:ext cx="83880" cy="1828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6114A963-9BC5-A405-B55A-E9003489054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812442" y="1581537"/>
                  <a:ext cx="1141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A26D2376-A1D7-21B4-BD0C-2614CA8353B5}"/>
                    </a:ext>
                  </a:extLst>
                </p14:cNvPr>
                <p14:cNvContentPartPr/>
                <p14:nvPr/>
              </p14:nvContentPartPr>
              <p14:xfrm>
                <a:off x="4991362" y="1633377"/>
                <a:ext cx="198360" cy="673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A26D2376-A1D7-21B4-BD0C-2614CA8353B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975882" y="1617897"/>
                  <a:ext cx="22896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75DAE18-974C-7F36-152D-86B7EE2E4A46}"/>
                    </a:ext>
                  </a:extLst>
                </p14:cNvPr>
                <p14:cNvContentPartPr/>
                <p14:nvPr/>
              </p14:nvContentPartPr>
              <p14:xfrm>
                <a:off x="5115562" y="1700337"/>
                <a:ext cx="131040" cy="138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75DAE18-974C-7F36-152D-86B7EE2E4A4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100442" y="1684857"/>
                  <a:ext cx="16164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EED09D-9BFA-E67C-C2EF-4E72A4C51DE3}"/>
              </a:ext>
            </a:extLst>
          </p:cNvPr>
          <p:cNvGrpSpPr/>
          <p:nvPr/>
        </p:nvGrpSpPr>
        <p:grpSpPr>
          <a:xfrm>
            <a:off x="5540362" y="1627977"/>
            <a:ext cx="152280" cy="147240"/>
            <a:chOff x="5540362" y="1627977"/>
            <a:chExt cx="152280" cy="14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43297A22-CAFF-5E3C-FE65-703A5C4DFF97}"/>
                    </a:ext>
                  </a:extLst>
                </p14:cNvPr>
                <p14:cNvContentPartPr/>
                <p14:nvPr/>
              </p14:nvContentPartPr>
              <p14:xfrm>
                <a:off x="5573482" y="1627977"/>
                <a:ext cx="18720" cy="147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43297A22-CAFF-5E3C-FE65-703A5C4DFF9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558362" y="1612857"/>
                  <a:ext cx="4932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24CD6CEE-BA42-6F2A-3BA5-6ACAFAA60ADD}"/>
                    </a:ext>
                  </a:extLst>
                </p14:cNvPr>
                <p14:cNvContentPartPr/>
                <p14:nvPr/>
              </p14:nvContentPartPr>
              <p14:xfrm>
                <a:off x="5540362" y="1693137"/>
                <a:ext cx="152280" cy="23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24CD6CEE-BA42-6F2A-3BA5-6ACAFAA60AD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24882" y="1677657"/>
                  <a:ext cx="18288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75972500-A061-8611-5292-48B4F50F249F}"/>
              </a:ext>
            </a:extLst>
          </p:cNvPr>
          <p:cNvGrpSpPr/>
          <p:nvPr/>
        </p:nvGrpSpPr>
        <p:grpSpPr>
          <a:xfrm>
            <a:off x="5927362" y="1462737"/>
            <a:ext cx="1510920" cy="456480"/>
            <a:chOff x="5927362" y="1462737"/>
            <a:chExt cx="151092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E6DC6C35-A910-D359-934A-6C2779A55E3D}"/>
                    </a:ext>
                  </a:extLst>
                </p14:cNvPr>
                <p14:cNvContentPartPr/>
                <p14:nvPr/>
              </p14:nvContentPartPr>
              <p14:xfrm>
                <a:off x="5927362" y="1528617"/>
                <a:ext cx="154440" cy="1630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E6DC6C35-A910-D359-934A-6C2779A55E3D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912242" y="1513497"/>
                  <a:ext cx="18504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ED8A46C-80CD-996A-50EF-4E9587150120}"/>
                    </a:ext>
                  </a:extLst>
                </p14:cNvPr>
                <p14:cNvContentPartPr/>
                <p14:nvPr/>
              </p14:nvContentPartPr>
              <p14:xfrm>
                <a:off x="6045442" y="1606017"/>
                <a:ext cx="12240" cy="194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ED8A46C-80CD-996A-50EF-4E958715012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029962" y="1590897"/>
                  <a:ext cx="428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36FC812-D308-6DAA-9426-8CB49C1AD120}"/>
                    </a:ext>
                  </a:extLst>
                </p14:cNvPr>
                <p14:cNvContentPartPr/>
                <p14:nvPr/>
              </p14:nvContentPartPr>
              <p14:xfrm>
                <a:off x="6203122" y="1520337"/>
                <a:ext cx="98280" cy="2620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36FC812-D308-6DAA-9426-8CB49C1AD12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188002" y="1505217"/>
                  <a:ext cx="1288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0254AF9-038E-8D7E-F28B-BECD93B9924B}"/>
                    </a:ext>
                  </a:extLst>
                </p14:cNvPr>
                <p14:cNvContentPartPr/>
                <p14:nvPr/>
              </p14:nvContentPartPr>
              <p14:xfrm>
                <a:off x="6338122" y="1465257"/>
                <a:ext cx="69480" cy="748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0254AF9-038E-8D7E-F28B-BECD93B9924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322642" y="1450137"/>
                  <a:ext cx="997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3E627E7-36F1-EEE4-BF17-32999A6C6148}"/>
                    </a:ext>
                  </a:extLst>
                </p14:cNvPr>
                <p14:cNvContentPartPr/>
                <p14:nvPr/>
              </p14:nvContentPartPr>
              <p14:xfrm>
                <a:off x="6401482" y="1659297"/>
                <a:ext cx="54000" cy="25992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73E627E7-36F1-EEE4-BF17-32999A6C614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386002" y="1643817"/>
                  <a:ext cx="846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61D1A7A-4D6D-E2D1-8478-A15871C6A008}"/>
                    </a:ext>
                  </a:extLst>
                </p14:cNvPr>
                <p14:cNvContentPartPr/>
                <p14:nvPr/>
              </p14:nvContentPartPr>
              <p14:xfrm>
                <a:off x="6462322" y="1685217"/>
                <a:ext cx="78840" cy="727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61D1A7A-4D6D-E2D1-8478-A15871C6A00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447202" y="1669737"/>
                  <a:ext cx="1094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AF633CC-CB8E-32B3-5799-E8A27FD748DC}"/>
                    </a:ext>
                  </a:extLst>
                </p14:cNvPr>
                <p14:cNvContentPartPr/>
                <p14:nvPr/>
              </p14:nvContentPartPr>
              <p14:xfrm>
                <a:off x="6598042" y="1552737"/>
                <a:ext cx="77400" cy="70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AF633CC-CB8E-32B3-5799-E8A27FD748D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582562" y="1537617"/>
                  <a:ext cx="10800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81FFCDF-E3FD-B700-9C8A-D93E2E86EADA}"/>
                    </a:ext>
                  </a:extLst>
                </p14:cNvPr>
                <p14:cNvContentPartPr/>
                <p14:nvPr/>
              </p14:nvContentPartPr>
              <p14:xfrm>
                <a:off x="6812242" y="1571817"/>
                <a:ext cx="99000" cy="162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81FFCDF-E3FD-B700-9C8A-D93E2E86EAD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796762" y="1556697"/>
                  <a:ext cx="1296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6C0E14FF-00EA-33FA-46FB-466425AA389B}"/>
                    </a:ext>
                  </a:extLst>
                </p14:cNvPr>
                <p14:cNvContentPartPr/>
                <p14:nvPr/>
              </p14:nvContentPartPr>
              <p14:xfrm>
                <a:off x="6974962" y="1469217"/>
                <a:ext cx="78840" cy="87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6C0E14FF-00EA-33FA-46FB-466425AA389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59482" y="1454097"/>
                  <a:ext cx="1094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6BAFA428-8E89-DD3E-8C96-A2D29842F264}"/>
                    </a:ext>
                  </a:extLst>
                </p14:cNvPr>
                <p14:cNvContentPartPr/>
                <p14:nvPr/>
              </p14:nvContentPartPr>
              <p14:xfrm>
                <a:off x="7155322" y="1578297"/>
                <a:ext cx="133560" cy="568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6BAFA428-8E89-DD3E-8C96-A2D29842F264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140202" y="1563177"/>
                  <a:ext cx="1641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9F925F9-797C-3EC5-A4DD-2368E1FB6217}"/>
                    </a:ext>
                  </a:extLst>
                </p14:cNvPr>
                <p14:cNvContentPartPr/>
                <p14:nvPr/>
              </p14:nvContentPartPr>
              <p14:xfrm>
                <a:off x="7218682" y="1635177"/>
                <a:ext cx="94320" cy="1519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9F925F9-797C-3EC5-A4DD-2368E1FB621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203562" y="1620057"/>
                  <a:ext cx="124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009A62C2-0A70-934D-AAD8-DFA01DB7F352}"/>
                    </a:ext>
                  </a:extLst>
                </p14:cNvPr>
                <p14:cNvContentPartPr/>
                <p14:nvPr/>
              </p14:nvContentPartPr>
              <p14:xfrm>
                <a:off x="7351162" y="1462737"/>
                <a:ext cx="87120" cy="964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009A62C2-0A70-934D-AAD8-DFA01DB7F35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336042" y="1447617"/>
                  <a:ext cx="11736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D551349-584A-9926-2E49-95A33F7D5BE7}"/>
              </a:ext>
            </a:extLst>
          </p:cNvPr>
          <p:cNvGrpSpPr/>
          <p:nvPr/>
        </p:nvGrpSpPr>
        <p:grpSpPr>
          <a:xfrm>
            <a:off x="7833922" y="1603857"/>
            <a:ext cx="140040" cy="206640"/>
            <a:chOff x="7833922" y="1603857"/>
            <a:chExt cx="14004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14EB5729-4DD6-266D-6F7B-5E3CEEAD68CE}"/>
                    </a:ext>
                  </a:extLst>
                </p14:cNvPr>
                <p14:cNvContentPartPr/>
                <p14:nvPr/>
              </p14:nvContentPartPr>
              <p14:xfrm>
                <a:off x="7869922" y="1603857"/>
                <a:ext cx="32400" cy="2066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14EB5729-4DD6-266D-6F7B-5E3CEEAD68C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854802" y="1588737"/>
                  <a:ext cx="630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602BA3E-10E2-809E-19BF-846E6A04A733}"/>
                    </a:ext>
                  </a:extLst>
                </p14:cNvPr>
                <p14:cNvContentPartPr/>
                <p14:nvPr/>
              </p14:nvContentPartPr>
              <p14:xfrm>
                <a:off x="7833922" y="1688097"/>
                <a:ext cx="140040" cy="2268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602BA3E-10E2-809E-19BF-846E6A04A73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818802" y="1672977"/>
                  <a:ext cx="170280" cy="5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D4A83FA-8941-51C3-0C3C-A9DD8C0509DE}"/>
              </a:ext>
            </a:extLst>
          </p:cNvPr>
          <p:cNvGrpSpPr/>
          <p:nvPr/>
        </p:nvGrpSpPr>
        <p:grpSpPr>
          <a:xfrm>
            <a:off x="8154682" y="1386777"/>
            <a:ext cx="1059120" cy="385920"/>
            <a:chOff x="8154682" y="1386777"/>
            <a:chExt cx="1059120" cy="38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B8E2F24-1CBA-E233-2670-794D32197EE1}"/>
                    </a:ext>
                  </a:extLst>
                </p14:cNvPr>
                <p14:cNvContentPartPr/>
                <p14:nvPr/>
              </p14:nvContentPartPr>
              <p14:xfrm>
                <a:off x="8154682" y="1548057"/>
                <a:ext cx="205560" cy="2246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B8E2F24-1CBA-E233-2670-794D32197EE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139562" y="1532937"/>
                  <a:ext cx="23616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51F0554-8DB4-4B31-33C7-32B7A0615BF7}"/>
                    </a:ext>
                  </a:extLst>
                </p14:cNvPr>
                <p14:cNvContentPartPr/>
                <p14:nvPr/>
              </p14:nvContentPartPr>
              <p14:xfrm>
                <a:off x="8479762" y="1510977"/>
                <a:ext cx="83160" cy="195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51F0554-8DB4-4B31-33C7-32B7A0615BF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464282" y="1495857"/>
                  <a:ext cx="1134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64076B4-C06B-166E-9508-C33C5A2EBE03}"/>
                    </a:ext>
                  </a:extLst>
                </p14:cNvPr>
                <p14:cNvContentPartPr/>
                <p14:nvPr/>
              </p14:nvContentPartPr>
              <p14:xfrm>
                <a:off x="8679562" y="1531857"/>
                <a:ext cx="129240" cy="203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64076B4-C06B-166E-9508-C33C5A2EBE0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8664442" y="1516737"/>
                  <a:ext cx="1594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E7C3DC2F-3955-594D-D14D-56BC427F0DFE}"/>
                    </a:ext>
                  </a:extLst>
                </p14:cNvPr>
                <p14:cNvContentPartPr/>
                <p14:nvPr/>
              </p14:nvContentPartPr>
              <p14:xfrm>
                <a:off x="8940922" y="1410537"/>
                <a:ext cx="59760" cy="1432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E7C3DC2F-3955-594D-D14D-56BC427F0DFE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8925802" y="1395417"/>
                  <a:ext cx="903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A9D36BC-E5C4-3AF3-B46A-F14D528C0B31}"/>
                    </a:ext>
                  </a:extLst>
                </p14:cNvPr>
                <p14:cNvContentPartPr/>
                <p14:nvPr/>
              </p14:nvContentPartPr>
              <p14:xfrm>
                <a:off x="9142882" y="1386777"/>
                <a:ext cx="70920" cy="3798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A9D36BC-E5C4-3AF3-B46A-F14D528C0B3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127762" y="1371297"/>
                  <a:ext cx="101520" cy="410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67A255CF-6AA3-9C88-8D7F-FFAC44D79B7E}"/>
              </a:ext>
            </a:extLst>
          </p:cNvPr>
          <p:cNvGrpSpPr/>
          <p:nvPr/>
        </p:nvGrpSpPr>
        <p:grpSpPr>
          <a:xfrm>
            <a:off x="1784482" y="2204697"/>
            <a:ext cx="1270800" cy="257040"/>
            <a:chOff x="1784482" y="2204697"/>
            <a:chExt cx="127080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877EF8A3-4617-7605-F887-FBF3BBFA3610}"/>
                    </a:ext>
                  </a:extLst>
                </p14:cNvPr>
                <p14:cNvContentPartPr/>
                <p14:nvPr/>
              </p14:nvContentPartPr>
              <p14:xfrm>
                <a:off x="1784482" y="2236737"/>
                <a:ext cx="172080" cy="1746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877EF8A3-4617-7605-F887-FBF3BBFA361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769362" y="2221617"/>
                  <a:ext cx="2023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5C857EE-9223-6D80-266A-B4006FAF84ED}"/>
                    </a:ext>
                  </a:extLst>
                </p14:cNvPr>
                <p14:cNvContentPartPr/>
                <p14:nvPr/>
              </p14:nvContentPartPr>
              <p14:xfrm>
                <a:off x="2016322" y="2361297"/>
                <a:ext cx="79920" cy="892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5C857EE-9223-6D80-266A-B4006FAF84ED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001202" y="2346177"/>
                  <a:ext cx="1101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78F93CF-CE8D-E718-47BD-5A8F303474EF}"/>
                    </a:ext>
                  </a:extLst>
                </p14:cNvPr>
                <p14:cNvContentPartPr/>
                <p14:nvPr/>
              </p14:nvContentPartPr>
              <p14:xfrm>
                <a:off x="2190202" y="2216937"/>
                <a:ext cx="102960" cy="197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78F93CF-CE8D-E718-47BD-5A8F303474E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75082" y="2201457"/>
                  <a:ext cx="1335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E20C0EDB-6FC5-68A8-E6D7-563677E2D432}"/>
                    </a:ext>
                  </a:extLst>
                </p14:cNvPr>
                <p14:cNvContentPartPr/>
                <p14:nvPr/>
              </p14:nvContentPartPr>
              <p14:xfrm>
                <a:off x="2361202" y="2238537"/>
                <a:ext cx="181800" cy="324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E20C0EDB-6FC5-68A8-E6D7-563677E2D43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346082" y="2223417"/>
                  <a:ext cx="2120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3F9B443-3B46-6012-F1A1-25126001AADE}"/>
                    </a:ext>
                  </a:extLst>
                </p14:cNvPr>
                <p14:cNvContentPartPr/>
                <p14:nvPr/>
              </p14:nvContentPartPr>
              <p14:xfrm>
                <a:off x="2432122" y="2248977"/>
                <a:ext cx="133920" cy="2127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3F9B443-3B46-6012-F1A1-25126001AAD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17002" y="2233497"/>
                  <a:ext cx="1645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FBE1F70-23A9-F875-8355-E851E71D0AEB}"/>
                    </a:ext>
                  </a:extLst>
                </p14:cNvPr>
                <p14:cNvContentPartPr/>
                <p14:nvPr/>
              </p14:nvContentPartPr>
              <p14:xfrm>
                <a:off x="2611402" y="2204697"/>
                <a:ext cx="151920" cy="2480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FBE1F70-23A9-F875-8355-E851E71D0AE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596282" y="2189577"/>
                  <a:ext cx="1825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ED9CF4E-43EA-B352-B593-805BFAB1B3CD}"/>
                    </a:ext>
                  </a:extLst>
                </p14:cNvPr>
                <p14:cNvContentPartPr/>
                <p14:nvPr/>
              </p14:nvContentPartPr>
              <p14:xfrm>
                <a:off x="2893642" y="2312337"/>
                <a:ext cx="154440" cy="3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ED9CF4E-43EA-B352-B593-805BFAB1B3C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878522" y="2296857"/>
                  <a:ext cx="1850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9F217E7-2337-C80E-692C-AF5ECA64D24A}"/>
                    </a:ext>
                  </a:extLst>
                </p14:cNvPr>
                <p14:cNvContentPartPr/>
                <p14:nvPr/>
              </p14:nvContentPartPr>
              <p14:xfrm>
                <a:off x="2931802" y="2435097"/>
                <a:ext cx="123480" cy="18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9F217E7-2337-C80E-692C-AF5ECA64D24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916682" y="2419617"/>
                  <a:ext cx="15408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35F97BE-AEBB-1CE9-09AF-2A45DD3ECED7}"/>
              </a:ext>
            </a:extLst>
          </p:cNvPr>
          <p:cNvGrpSpPr/>
          <p:nvPr/>
        </p:nvGrpSpPr>
        <p:grpSpPr>
          <a:xfrm>
            <a:off x="3474682" y="2201457"/>
            <a:ext cx="1616760" cy="401760"/>
            <a:chOff x="3474682" y="2201457"/>
            <a:chExt cx="1616760" cy="40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D26CDC2-7CBA-E464-ACC5-8F53DBA0F62B}"/>
                    </a:ext>
                  </a:extLst>
                </p14:cNvPr>
                <p14:cNvContentPartPr/>
                <p14:nvPr/>
              </p14:nvContentPartPr>
              <p14:xfrm>
                <a:off x="3474682" y="2290737"/>
                <a:ext cx="140040" cy="262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D26CDC2-7CBA-E464-ACC5-8F53DBA0F62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459202" y="2275257"/>
                  <a:ext cx="1702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1F410312-18A2-B241-806D-1C8324CBD60F}"/>
                    </a:ext>
                  </a:extLst>
                </p14:cNvPr>
                <p14:cNvContentPartPr/>
                <p14:nvPr/>
              </p14:nvContentPartPr>
              <p14:xfrm>
                <a:off x="3729922" y="2272017"/>
                <a:ext cx="156600" cy="2667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1F410312-18A2-B241-806D-1C8324CBD60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714442" y="2256897"/>
                  <a:ext cx="18720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55ECEE8-EFAE-6764-6D7D-C5D299B5FD7D}"/>
                    </a:ext>
                  </a:extLst>
                </p14:cNvPr>
                <p14:cNvContentPartPr/>
                <p14:nvPr/>
              </p14:nvContentPartPr>
              <p14:xfrm>
                <a:off x="3894082" y="2201457"/>
                <a:ext cx="83880" cy="1004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55ECEE8-EFAE-6764-6D7D-C5D299B5FD7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878602" y="2186337"/>
                  <a:ext cx="1141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8B5C993-7210-F843-EF0C-400EB1882EE6}"/>
                    </a:ext>
                  </a:extLst>
                </p14:cNvPr>
                <p14:cNvContentPartPr/>
                <p14:nvPr/>
              </p14:nvContentPartPr>
              <p14:xfrm>
                <a:off x="4111522" y="2350857"/>
                <a:ext cx="78120" cy="2523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8B5C993-7210-F843-EF0C-400EB1882EE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096042" y="2335377"/>
                  <a:ext cx="10872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5FEDCC6C-10BA-9505-26F5-C42F77A8624D}"/>
                    </a:ext>
                  </a:extLst>
                </p14:cNvPr>
                <p14:cNvContentPartPr/>
                <p14:nvPr/>
              </p14:nvContentPartPr>
              <p14:xfrm>
                <a:off x="4169122" y="2389737"/>
                <a:ext cx="56520" cy="921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5FEDCC6C-10BA-9505-26F5-C42F77A8624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154002" y="2374257"/>
                  <a:ext cx="871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A8AD4E7D-1D0E-9823-9CE7-D27DE9A9EC79}"/>
                    </a:ext>
                  </a:extLst>
                </p14:cNvPr>
                <p14:cNvContentPartPr/>
                <p14:nvPr/>
              </p14:nvContentPartPr>
              <p14:xfrm>
                <a:off x="4287922" y="2206857"/>
                <a:ext cx="109440" cy="849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A8AD4E7D-1D0E-9823-9CE7-D27DE9A9EC7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272442" y="2191377"/>
                  <a:ext cx="140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B82CDB2-A0A7-0741-69BD-2544C8F97143}"/>
                    </a:ext>
                  </a:extLst>
                </p14:cNvPr>
                <p14:cNvContentPartPr/>
                <p14:nvPr/>
              </p14:nvContentPartPr>
              <p14:xfrm>
                <a:off x="4436962" y="2344377"/>
                <a:ext cx="114120" cy="221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B82CDB2-A0A7-0741-69BD-2544C8F9714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21842" y="2329257"/>
                  <a:ext cx="14472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4F534C8-A60F-140E-1044-F67D71BE4623}"/>
                    </a:ext>
                  </a:extLst>
                </p14:cNvPr>
                <p14:cNvContentPartPr/>
                <p14:nvPr/>
              </p14:nvContentPartPr>
              <p14:xfrm>
                <a:off x="4589602" y="2231337"/>
                <a:ext cx="111960" cy="106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4F534C8-A60F-140E-1044-F67D71BE462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574122" y="2215857"/>
                  <a:ext cx="1422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5D7056D9-32FB-87EE-DA6C-43AC17ECF522}"/>
                    </a:ext>
                  </a:extLst>
                </p14:cNvPr>
                <p14:cNvContentPartPr/>
                <p14:nvPr/>
              </p14:nvContentPartPr>
              <p14:xfrm>
                <a:off x="4719562" y="2390817"/>
                <a:ext cx="192240" cy="67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5D7056D9-32FB-87EE-DA6C-43AC17ECF52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704082" y="2375697"/>
                  <a:ext cx="22248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970C52A-6EB1-6716-FD36-32F62CEF2B07}"/>
                    </a:ext>
                  </a:extLst>
                </p14:cNvPr>
                <p14:cNvContentPartPr/>
                <p14:nvPr/>
              </p14:nvContentPartPr>
              <p14:xfrm>
                <a:off x="4803442" y="2422137"/>
                <a:ext cx="122400" cy="1591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970C52A-6EB1-6716-FD36-32F62CEF2B0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788322" y="2407017"/>
                  <a:ext cx="1526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D9E0362-3FED-945F-986F-57B9F2D80FCC}"/>
                    </a:ext>
                  </a:extLst>
                </p14:cNvPr>
                <p14:cNvContentPartPr/>
                <p14:nvPr/>
              </p14:nvContentPartPr>
              <p14:xfrm>
                <a:off x="5001082" y="2226297"/>
                <a:ext cx="90360" cy="788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D9E0362-3FED-945F-986F-57B9F2D80FC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85602" y="2211177"/>
                  <a:ext cx="12060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CC735A72-823C-B164-194A-7DF1798704FE}"/>
              </a:ext>
            </a:extLst>
          </p:cNvPr>
          <p:cNvGrpSpPr/>
          <p:nvPr/>
        </p:nvGrpSpPr>
        <p:grpSpPr>
          <a:xfrm>
            <a:off x="5299162" y="2156817"/>
            <a:ext cx="1157400" cy="419040"/>
            <a:chOff x="5299162" y="2156817"/>
            <a:chExt cx="1157400" cy="4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0D85BC0-8EEB-9C97-37D6-58E48A1A0E92}"/>
                    </a:ext>
                  </a:extLst>
                </p14:cNvPr>
                <p14:cNvContentPartPr/>
                <p14:nvPr/>
              </p14:nvContentPartPr>
              <p14:xfrm>
                <a:off x="5333002" y="2388297"/>
                <a:ext cx="4320" cy="18756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E0D85BC0-8EEB-9C97-37D6-58E48A1A0E9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317882" y="2373177"/>
                  <a:ext cx="349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E150D115-3CDD-86BD-788A-A350880068E8}"/>
                    </a:ext>
                  </a:extLst>
                </p14:cNvPr>
                <p14:cNvContentPartPr/>
                <p14:nvPr/>
              </p14:nvContentPartPr>
              <p14:xfrm>
                <a:off x="5299162" y="2480097"/>
                <a:ext cx="127080" cy="6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E150D115-3CDD-86BD-788A-A350880068E8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284042" y="2464617"/>
                  <a:ext cx="1576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94539CA-9D80-BE68-72DE-EC2582500BBF}"/>
                    </a:ext>
                  </a:extLst>
                </p14:cNvPr>
                <p14:cNvContentPartPr/>
                <p14:nvPr/>
              </p14:nvContentPartPr>
              <p14:xfrm>
                <a:off x="5544682" y="2326737"/>
                <a:ext cx="175680" cy="195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94539CA-9D80-BE68-72DE-EC2582500BB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29562" y="2311617"/>
                  <a:ext cx="2062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8D31BAD-80AC-0CBA-675D-77499D8C6974}"/>
                    </a:ext>
                  </a:extLst>
                </p14:cNvPr>
                <p14:cNvContentPartPr/>
                <p14:nvPr/>
              </p14:nvContentPartPr>
              <p14:xfrm>
                <a:off x="5807842" y="2278497"/>
                <a:ext cx="127800" cy="226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8D31BAD-80AC-0CBA-675D-77499D8C697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92722" y="2263377"/>
                  <a:ext cx="1584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EA99D17-DBF7-6CD1-0BCB-57EC36D55A85}"/>
                    </a:ext>
                  </a:extLst>
                </p14:cNvPr>
                <p14:cNvContentPartPr/>
                <p14:nvPr/>
              </p14:nvContentPartPr>
              <p14:xfrm>
                <a:off x="6018082" y="2297937"/>
                <a:ext cx="117360" cy="1742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EA99D17-DBF7-6CD1-0BCB-57EC36D55A85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002602" y="2282457"/>
                  <a:ext cx="1479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4DB4A00-96E4-6116-9EDF-09FD2E15AE66}"/>
                    </a:ext>
                  </a:extLst>
                </p14:cNvPr>
                <p14:cNvContentPartPr/>
                <p14:nvPr/>
              </p14:nvContentPartPr>
              <p14:xfrm>
                <a:off x="6168922" y="2181657"/>
                <a:ext cx="104760" cy="1126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4DB4A00-96E4-6116-9EDF-09FD2E15AE6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153442" y="2166177"/>
                  <a:ext cx="135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61D6C703-0E77-B3FA-9047-2EE954094A33}"/>
                    </a:ext>
                  </a:extLst>
                </p14:cNvPr>
                <p14:cNvContentPartPr/>
                <p14:nvPr/>
              </p14:nvContentPartPr>
              <p14:xfrm>
                <a:off x="6330202" y="2156817"/>
                <a:ext cx="126360" cy="3106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61D6C703-0E77-B3FA-9047-2EE954094A3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314722" y="2141337"/>
                  <a:ext cx="156600" cy="34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82FEEDD-D35E-D18F-05A8-55D26FCFC3EC}"/>
              </a:ext>
            </a:extLst>
          </p:cNvPr>
          <p:cNvGrpSpPr/>
          <p:nvPr/>
        </p:nvGrpSpPr>
        <p:grpSpPr>
          <a:xfrm>
            <a:off x="1909762" y="3008577"/>
            <a:ext cx="828720" cy="253080"/>
            <a:chOff x="1909762" y="3008577"/>
            <a:chExt cx="828720" cy="25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0EBD3521-C8FF-2BD0-AE9C-E9F52F08958E}"/>
                    </a:ext>
                  </a:extLst>
                </p14:cNvPr>
                <p14:cNvContentPartPr/>
                <p14:nvPr/>
              </p14:nvContentPartPr>
              <p14:xfrm>
                <a:off x="1909762" y="3072657"/>
                <a:ext cx="94320" cy="1576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EBD3521-C8FF-2BD0-AE9C-E9F52F08958E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894282" y="3057537"/>
                  <a:ext cx="1245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293DC388-650C-B5D2-2E08-37307AC596BA}"/>
                    </a:ext>
                  </a:extLst>
                </p14:cNvPr>
                <p14:cNvContentPartPr/>
                <p14:nvPr/>
              </p14:nvContentPartPr>
              <p14:xfrm>
                <a:off x="2094082" y="3153657"/>
                <a:ext cx="25920" cy="1080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93DC388-650C-B5D2-2E08-37307AC596B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078962" y="3138537"/>
                  <a:ext cx="565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7904F32-B657-2BD9-A21A-460AB53BEF4B}"/>
                    </a:ext>
                  </a:extLst>
                </p14:cNvPr>
                <p14:cNvContentPartPr/>
                <p14:nvPr/>
              </p14:nvContentPartPr>
              <p14:xfrm>
                <a:off x="2240962" y="3038817"/>
                <a:ext cx="55800" cy="158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7904F32-B657-2BD9-A21A-460AB53BEF4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225482" y="3023697"/>
                  <a:ext cx="8604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C79EB03-3743-4485-DFA2-0F4131F2E247}"/>
                    </a:ext>
                  </a:extLst>
                </p14:cNvPr>
                <p14:cNvContentPartPr/>
                <p14:nvPr/>
              </p14:nvContentPartPr>
              <p14:xfrm>
                <a:off x="2377402" y="3029457"/>
                <a:ext cx="155160" cy="63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C79EB03-3743-4485-DFA2-0F4131F2E24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361922" y="3013977"/>
                  <a:ext cx="1857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EDFECC3-F969-A355-9EF8-5A2312C73B2D}"/>
                    </a:ext>
                  </a:extLst>
                </p14:cNvPr>
                <p14:cNvContentPartPr/>
                <p14:nvPr/>
              </p14:nvContentPartPr>
              <p14:xfrm>
                <a:off x="2474962" y="3046377"/>
                <a:ext cx="83880" cy="146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EDFECC3-F969-A355-9EF8-5A2312C73B2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459842" y="3030897"/>
                  <a:ext cx="11412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E3E5DC64-C5B0-D306-D6AF-DE52A2CCBF78}"/>
                    </a:ext>
                  </a:extLst>
                </p14:cNvPr>
                <p14:cNvContentPartPr/>
                <p14:nvPr/>
              </p14:nvContentPartPr>
              <p14:xfrm>
                <a:off x="2619322" y="3008577"/>
                <a:ext cx="119160" cy="15840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E3E5DC64-C5B0-D306-D6AF-DE52A2CCBF7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04202" y="2993097"/>
                  <a:ext cx="14940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2861679-C1B4-ECC6-C24A-976019E2B5D1}"/>
              </a:ext>
            </a:extLst>
          </p:cNvPr>
          <p:cNvGrpSpPr/>
          <p:nvPr/>
        </p:nvGrpSpPr>
        <p:grpSpPr>
          <a:xfrm>
            <a:off x="2968522" y="3019737"/>
            <a:ext cx="182880" cy="103320"/>
            <a:chOff x="2968522" y="3019737"/>
            <a:chExt cx="182880" cy="10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A37F839-9EE8-D44E-E739-912B5C97CE1C}"/>
                    </a:ext>
                  </a:extLst>
                </p14:cNvPr>
                <p14:cNvContentPartPr/>
                <p14:nvPr/>
              </p14:nvContentPartPr>
              <p14:xfrm>
                <a:off x="2968522" y="3019737"/>
                <a:ext cx="151920" cy="108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A37F839-9EE8-D44E-E739-912B5C97CE1C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953042" y="3004617"/>
                  <a:ext cx="1825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F1535AC4-F1D0-6852-3746-9CB3E03F4DF5}"/>
                    </a:ext>
                  </a:extLst>
                </p14:cNvPr>
                <p14:cNvContentPartPr/>
                <p14:nvPr/>
              </p14:nvContentPartPr>
              <p14:xfrm>
                <a:off x="3005242" y="3113697"/>
                <a:ext cx="146160" cy="93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F1535AC4-F1D0-6852-3746-9CB3E03F4DF5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990122" y="3098217"/>
                  <a:ext cx="17676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45D3ECF3-C26E-FDCD-D129-42601A86F7B9}"/>
              </a:ext>
            </a:extLst>
          </p:cNvPr>
          <p:cNvGrpSpPr/>
          <p:nvPr/>
        </p:nvGrpSpPr>
        <p:grpSpPr>
          <a:xfrm>
            <a:off x="3477922" y="2917137"/>
            <a:ext cx="564120" cy="370080"/>
            <a:chOff x="3477922" y="2917137"/>
            <a:chExt cx="564120" cy="3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BD681BF4-BF40-D096-9F92-AAC2CE88C9EC}"/>
                    </a:ext>
                  </a:extLst>
                </p14:cNvPr>
                <p14:cNvContentPartPr/>
                <p14:nvPr/>
              </p14:nvContentPartPr>
              <p14:xfrm>
                <a:off x="3477922" y="2957817"/>
                <a:ext cx="119160" cy="180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BD681BF4-BF40-D096-9F92-AAC2CE88C9E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462442" y="2942697"/>
                  <a:ext cx="1494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03BD7766-B41E-C495-1C35-0F8060D2A9D6}"/>
                    </a:ext>
                  </a:extLst>
                </p14:cNvPr>
                <p14:cNvContentPartPr/>
                <p14:nvPr/>
              </p14:nvContentPartPr>
              <p14:xfrm>
                <a:off x="3696802" y="2917137"/>
                <a:ext cx="136080" cy="268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03BD7766-B41E-C495-1C35-0F8060D2A9D6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681322" y="2901657"/>
                  <a:ext cx="1663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2C58406-BC4B-8EFA-D404-30CB0BDA8D8B}"/>
                    </a:ext>
                  </a:extLst>
                </p14:cNvPr>
                <p14:cNvContentPartPr/>
                <p14:nvPr/>
              </p14:nvContentPartPr>
              <p14:xfrm>
                <a:off x="3887602" y="3047097"/>
                <a:ext cx="67680" cy="2401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2C58406-BC4B-8EFA-D404-30CB0BDA8D8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872482" y="3031617"/>
                  <a:ext cx="9828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A1407204-EF3B-A961-37A4-39B33A469DA1}"/>
                    </a:ext>
                  </a:extLst>
                </p14:cNvPr>
                <p14:cNvContentPartPr/>
                <p14:nvPr/>
              </p14:nvContentPartPr>
              <p14:xfrm>
                <a:off x="3944482" y="3071217"/>
                <a:ext cx="97560" cy="73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A1407204-EF3B-A961-37A4-39B33A469DA1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929362" y="3056097"/>
                  <a:ext cx="127800" cy="10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3751B4FB-37DD-45B1-CFE2-65DEACC97154}"/>
              </a:ext>
            </a:extLst>
          </p:cNvPr>
          <p:cNvGrpSpPr/>
          <p:nvPr/>
        </p:nvGrpSpPr>
        <p:grpSpPr>
          <a:xfrm>
            <a:off x="4214122" y="2977617"/>
            <a:ext cx="413640" cy="206640"/>
            <a:chOff x="4214122" y="2977617"/>
            <a:chExt cx="41364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DC976B59-4A23-B175-6E87-3E2563951289}"/>
                    </a:ext>
                  </a:extLst>
                </p14:cNvPr>
                <p14:cNvContentPartPr/>
                <p14:nvPr/>
              </p14:nvContentPartPr>
              <p14:xfrm>
                <a:off x="4214122" y="2977617"/>
                <a:ext cx="74160" cy="2066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DC976B59-4A23-B175-6E87-3E256395128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198642" y="2962497"/>
                  <a:ext cx="1047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68C0950D-9446-E378-3C13-45B9AC3CF9B1}"/>
                    </a:ext>
                  </a:extLst>
                </p14:cNvPr>
                <p14:cNvContentPartPr/>
                <p14:nvPr/>
              </p14:nvContentPartPr>
              <p14:xfrm>
                <a:off x="4413202" y="3026217"/>
                <a:ext cx="156600" cy="597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68C0950D-9446-E378-3C13-45B9AC3CF9B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98082" y="3010737"/>
                  <a:ext cx="1868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BED1500-E7B7-3AAE-0E0F-85B165B5799B}"/>
                    </a:ext>
                  </a:extLst>
                </p14:cNvPr>
                <p14:cNvContentPartPr/>
                <p14:nvPr/>
              </p14:nvContentPartPr>
              <p14:xfrm>
                <a:off x="4501402" y="3039897"/>
                <a:ext cx="126360" cy="129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BED1500-E7B7-3AAE-0E0F-85B165B5799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485922" y="3024417"/>
                  <a:ext cx="156600" cy="160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BD99150-48FE-3D94-83ED-FB675CD33C74}"/>
              </a:ext>
            </a:extLst>
          </p:cNvPr>
          <p:cNvGrpSpPr/>
          <p:nvPr/>
        </p:nvGrpSpPr>
        <p:grpSpPr>
          <a:xfrm>
            <a:off x="5041042" y="2949177"/>
            <a:ext cx="169560" cy="159840"/>
            <a:chOff x="5041042" y="2949177"/>
            <a:chExt cx="16956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22AB580E-0DD3-57AC-81E7-5C2E203841AE}"/>
                    </a:ext>
                  </a:extLst>
                </p14:cNvPr>
                <p14:cNvContentPartPr/>
                <p14:nvPr/>
              </p14:nvContentPartPr>
              <p14:xfrm>
                <a:off x="5082802" y="2949177"/>
                <a:ext cx="20520" cy="1598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22AB580E-0DD3-57AC-81E7-5C2E203841A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67322" y="2934057"/>
                  <a:ext cx="507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BBCEC6E-1CC3-FAD4-4B25-63B0CD7A4F86}"/>
                    </a:ext>
                  </a:extLst>
                </p14:cNvPr>
                <p14:cNvContentPartPr/>
                <p14:nvPr/>
              </p14:nvContentPartPr>
              <p14:xfrm>
                <a:off x="5041042" y="3025497"/>
                <a:ext cx="169560" cy="31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BBCEC6E-1CC3-FAD4-4B25-63B0CD7A4F8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025922" y="3010017"/>
                  <a:ext cx="20016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0FD0DA0-8A05-1D16-55AA-FD79F06566E4}"/>
              </a:ext>
            </a:extLst>
          </p:cNvPr>
          <p:cNvGrpSpPr/>
          <p:nvPr/>
        </p:nvGrpSpPr>
        <p:grpSpPr>
          <a:xfrm>
            <a:off x="5528842" y="2841537"/>
            <a:ext cx="2005560" cy="426600"/>
            <a:chOff x="5528842" y="2841537"/>
            <a:chExt cx="2005560" cy="42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E873E6BF-D861-0501-BD06-7454F854CD62}"/>
                    </a:ext>
                  </a:extLst>
                </p14:cNvPr>
                <p14:cNvContentPartPr/>
                <p14:nvPr/>
              </p14:nvContentPartPr>
              <p14:xfrm>
                <a:off x="5528842" y="2932977"/>
                <a:ext cx="100440" cy="2008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E873E6BF-D861-0501-BD06-7454F854CD6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513362" y="2917857"/>
                  <a:ext cx="1310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CDEE7342-999E-10F6-E7FA-6DA2B3F63369}"/>
                    </a:ext>
                  </a:extLst>
                </p14:cNvPr>
                <p14:cNvContentPartPr/>
                <p14:nvPr/>
              </p14:nvContentPartPr>
              <p14:xfrm>
                <a:off x="5774002" y="2904897"/>
                <a:ext cx="83880" cy="2354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CDEE7342-999E-10F6-E7FA-6DA2B3F6336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758882" y="2889777"/>
                  <a:ext cx="1141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0047545D-1570-89F7-04C2-CE6EECDF303A}"/>
                    </a:ext>
                  </a:extLst>
                </p14:cNvPr>
                <p14:cNvContentPartPr/>
                <p14:nvPr/>
              </p14:nvContentPartPr>
              <p14:xfrm>
                <a:off x="5984962" y="3027657"/>
                <a:ext cx="62280" cy="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0047545D-1570-89F7-04C2-CE6EECDF303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969842" y="3012537"/>
                  <a:ext cx="92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13B17243-AA53-DA4A-6966-F49F85C6A9F2}"/>
                    </a:ext>
                  </a:extLst>
                </p14:cNvPr>
                <p14:cNvContentPartPr/>
                <p14:nvPr/>
              </p14:nvContentPartPr>
              <p14:xfrm>
                <a:off x="6113482" y="2918577"/>
                <a:ext cx="172800" cy="1576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13B17243-AA53-DA4A-6966-F49F85C6A9F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098362" y="2903457"/>
                  <a:ext cx="2034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E5CA2510-5C6F-0CAE-F6DD-F2DC72B074B5}"/>
                    </a:ext>
                  </a:extLst>
                </p14:cNvPr>
                <p14:cNvContentPartPr/>
                <p14:nvPr/>
              </p14:nvContentPartPr>
              <p14:xfrm>
                <a:off x="6220042" y="2974017"/>
                <a:ext cx="22680" cy="15264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E5CA2510-5C6F-0CAE-F6DD-F2DC72B074B5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204922" y="2958897"/>
                  <a:ext cx="5328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3046B60-200D-2E60-3CC2-48DA285AB2D8}"/>
                    </a:ext>
                  </a:extLst>
                </p14:cNvPr>
                <p14:cNvContentPartPr/>
                <p14:nvPr/>
              </p14:nvContentPartPr>
              <p14:xfrm>
                <a:off x="6328402" y="2886537"/>
                <a:ext cx="119160" cy="2674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3046B60-200D-2E60-3CC2-48DA285AB2D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313282" y="2871417"/>
                  <a:ext cx="1494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01DBF104-6AB3-777F-3EFC-2245CA227DAD}"/>
                    </a:ext>
                  </a:extLst>
                </p14:cNvPr>
                <p14:cNvContentPartPr/>
                <p14:nvPr/>
              </p14:nvContentPartPr>
              <p14:xfrm>
                <a:off x="6595522" y="2911377"/>
                <a:ext cx="155880" cy="232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1DBF104-6AB3-777F-3EFC-2245CA227DA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580402" y="2896257"/>
                  <a:ext cx="18648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0800D717-4C42-253A-529D-3E021EDCA2BC}"/>
                    </a:ext>
                  </a:extLst>
                </p14:cNvPr>
                <p14:cNvContentPartPr/>
                <p14:nvPr/>
              </p14:nvContentPartPr>
              <p14:xfrm>
                <a:off x="6756802" y="2841537"/>
                <a:ext cx="96480" cy="871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0800D717-4C42-253A-529D-3E021EDCA2B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741322" y="2826417"/>
                  <a:ext cx="1270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10F9637-923D-4CB8-711D-AA05D0B54C43}"/>
                    </a:ext>
                  </a:extLst>
                </p14:cNvPr>
                <p14:cNvContentPartPr/>
                <p14:nvPr/>
              </p14:nvContentPartPr>
              <p14:xfrm>
                <a:off x="6863362" y="3007857"/>
                <a:ext cx="73440" cy="2602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10F9637-923D-4CB8-711D-AA05D0B54C43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848242" y="2992377"/>
                  <a:ext cx="1036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E40A2590-68AC-2412-1271-003F0E3D4B39}"/>
                    </a:ext>
                  </a:extLst>
                </p14:cNvPr>
                <p14:cNvContentPartPr/>
                <p14:nvPr/>
              </p14:nvContentPartPr>
              <p14:xfrm>
                <a:off x="6967762" y="3043137"/>
                <a:ext cx="72720" cy="133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E40A2590-68AC-2412-1271-003F0E3D4B39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52282" y="3027657"/>
                  <a:ext cx="1029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170B29A-6B7B-7C76-0329-2D689A2E5127}"/>
                    </a:ext>
                  </a:extLst>
                </p14:cNvPr>
                <p14:cNvContentPartPr/>
                <p14:nvPr/>
              </p14:nvContentPartPr>
              <p14:xfrm>
                <a:off x="7112842" y="2912097"/>
                <a:ext cx="84600" cy="101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170B29A-6B7B-7C76-0329-2D689A2E512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097722" y="2896977"/>
                  <a:ext cx="1152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964FEA89-0E6C-6C7D-91E6-F4122C13EFA1}"/>
                    </a:ext>
                  </a:extLst>
                </p14:cNvPr>
                <p14:cNvContentPartPr/>
                <p14:nvPr/>
              </p14:nvContentPartPr>
              <p14:xfrm>
                <a:off x="7234882" y="3033417"/>
                <a:ext cx="144720" cy="669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964FEA89-0E6C-6C7D-91E6-F4122C13EFA1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219402" y="3018297"/>
                  <a:ext cx="175320" cy="9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B4E45E2-BC36-9FE7-2ECD-C0B64E96F8D5}"/>
                    </a:ext>
                  </a:extLst>
                </p14:cNvPr>
                <p14:cNvContentPartPr/>
                <p14:nvPr/>
              </p14:nvContentPartPr>
              <p14:xfrm>
                <a:off x="7295002" y="3083817"/>
                <a:ext cx="124560" cy="183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B4E45E2-BC36-9FE7-2ECD-C0B64E96F8D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279882" y="3068697"/>
                  <a:ext cx="15516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703C2635-2D86-6A0F-0057-FB40CEC3132F}"/>
                    </a:ext>
                  </a:extLst>
                </p14:cNvPr>
                <p14:cNvContentPartPr/>
                <p14:nvPr/>
              </p14:nvContentPartPr>
              <p14:xfrm>
                <a:off x="7452322" y="2895177"/>
                <a:ext cx="82080" cy="99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703C2635-2D86-6A0F-0057-FB40CEC3132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436842" y="2879697"/>
                  <a:ext cx="11268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C7F3E362-E3ED-350C-C352-125E3325FA27}"/>
              </a:ext>
            </a:extLst>
          </p:cNvPr>
          <p:cNvGrpSpPr/>
          <p:nvPr/>
        </p:nvGrpSpPr>
        <p:grpSpPr>
          <a:xfrm>
            <a:off x="7760842" y="2984457"/>
            <a:ext cx="608400" cy="248400"/>
            <a:chOff x="7760842" y="2984457"/>
            <a:chExt cx="608400" cy="24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FDEEDC56-CDF8-2A6F-AA20-78135078A1B1}"/>
                    </a:ext>
                  </a:extLst>
                </p14:cNvPr>
                <p14:cNvContentPartPr/>
                <p14:nvPr/>
              </p14:nvContentPartPr>
              <p14:xfrm>
                <a:off x="7805842" y="3071217"/>
                <a:ext cx="18000" cy="16092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FDEEDC56-CDF8-2A6F-AA20-78135078A1B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790722" y="3055737"/>
                  <a:ext cx="4860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90EF896-4AC8-31BB-C965-D15DD5F93E23}"/>
                    </a:ext>
                  </a:extLst>
                </p14:cNvPr>
                <p14:cNvContentPartPr/>
                <p14:nvPr/>
              </p14:nvContentPartPr>
              <p14:xfrm>
                <a:off x="7760842" y="3136017"/>
                <a:ext cx="122400" cy="165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90EF896-4AC8-31BB-C965-D15DD5F93E23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745722" y="3120897"/>
                  <a:ext cx="1526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20DD70E-67CF-082A-65CA-B6F44D566718}"/>
                    </a:ext>
                  </a:extLst>
                </p14:cNvPr>
                <p14:cNvContentPartPr/>
                <p14:nvPr/>
              </p14:nvContentPartPr>
              <p14:xfrm>
                <a:off x="8016082" y="3016497"/>
                <a:ext cx="199080" cy="216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20DD70E-67CF-082A-65CA-B6F44D56671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000962" y="3001377"/>
                  <a:ext cx="2296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E8AD9C1F-30D4-B7BD-F9EF-D0E74480D997}"/>
                    </a:ext>
                  </a:extLst>
                </p14:cNvPr>
                <p14:cNvContentPartPr/>
                <p14:nvPr/>
              </p14:nvContentPartPr>
              <p14:xfrm>
                <a:off x="8293642" y="2984457"/>
                <a:ext cx="75600" cy="21168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E8AD9C1F-30D4-B7BD-F9EF-D0E74480D99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78162" y="2969337"/>
                  <a:ext cx="10620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A468877D-03AC-0616-64AA-F51A3CB4AB63}"/>
              </a:ext>
            </a:extLst>
          </p:cNvPr>
          <p:cNvGrpSpPr/>
          <p:nvPr/>
        </p:nvGrpSpPr>
        <p:grpSpPr>
          <a:xfrm>
            <a:off x="8562202" y="2868177"/>
            <a:ext cx="541080" cy="349560"/>
            <a:chOff x="8562202" y="2868177"/>
            <a:chExt cx="54108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F4F1395-EC88-A6CC-B1D3-4E72CFE8A8B8}"/>
                    </a:ext>
                  </a:extLst>
                </p14:cNvPr>
                <p14:cNvContentPartPr/>
                <p14:nvPr/>
              </p14:nvContentPartPr>
              <p14:xfrm>
                <a:off x="8562202" y="2980497"/>
                <a:ext cx="142200" cy="2372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F4F1395-EC88-A6CC-B1D3-4E72CFE8A8B8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47082" y="2965017"/>
                  <a:ext cx="17280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3BADDDFA-D63B-4150-920E-15201700DB2E}"/>
                    </a:ext>
                  </a:extLst>
                </p14:cNvPr>
                <p14:cNvContentPartPr/>
                <p14:nvPr/>
              </p14:nvContentPartPr>
              <p14:xfrm>
                <a:off x="8772442" y="2904537"/>
                <a:ext cx="86040" cy="119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3BADDDFA-D63B-4150-920E-15201700DB2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757322" y="2889417"/>
                  <a:ext cx="11664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1577F889-01D3-6364-56FA-40E597E11DF4}"/>
                    </a:ext>
                  </a:extLst>
                </p14:cNvPr>
                <p14:cNvContentPartPr/>
                <p14:nvPr/>
              </p14:nvContentPartPr>
              <p14:xfrm>
                <a:off x="8990602" y="2868177"/>
                <a:ext cx="112680" cy="2948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1577F889-01D3-6364-56FA-40E597E11DF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75482" y="2853057"/>
                  <a:ext cx="143280" cy="32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7D92690-1292-5A2B-FFCC-09601560D877}"/>
              </a:ext>
            </a:extLst>
          </p:cNvPr>
          <p:cNvGrpSpPr/>
          <p:nvPr/>
        </p:nvGrpSpPr>
        <p:grpSpPr>
          <a:xfrm>
            <a:off x="460042" y="3994257"/>
            <a:ext cx="555480" cy="338040"/>
            <a:chOff x="460042" y="3994257"/>
            <a:chExt cx="55548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BECCA85-4AA7-3C87-2B59-BA4B871E4610}"/>
                    </a:ext>
                  </a:extLst>
                </p14:cNvPr>
                <p14:cNvContentPartPr/>
                <p14:nvPr/>
              </p14:nvContentPartPr>
              <p14:xfrm>
                <a:off x="460042" y="3994257"/>
                <a:ext cx="38880" cy="2563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BECCA85-4AA7-3C87-2B59-BA4B871E4610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44922" y="3979137"/>
                  <a:ext cx="694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C2B75A8B-794E-46EA-3F97-FEF0A3F456A3}"/>
                    </a:ext>
                  </a:extLst>
                </p14:cNvPr>
                <p14:cNvContentPartPr/>
                <p14:nvPr/>
              </p14:nvContentPartPr>
              <p14:xfrm>
                <a:off x="557962" y="4095417"/>
                <a:ext cx="106200" cy="1206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C2B75A8B-794E-46EA-3F97-FEF0A3F456A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42842" y="4079937"/>
                  <a:ext cx="1368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087A8B8A-8056-06C2-B904-1197129DFC17}"/>
                    </a:ext>
                  </a:extLst>
                </p14:cNvPr>
                <p14:cNvContentPartPr/>
                <p14:nvPr/>
              </p14:nvContentPartPr>
              <p14:xfrm>
                <a:off x="697642" y="4084257"/>
                <a:ext cx="97560" cy="137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087A8B8A-8056-06C2-B904-1197129DFC17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82522" y="4068777"/>
                  <a:ext cx="127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6819B378-F5B8-D31F-0DBA-3253634AA960}"/>
                    </a:ext>
                  </a:extLst>
                </p14:cNvPr>
                <p14:cNvContentPartPr/>
                <p14:nvPr/>
              </p14:nvContentPartPr>
              <p14:xfrm>
                <a:off x="829402" y="4137897"/>
                <a:ext cx="186120" cy="194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6819B378-F5B8-D31F-0DBA-3253634AA96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14282" y="4122417"/>
                  <a:ext cx="216720" cy="22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E914C389-07B7-F96B-2B4E-E910A5CF19CD}"/>
                  </a:ext>
                </a:extLst>
              </p14:cNvPr>
              <p14:cNvContentPartPr/>
              <p14:nvPr/>
            </p14:nvContentPartPr>
            <p14:xfrm>
              <a:off x="1218922" y="4074537"/>
              <a:ext cx="12240" cy="9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E914C389-07B7-F96B-2B4E-E910A5CF19CD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203802" y="4059057"/>
                <a:ext cx="428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167B579-C6BB-A3B4-5D15-A2FE3A98569D}"/>
                  </a:ext>
                </a:extLst>
              </p14:cNvPr>
              <p14:cNvContentPartPr/>
              <p14:nvPr/>
            </p14:nvContentPartPr>
            <p14:xfrm>
              <a:off x="1288042" y="4239777"/>
              <a:ext cx="18000" cy="140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167B579-C6BB-A3B4-5D15-A2FE3A98569D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272922" y="4224657"/>
                <a:ext cx="486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6FE47982-CD1E-7B9B-4357-BF15BDF08ED4}"/>
                  </a:ext>
                </a:extLst>
              </p14:cNvPr>
              <p14:cNvContentPartPr/>
              <p14:nvPr/>
            </p14:nvContentPartPr>
            <p14:xfrm>
              <a:off x="1764322" y="4124937"/>
              <a:ext cx="192240" cy="1537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6FE47982-CD1E-7B9B-4357-BF15BDF08ED4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749202" y="4109817"/>
                <a:ext cx="22284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E42406C6-3888-4CD0-3264-97E16804E01C}"/>
                  </a:ext>
                </a:extLst>
              </p14:cNvPr>
              <p14:cNvContentPartPr/>
              <p14:nvPr/>
            </p14:nvContentPartPr>
            <p14:xfrm>
              <a:off x="1991482" y="4130697"/>
              <a:ext cx="219240" cy="41904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E42406C6-3888-4CD0-3264-97E16804E01C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976002" y="4115577"/>
                <a:ext cx="24984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B4314E93-EBCA-D16C-0776-33C57BD44990}"/>
                  </a:ext>
                </a:extLst>
              </p14:cNvPr>
              <p14:cNvContentPartPr/>
              <p14:nvPr/>
            </p14:nvContentPartPr>
            <p14:xfrm>
              <a:off x="2182282" y="4133937"/>
              <a:ext cx="156600" cy="1598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B4314E93-EBCA-D16C-0776-33C57BD44990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2167162" y="4118457"/>
                <a:ext cx="1872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8D067CE1-3543-6F46-3B7A-51D1152004AE}"/>
                  </a:ext>
                </a:extLst>
              </p14:cNvPr>
              <p14:cNvContentPartPr/>
              <p14:nvPr/>
            </p14:nvContentPartPr>
            <p14:xfrm>
              <a:off x="2413402" y="4042497"/>
              <a:ext cx="48600" cy="2401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8D067CE1-3543-6F46-3B7A-51D1152004AE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2397922" y="4027017"/>
                <a:ext cx="7884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D36D364C-4D2E-A912-EF33-7C4CBDE80734}"/>
                  </a:ext>
                </a:extLst>
              </p14:cNvPr>
              <p14:cNvContentPartPr/>
              <p14:nvPr/>
            </p14:nvContentPartPr>
            <p14:xfrm>
              <a:off x="2384602" y="4128897"/>
              <a:ext cx="98280" cy="205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D36D364C-4D2E-A912-EF33-7C4CBDE80734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2369122" y="4113777"/>
                <a:ext cx="1288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7E32DDD6-2A82-557B-DE79-572E9F5BF847}"/>
                  </a:ext>
                </a:extLst>
              </p14:cNvPr>
              <p14:cNvContentPartPr/>
              <p14:nvPr/>
            </p14:nvContentPartPr>
            <p14:xfrm>
              <a:off x="2493682" y="4119537"/>
              <a:ext cx="192240" cy="1224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7E32DDD6-2A82-557B-DE79-572E9F5BF847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478202" y="4104057"/>
                <a:ext cx="2224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9CF2A930-35DE-E211-592B-C0A31D35B81A}"/>
                  </a:ext>
                </a:extLst>
              </p14:cNvPr>
              <p14:cNvContentPartPr/>
              <p14:nvPr/>
            </p14:nvContentPartPr>
            <p14:xfrm>
              <a:off x="2725522" y="4116297"/>
              <a:ext cx="217800" cy="1519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9CF2A930-35DE-E211-592B-C0A31D35B81A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710042" y="4100817"/>
                <a:ext cx="248400" cy="18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5" name="Group 174">
            <a:extLst>
              <a:ext uri="{FF2B5EF4-FFF2-40B4-BE49-F238E27FC236}">
                <a16:creationId xmlns:a16="http://schemas.microsoft.com/office/drawing/2014/main" id="{018789F0-F82A-0A8F-ED3E-8059EC0D66FC}"/>
              </a:ext>
            </a:extLst>
          </p:cNvPr>
          <p:cNvGrpSpPr/>
          <p:nvPr/>
        </p:nvGrpSpPr>
        <p:grpSpPr>
          <a:xfrm>
            <a:off x="3210802" y="4032057"/>
            <a:ext cx="351720" cy="282600"/>
            <a:chOff x="3210802" y="4032057"/>
            <a:chExt cx="35172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580C4310-2BCF-6FEF-16D7-9C1CAAFAF448}"/>
                    </a:ext>
                  </a:extLst>
                </p14:cNvPr>
                <p14:cNvContentPartPr/>
                <p14:nvPr/>
              </p14:nvContentPartPr>
              <p14:xfrm>
                <a:off x="3210802" y="4147617"/>
                <a:ext cx="114840" cy="15120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580C4310-2BCF-6FEF-16D7-9C1CAAFAF448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195682" y="4132137"/>
                  <a:ext cx="1454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A0704FA8-1009-D52B-FA66-766592B7DBEF}"/>
                    </a:ext>
                  </a:extLst>
                </p14:cNvPr>
                <p14:cNvContentPartPr/>
                <p14:nvPr/>
              </p14:nvContentPartPr>
              <p14:xfrm>
                <a:off x="3394402" y="4032057"/>
                <a:ext cx="110880" cy="28260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A0704FA8-1009-D52B-FA66-766592B7DBE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3378922" y="4016577"/>
                  <a:ext cx="1414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F8461813-7FAE-48D0-398E-FA562F0B34A5}"/>
                    </a:ext>
                  </a:extLst>
                </p14:cNvPr>
                <p14:cNvContentPartPr/>
                <p14:nvPr/>
              </p14:nvContentPartPr>
              <p14:xfrm>
                <a:off x="3446602" y="4165977"/>
                <a:ext cx="115920" cy="316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F8461813-7FAE-48D0-398E-FA562F0B34A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3431122" y="4150857"/>
                  <a:ext cx="146520" cy="6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68079308-A633-35FD-CF62-F508A2E35CD3}"/>
              </a:ext>
            </a:extLst>
          </p:cNvPr>
          <p:cNvGrpSpPr/>
          <p:nvPr/>
        </p:nvGrpSpPr>
        <p:grpSpPr>
          <a:xfrm>
            <a:off x="3737842" y="4036737"/>
            <a:ext cx="1272960" cy="424800"/>
            <a:chOff x="3737842" y="4036737"/>
            <a:chExt cx="1272960" cy="42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C1CBB07-20F6-3F47-B0C5-35203EC9A78E}"/>
                    </a:ext>
                  </a:extLst>
                </p14:cNvPr>
                <p14:cNvContentPartPr/>
                <p14:nvPr/>
              </p14:nvContentPartPr>
              <p14:xfrm>
                <a:off x="3737842" y="4132497"/>
                <a:ext cx="142920" cy="2134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C1CBB07-20F6-3F47-B0C5-35203EC9A78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3722722" y="4117017"/>
                  <a:ext cx="1731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70CAD4E-BF4D-E81A-7C42-9F2EDC17C555}"/>
                    </a:ext>
                  </a:extLst>
                </p14:cNvPr>
                <p14:cNvContentPartPr/>
                <p14:nvPr/>
              </p14:nvContentPartPr>
              <p14:xfrm>
                <a:off x="3923242" y="4156977"/>
                <a:ext cx="140400" cy="1476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70CAD4E-BF4D-E81A-7C42-9F2EDC17C555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908122" y="4141857"/>
                  <a:ext cx="171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BDCEE502-E0C2-CDA2-D1FF-E3D05A310538}"/>
                    </a:ext>
                  </a:extLst>
                </p14:cNvPr>
                <p14:cNvContentPartPr/>
                <p14:nvPr/>
              </p14:nvContentPartPr>
              <p14:xfrm>
                <a:off x="4115122" y="4151577"/>
                <a:ext cx="154440" cy="17028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BDCEE502-E0C2-CDA2-D1FF-E3D05A310538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100002" y="4136097"/>
                  <a:ext cx="1850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15522237-F7D3-EAEB-F7E1-3C3772A5319C}"/>
                    </a:ext>
                  </a:extLst>
                </p14:cNvPr>
                <p14:cNvContentPartPr/>
                <p14:nvPr/>
              </p14:nvContentPartPr>
              <p14:xfrm>
                <a:off x="4291882" y="4190097"/>
                <a:ext cx="163080" cy="2714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15522237-F7D3-EAEB-F7E1-3C3772A5319C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276762" y="4174617"/>
                  <a:ext cx="19368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FA196249-25B2-3E1F-7BA1-9A25B87D526F}"/>
                    </a:ext>
                  </a:extLst>
                </p14:cNvPr>
                <p14:cNvContentPartPr/>
                <p14:nvPr/>
              </p14:nvContentPartPr>
              <p14:xfrm>
                <a:off x="4452442" y="4059417"/>
                <a:ext cx="59040" cy="2649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FA196249-25B2-3E1F-7BA1-9A25B87D526F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436962" y="4043937"/>
                  <a:ext cx="8928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480B6F56-41BE-6453-5F25-18506FF8E7EE}"/>
                    </a:ext>
                  </a:extLst>
                </p14:cNvPr>
                <p14:cNvContentPartPr/>
                <p14:nvPr/>
              </p14:nvContentPartPr>
              <p14:xfrm>
                <a:off x="4517962" y="4198017"/>
                <a:ext cx="165240" cy="1180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480B6F56-41BE-6453-5F25-18506FF8E7EE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502842" y="4182897"/>
                  <a:ext cx="195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6C7E1D7A-6848-E16D-0EE8-662A0CF4D144}"/>
                    </a:ext>
                  </a:extLst>
                </p14:cNvPr>
                <p14:cNvContentPartPr/>
                <p14:nvPr/>
              </p14:nvContentPartPr>
              <p14:xfrm>
                <a:off x="4720282" y="4036737"/>
                <a:ext cx="290520" cy="2469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6C7E1D7A-6848-E16D-0EE8-662A0CF4D144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705162" y="4021617"/>
                  <a:ext cx="321120" cy="27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86DB149-DAB5-1676-27E2-F8B844C67985}"/>
              </a:ext>
            </a:extLst>
          </p:cNvPr>
          <p:cNvGrpSpPr/>
          <p:nvPr/>
        </p:nvGrpSpPr>
        <p:grpSpPr>
          <a:xfrm>
            <a:off x="5203042" y="4068777"/>
            <a:ext cx="1366200" cy="280440"/>
            <a:chOff x="5203042" y="4068777"/>
            <a:chExt cx="136620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5076145F-D62D-B350-47BC-206D93F7B79D}"/>
                    </a:ext>
                  </a:extLst>
                </p14:cNvPr>
                <p14:cNvContentPartPr/>
                <p14:nvPr/>
              </p14:nvContentPartPr>
              <p14:xfrm>
                <a:off x="5203042" y="4220337"/>
                <a:ext cx="149400" cy="12888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5076145F-D62D-B350-47BC-206D93F7B79D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187922" y="4205217"/>
                  <a:ext cx="1800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54E9A71E-9130-E0E2-2BA3-6DC8D1A637AC}"/>
                    </a:ext>
                  </a:extLst>
                </p14:cNvPr>
                <p14:cNvContentPartPr/>
                <p14:nvPr/>
              </p14:nvContentPartPr>
              <p14:xfrm>
                <a:off x="5342722" y="4190817"/>
                <a:ext cx="102960" cy="1202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54E9A71E-9130-E0E2-2BA3-6DC8D1A637A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5327242" y="4175697"/>
                  <a:ext cx="13356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FA0749E7-FC8E-D0F4-12BE-8E73555E0E6D}"/>
                    </a:ext>
                  </a:extLst>
                </p14:cNvPr>
                <p14:cNvContentPartPr/>
                <p14:nvPr/>
              </p14:nvContentPartPr>
              <p14:xfrm>
                <a:off x="5450002" y="4192257"/>
                <a:ext cx="118080" cy="1360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FA0749E7-FC8E-D0F4-12BE-8E73555E0E6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434882" y="4177137"/>
                  <a:ext cx="148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CDEBF59-A4F3-C5AC-36AC-32F42C7F8B90}"/>
                    </a:ext>
                  </a:extLst>
                </p14:cNvPr>
                <p14:cNvContentPartPr/>
                <p14:nvPr/>
              </p14:nvContentPartPr>
              <p14:xfrm>
                <a:off x="5603362" y="4068777"/>
                <a:ext cx="64440" cy="21600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CDEBF59-A4F3-C5AC-36AC-32F42C7F8B90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587882" y="4053657"/>
                  <a:ext cx="9504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2DF39BB-9880-3FAE-9A24-CE1A922E53A3}"/>
                    </a:ext>
                  </a:extLst>
                </p14:cNvPr>
                <p14:cNvContentPartPr/>
                <p14:nvPr/>
              </p14:nvContentPartPr>
              <p14:xfrm>
                <a:off x="5736562" y="4236537"/>
                <a:ext cx="30240" cy="684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2DF39BB-9880-3FAE-9A24-CE1A922E53A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721082" y="4221417"/>
                  <a:ext cx="604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D0A3B74D-9666-DB49-2A5C-81FB06D3B22E}"/>
                    </a:ext>
                  </a:extLst>
                </p14:cNvPr>
                <p14:cNvContentPartPr/>
                <p14:nvPr/>
              </p14:nvContentPartPr>
              <p14:xfrm>
                <a:off x="5753482" y="4098657"/>
                <a:ext cx="19440" cy="284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D0A3B74D-9666-DB49-2A5C-81FB06D3B22E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738002" y="4083177"/>
                  <a:ext cx="5004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867263FC-A352-9917-9B77-E8E323F83B4F}"/>
                    </a:ext>
                  </a:extLst>
                </p14:cNvPr>
                <p14:cNvContentPartPr/>
                <p14:nvPr/>
              </p14:nvContentPartPr>
              <p14:xfrm>
                <a:off x="5859322" y="4139337"/>
                <a:ext cx="105480" cy="1386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867263FC-A352-9917-9B77-E8E323F83B4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843842" y="4124217"/>
                  <a:ext cx="13572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85602304-C14A-785F-0C19-2AE108377F70}"/>
                    </a:ext>
                  </a:extLst>
                </p14:cNvPr>
                <p14:cNvContentPartPr/>
                <p14:nvPr/>
              </p14:nvContentPartPr>
              <p14:xfrm>
                <a:off x="5997202" y="4155537"/>
                <a:ext cx="136800" cy="1087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85602304-C14A-785F-0C19-2AE108377F70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981722" y="4140417"/>
                  <a:ext cx="1670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36820E2E-9DA0-8A8B-F6C5-F925FC29DF18}"/>
                    </a:ext>
                  </a:extLst>
                </p14:cNvPr>
                <p14:cNvContentPartPr/>
                <p14:nvPr/>
              </p14:nvContentPartPr>
              <p14:xfrm>
                <a:off x="6153442" y="4158777"/>
                <a:ext cx="131760" cy="1609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36820E2E-9DA0-8A8B-F6C5-F925FC29DF18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6138322" y="4143297"/>
                  <a:ext cx="16236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1493D1CB-8796-4336-840B-5259D0F839A9}"/>
                    </a:ext>
                  </a:extLst>
                </p14:cNvPr>
                <p14:cNvContentPartPr/>
                <p14:nvPr/>
              </p14:nvContentPartPr>
              <p14:xfrm>
                <a:off x="6413362" y="4169937"/>
                <a:ext cx="155880" cy="9504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1493D1CB-8796-4336-840B-5259D0F839A9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6398242" y="4154817"/>
                  <a:ext cx="18648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77EB0B24-E25D-FCCE-BCAF-45505A80D7AB}"/>
              </a:ext>
            </a:extLst>
          </p:cNvPr>
          <p:cNvGrpSpPr/>
          <p:nvPr/>
        </p:nvGrpSpPr>
        <p:grpSpPr>
          <a:xfrm>
            <a:off x="6896482" y="4090737"/>
            <a:ext cx="994680" cy="243720"/>
            <a:chOff x="6896482" y="4090737"/>
            <a:chExt cx="994680" cy="243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C15DAA5-C84D-DEB7-AF07-6B7724E7E156}"/>
                    </a:ext>
                  </a:extLst>
                </p14:cNvPr>
                <p14:cNvContentPartPr/>
                <p14:nvPr/>
              </p14:nvContentPartPr>
              <p14:xfrm>
                <a:off x="6896482" y="4108737"/>
                <a:ext cx="228600" cy="216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C15DAA5-C84D-DEB7-AF07-6B7724E7E156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6881362" y="4093617"/>
                  <a:ext cx="2588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3A61B7E-41AA-E399-8915-9A685C2E3D2D}"/>
                    </a:ext>
                  </a:extLst>
                </p14:cNvPr>
                <p14:cNvContentPartPr/>
                <p14:nvPr/>
              </p14:nvContentPartPr>
              <p14:xfrm>
                <a:off x="7231642" y="4107297"/>
                <a:ext cx="47520" cy="2192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3A61B7E-41AA-E399-8915-9A685C2E3D2D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7216522" y="4092177"/>
                  <a:ext cx="781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12DD3429-DD04-F882-BF9C-42430DBA5A35}"/>
                    </a:ext>
                  </a:extLst>
                </p14:cNvPr>
                <p14:cNvContentPartPr/>
                <p14:nvPr/>
              </p14:nvContentPartPr>
              <p14:xfrm>
                <a:off x="7316602" y="4133937"/>
                <a:ext cx="121320" cy="18720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12DD3429-DD04-F882-BF9C-42430DBA5A35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301482" y="4118457"/>
                  <a:ext cx="1519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7C36A49F-E608-BD77-EA07-D0FFA8762DDE}"/>
                    </a:ext>
                  </a:extLst>
                </p14:cNvPr>
                <p14:cNvContentPartPr/>
                <p14:nvPr/>
              </p14:nvContentPartPr>
              <p14:xfrm>
                <a:off x="7545202" y="4096857"/>
                <a:ext cx="30960" cy="21600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7C36A49F-E608-BD77-EA07-D0FFA8762DDE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7530082" y="4081737"/>
                  <a:ext cx="6120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4FFF6CE9-2A10-95CE-8736-54B74E5DFBA0}"/>
                    </a:ext>
                  </a:extLst>
                </p14:cNvPr>
                <p14:cNvContentPartPr/>
                <p14:nvPr/>
              </p14:nvContentPartPr>
              <p14:xfrm>
                <a:off x="7562122" y="4090737"/>
                <a:ext cx="132840" cy="900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4FFF6CE9-2A10-95CE-8736-54B74E5DFBA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7546642" y="4075257"/>
                  <a:ext cx="1630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4258A4A1-9EB4-7AAE-C6A1-8D6B983D8EBE}"/>
                    </a:ext>
                  </a:extLst>
                </p14:cNvPr>
                <p14:cNvContentPartPr/>
                <p14:nvPr/>
              </p14:nvContentPartPr>
              <p14:xfrm>
                <a:off x="7620442" y="4150857"/>
                <a:ext cx="84600" cy="4860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4258A4A1-9EB4-7AAE-C6A1-8D6B983D8EBE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7605322" y="4135377"/>
                  <a:ext cx="1152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2160C5A-AD17-14AD-1F67-29682AC0B778}"/>
                    </a:ext>
                  </a:extLst>
                </p14:cNvPr>
                <p14:cNvContentPartPr/>
                <p14:nvPr/>
              </p14:nvContentPartPr>
              <p14:xfrm>
                <a:off x="7621522" y="4278297"/>
                <a:ext cx="78120" cy="309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2160C5A-AD17-14AD-1F67-29682AC0B77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7606042" y="4262817"/>
                  <a:ext cx="10872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F02D58C7-3A76-1BA6-3B51-4D70A5182A78}"/>
                    </a:ext>
                  </a:extLst>
                </p14:cNvPr>
                <p14:cNvContentPartPr/>
                <p14:nvPr/>
              </p14:nvContentPartPr>
              <p14:xfrm>
                <a:off x="7792882" y="4245177"/>
                <a:ext cx="98280" cy="892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F02D58C7-3A76-1BA6-3B51-4D70A5182A78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777762" y="4230057"/>
                  <a:ext cx="12888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6BFE6974-5568-B254-2CED-AA6D7076EF08}"/>
              </a:ext>
            </a:extLst>
          </p:cNvPr>
          <p:cNvGrpSpPr/>
          <p:nvPr/>
        </p:nvGrpSpPr>
        <p:grpSpPr>
          <a:xfrm>
            <a:off x="8097802" y="4039257"/>
            <a:ext cx="517680" cy="309960"/>
            <a:chOff x="8097802" y="4039257"/>
            <a:chExt cx="51768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638E5160-0C8A-9CB5-AC7C-6EB52340284F}"/>
                    </a:ext>
                  </a:extLst>
                </p14:cNvPr>
                <p14:cNvContentPartPr/>
                <p14:nvPr/>
              </p14:nvContentPartPr>
              <p14:xfrm>
                <a:off x="8097802" y="4039257"/>
                <a:ext cx="223200" cy="3099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638E5160-0C8A-9CB5-AC7C-6EB52340284F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8082682" y="4023777"/>
                  <a:ext cx="2538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A0B9B538-58B5-B3B6-1619-04189B8320AE}"/>
                    </a:ext>
                  </a:extLst>
                </p14:cNvPr>
                <p14:cNvContentPartPr/>
                <p14:nvPr/>
              </p14:nvContentPartPr>
              <p14:xfrm>
                <a:off x="8214082" y="4266057"/>
                <a:ext cx="168120" cy="140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A0B9B538-58B5-B3B6-1619-04189B8320AE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8198962" y="4250937"/>
                  <a:ext cx="1983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0D01BCE2-5C06-F0E5-D467-6506A958DD1F}"/>
                    </a:ext>
                  </a:extLst>
                </p14:cNvPr>
                <p14:cNvContentPartPr/>
                <p14:nvPr/>
              </p14:nvContentPartPr>
              <p14:xfrm>
                <a:off x="8358082" y="4227537"/>
                <a:ext cx="257400" cy="1119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0D01BCE2-5C06-F0E5-D467-6506A958DD1F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8342962" y="4212417"/>
                  <a:ext cx="288000" cy="14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3F57A261-F8F6-A283-262A-0B1C874409C2}"/>
              </a:ext>
            </a:extLst>
          </p:cNvPr>
          <p:cNvGrpSpPr/>
          <p:nvPr/>
        </p:nvGrpSpPr>
        <p:grpSpPr>
          <a:xfrm>
            <a:off x="8879002" y="4057617"/>
            <a:ext cx="479880" cy="323640"/>
            <a:chOff x="8879002" y="4057617"/>
            <a:chExt cx="47988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4372324B-3042-846D-DCA3-F27260ADA6C0}"/>
                    </a:ext>
                  </a:extLst>
                </p14:cNvPr>
                <p14:cNvContentPartPr/>
                <p14:nvPr/>
              </p14:nvContentPartPr>
              <p14:xfrm>
                <a:off x="8879002" y="4113057"/>
                <a:ext cx="207360" cy="2682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4372324B-3042-846D-DCA3-F27260ADA6C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8863882" y="4097577"/>
                  <a:ext cx="2379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C20E2022-061B-D6A0-8A1C-3AC8ED84D945}"/>
                    </a:ext>
                  </a:extLst>
                </p14:cNvPr>
                <p14:cNvContentPartPr/>
                <p14:nvPr/>
              </p14:nvContentPartPr>
              <p14:xfrm>
                <a:off x="9131722" y="4100817"/>
                <a:ext cx="121320" cy="558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C20E2022-061B-D6A0-8A1C-3AC8ED84D945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9116602" y="4085697"/>
                  <a:ext cx="1519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DA72CD0C-C428-4356-FF9B-4E464CD535C4}"/>
                    </a:ext>
                  </a:extLst>
                </p14:cNvPr>
                <p14:cNvContentPartPr/>
                <p14:nvPr/>
              </p14:nvContentPartPr>
              <p14:xfrm>
                <a:off x="9298762" y="4057617"/>
                <a:ext cx="12240" cy="12852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DA72CD0C-C428-4356-FF9B-4E464CD535C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9283282" y="4042497"/>
                  <a:ext cx="428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3596A2A3-BEA8-C585-83C0-406CA90807DF}"/>
                    </a:ext>
                  </a:extLst>
                </p14:cNvPr>
                <p14:cNvContentPartPr/>
                <p14:nvPr/>
              </p14:nvContentPartPr>
              <p14:xfrm>
                <a:off x="9290482" y="4110537"/>
                <a:ext cx="68400" cy="154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3596A2A3-BEA8-C585-83C0-406CA90807DF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9275362" y="4095417"/>
                  <a:ext cx="9900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934DB64D-40B2-0BC6-E5C7-BC57C6DC2EA5}"/>
                  </a:ext>
                </a:extLst>
              </p14:cNvPr>
              <p14:cNvContentPartPr/>
              <p14:nvPr/>
            </p14:nvContentPartPr>
            <p14:xfrm>
              <a:off x="3545962" y="4595817"/>
              <a:ext cx="7560" cy="100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934DB64D-40B2-0BC6-E5C7-BC57C6DC2EA5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3530482" y="4580697"/>
                <a:ext cx="38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39746E79-3538-60B7-DC9A-9612D742E4EC}"/>
                  </a:ext>
                </a:extLst>
              </p14:cNvPr>
              <p14:cNvContentPartPr/>
              <p14:nvPr/>
            </p14:nvContentPartPr>
            <p14:xfrm>
              <a:off x="3689602" y="4600857"/>
              <a:ext cx="110880" cy="15768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39746E79-3538-60B7-DC9A-9612D742E4EC}"/>
                  </a:ext>
                </a:extLst>
              </p:cNvPr>
              <p:cNvPicPr/>
              <p:nvPr/>
            </p:nvPicPr>
            <p:blipFill>
              <a:blip r:embed="rId337"/>
              <a:stretch>
                <a:fillRect/>
              </a:stretch>
            </p:blipFill>
            <p:spPr>
              <a:xfrm>
                <a:off x="3674122" y="4585377"/>
                <a:ext cx="141480" cy="1879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2" name="Group 241">
            <a:extLst>
              <a:ext uri="{FF2B5EF4-FFF2-40B4-BE49-F238E27FC236}">
                <a16:creationId xmlns:a16="http://schemas.microsoft.com/office/drawing/2014/main" id="{D4102A4B-3960-7452-6530-75346876F57E}"/>
              </a:ext>
            </a:extLst>
          </p:cNvPr>
          <p:cNvGrpSpPr/>
          <p:nvPr/>
        </p:nvGrpSpPr>
        <p:grpSpPr>
          <a:xfrm>
            <a:off x="1020922" y="4633617"/>
            <a:ext cx="879120" cy="264960"/>
            <a:chOff x="1020922" y="4633617"/>
            <a:chExt cx="87912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368EAC1B-EE0D-6520-D03F-CE99878DD001}"/>
                    </a:ext>
                  </a:extLst>
                </p14:cNvPr>
                <p14:cNvContentPartPr/>
                <p14:nvPr/>
              </p14:nvContentPartPr>
              <p14:xfrm>
                <a:off x="1020922" y="4712097"/>
                <a:ext cx="115920" cy="14940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368EAC1B-EE0D-6520-D03F-CE99878DD00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005442" y="4696977"/>
                  <a:ext cx="14652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524206FC-A9BB-687B-6A9A-86FB8DA68463}"/>
                    </a:ext>
                  </a:extLst>
                </p14:cNvPr>
                <p14:cNvContentPartPr/>
                <p14:nvPr/>
              </p14:nvContentPartPr>
              <p14:xfrm>
                <a:off x="1159522" y="4715337"/>
                <a:ext cx="135000" cy="13320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524206FC-A9BB-687B-6A9A-86FB8DA68463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144402" y="4700217"/>
                  <a:ext cx="1656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B6A099C-2999-1724-F3A0-DC85B43C3553}"/>
                    </a:ext>
                  </a:extLst>
                </p14:cNvPr>
                <p14:cNvContentPartPr/>
                <p14:nvPr/>
              </p14:nvContentPartPr>
              <p14:xfrm>
                <a:off x="1394602" y="4675377"/>
                <a:ext cx="131040" cy="19944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B6A099C-2999-1724-F3A0-DC85B43C3553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379482" y="4659897"/>
                  <a:ext cx="1616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A6514EA4-2815-5B3F-E4B0-991753F66148}"/>
                    </a:ext>
                  </a:extLst>
                </p14:cNvPr>
                <p14:cNvContentPartPr/>
                <p14:nvPr/>
              </p14:nvContentPartPr>
              <p14:xfrm>
                <a:off x="1570282" y="4633617"/>
                <a:ext cx="113400" cy="2649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A6514EA4-2815-5B3F-E4B0-991753F66148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555162" y="4618497"/>
                  <a:ext cx="1440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67E7BD04-4256-460E-2D74-B52AC728FC6E}"/>
                    </a:ext>
                  </a:extLst>
                </p14:cNvPr>
                <p14:cNvContentPartPr/>
                <p14:nvPr/>
              </p14:nvContentPartPr>
              <p14:xfrm>
                <a:off x="1629682" y="4771497"/>
                <a:ext cx="87120" cy="180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67E7BD04-4256-460E-2D74-B52AC728FC6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1614562" y="4756377"/>
                  <a:ext cx="117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6EE13EEB-F4B9-0154-8B1C-0E2900C6FCF5}"/>
                    </a:ext>
                  </a:extLst>
                </p14:cNvPr>
                <p14:cNvContentPartPr/>
                <p14:nvPr/>
              </p14:nvContentPartPr>
              <p14:xfrm>
                <a:off x="1762882" y="4646577"/>
                <a:ext cx="97560" cy="1857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6EE13EEB-F4B9-0154-8B1C-0E2900C6FCF5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1747402" y="4631097"/>
                  <a:ext cx="1278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AAF60750-1F15-1145-A0C2-49CCA19ABF02}"/>
                    </a:ext>
                  </a:extLst>
                </p14:cNvPr>
                <p14:cNvContentPartPr/>
                <p14:nvPr/>
              </p14:nvContentPartPr>
              <p14:xfrm>
                <a:off x="1831642" y="4745217"/>
                <a:ext cx="68400" cy="61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AAF60750-1F15-1145-A0C2-49CCA19ABF0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1816522" y="4729737"/>
                  <a:ext cx="9900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1AED87AD-6986-C71F-1E49-DEFA4CF73F75}"/>
              </a:ext>
            </a:extLst>
          </p:cNvPr>
          <p:cNvGrpSpPr/>
          <p:nvPr/>
        </p:nvGrpSpPr>
        <p:grpSpPr>
          <a:xfrm>
            <a:off x="2023522" y="4640097"/>
            <a:ext cx="1475640" cy="439920"/>
            <a:chOff x="2023522" y="4640097"/>
            <a:chExt cx="147564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117B6832-2D5E-2B24-D024-E32282805AF6}"/>
                    </a:ext>
                  </a:extLst>
                </p14:cNvPr>
                <p14:cNvContentPartPr/>
                <p14:nvPr/>
              </p14:nvContentPartPr>
              <p14:xfrm>
                <a:off x="2197762" y="4693017"/>
                <a:ext cx="198000" cy="1036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117B6832-2D5E-2B24-D024-E32282805AF6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2182642" y="4677537"/>
                  <a:ext cx="2286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9D9692A2-3E08-C67A-1EC5-3A22A1C73FB5}"/>
                    </a:ext>
                  </a:extLst>
                </p14:cNvPr>
                <p14:cNvContentPartPr/>
                <p14:nvPr/>
              </p14:nvContentPartPr>
              <p14:xfrm>
                <a:off x="2365162" y="4696257"/>
                <a:ext cx="115200" cy="8856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9D9692A2-3E08-C67A-1EC5-3A22A1C73FB5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2350042" y="4680777"/>
                  <a:ext cx="1454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BF82309E-4776-14D0-9A24-EE5CF936B75D}"/>
                    </a:ext>
                  </a:extLst>
                </p14:cNvPr>
                <p14:cNvContentPartPr/>
                <p14:nvPr/>
              </p14:nvContentPartPr>
              <p14:xfrm>
                <a:off x="2473522" y="4680777"/>
                <a:ext cx="204840" cy="39924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BF82309E-4776-14D0-9A24-EE5CF936B75D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2458402" y="4665657"/>
                  <a:ext cx="23544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66B83831-B7E3-1E64-CDB1-50A6D6FE7F4D}"/>
                    </a:ext>
                  </a:extLst>
                </p14:cNvPr>
                <p14:cNvContentPartPr/>
                <p14:nvPr/>
              </p14:nvContentPartPr>
              <p14:xfrm>
                <a:off x="2687722" y="4723257"/>
                <a:ext cx="201600" cy="10548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66B83831-B7E3-1E64-CDB1-50A6D6FE7F4D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2672242" y="4708137"/>
                  <a:ext cx="2322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5EDEDD72-B279-71C0-BD02-C8E20D70348E}"/>
                    </a:ext>
                  </a:extLst>
                </p14:cNvPr>
                <p14:cNvContentPartPr/>
                <p14:nvPr/>
              </p14:nvContentPartPr>
              <p14:xfrm>
                <a:off x="2928922" y="4724337"/>
                <a:ext cx="112320" cy="208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5EDEDD72-B279-71C0-BD02-C8E20D70348E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2913802" y="4708857"/>
                  <a:ext cx="14292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7D092314-2B4D-19A5-13C1-72AFA0C63C43}"/>
                    </a:ext>
                  </a:extLst>
                </p14:cNvPr>
                <p14:cNvContentPartPr/>
                <p14:nvPr/>
              </p14:nvContentPartPr>
              <p14:xfrm>
                <a:off x="3105682" y="4644057"/>
                <a:ext cx="60480" cy="1504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7D092314-2B4D-19A5-13C1-72AFA0C63C43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3090202" y="4628937"/>
                  <a:ext cx="910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AE0DFA22-A8FF-E644-C9EE-C7CF84A6F791}"/>
                    </a:ext>
                  </a:extLst>
                </p14:cNvPr>
                <p14:cNvContentPartPr/>
                <p14:nvPr/>
              </p14:nvContentPartPr>
              <p14:xfrm>
                <a:off x="3103882" y="4694457"/>
                <a:ext cx="109440" cy="10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AE0DFA22-A8FF-E644-C9EE-C7CF84A6F791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3088762" y="4679337"/>
                  <a:ext cx="1400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D7393A48-FA63-631A-DF70-0692FEE5A714}"/>
                    </a:ext>
                  </a:extLst>
                </p14:cNvPr>
                <p14:cNvContentPartPr/>
                <p14:nvPr/>
              </p14:nvContentPartPr>
              <p14:xfrm>
                <a:off x="3185602" y="4669617"/>
                <a:ext cx="103680" cy="1166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D7393A48-FA63-631A-DF70-0692FEE5A714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3170482" y="4654497"/>
                  <a:ext cx="134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8150792B-2121-F974-68CE-128F1ACFBCA3}"/>
                    </a:ext>
                  </a:extLst>
                </p14:cNvPr>
                <p14:cNvContentPartPr/>
                <p14:nvPr/>
              </p14:nvContentPartPr>
              <p14:xfrm>
                <a:off x="3346882" y="4659897"/>
                <a:ext cx="47520" cy="12132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8150792B-2121-F974-68CE-128F1ACFBCA3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3331762" y="4644777"/>
                  <a:ext cx="781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F8B8CC79-1E0E-E02E-F2B5-1674FED50912}"/>
                    </a:ext>
                  </a:extLst>
                </p14:cNvPr>
                <p14:cNvContentPartPr/>
                <p14:nvPr/>
              </p14:nvContentPartPr>
              <p14:xfrm>
                <a:off x="3359122" y="4675377"/>
                <a:ext cx="77400" cy="154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F8B8CC79-1E0E-E02E-F2B5-1674FED50912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3343642" y="4659897"/>
                  <a:ext cx="1080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261FBEC3-412F-0D0A-848D-241DD04A7294}"/>
                    </a:ext>
                  </a:extLst>
                </p14:cNvPr>
                <p14:cNvContentPartPr/>
                <p14:nvPr/>
              </p14:nvContentPartPr>
              <p14:xfrm>
                <a:off x="3489082" y="4683297"/>
                <a:ext cx="10080" cy="806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261FBEC3-412F-0D0A-848D-241DD04A7294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3473602" y="4668177"/>
                  <a:ext cx="40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E87A556-73CA-BA6F-B2B0-D01F1057CE38}"/>
                    </a:ext>
                  </a:extLst>
                </p14:cNvPr>
                <p14:cNvContentPartPr/>
                <p14:nvPr/>
              </p14:nvContentPartPr>
              <p14:xfrm>
                <a:off x="2023522" y="4690497"/>
                <a:ext cx="19440" cy="871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E87A556-73CA-BA6F-B2B0-D01F1057CE38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008402" y="4675377"/>
                  <a:ext cx="500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C25B22E-0230-3600-EEC7-A8661991D604}"/>
                    </a:ext>
                  </a:extLst>
                </p14:cNvPr>
                <p14:cNvContentPartPr/>
                <p14:nvPr/>
              </p14:nvContentPartPr>
              <p14:xfrm>
                <a:off x="2037202" y="4640097"/>
                <a:ext cx="1800" cy="18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C25B22E-0230-3600-EEC7-A8661991D604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022082" y="4624617"/>
                  <a:ext cx="324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E36E7B35-9AF7-F426-2267-21A593DDB9B9}"/>
                    </a:ext>
                  </a:extLst>
                </p14:cNvPr>
                <p14:cNvContentPartPr/>
                <p14:nvPr/>
              </p14:nvContentPartPr>
              <p14:xfrm>
                <a:off x="2099842" y="4694457"/>
                <a:ext cx="112680" cy="9180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E36E7B35-9AF7-F426-2267-21A593DDB9B9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084362" y="4679337"/>
                  <a:ext cx="14328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54720E9A-D1B8-C80F-A5A8-E4150AED80E6}"/>
              </a:ext>
            </a:extLst>
          </p:cNvPr>
          <p:cNvGrpSpPr/>
          <p:nvPr/>
        </p:nvGrpSpPr>
        <p:grpSpPr>
          <a:xfrm>
            <a:off x="4438762" y="4623897"/>
            <a:ext cx="1647000" cy="266760"/>
            <a:chOff x="4438762" y="4623897"/>
            <a:chExt cx="164700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5415059D-8AF2-529D-BE11-D8B96A57D38A}"/>
                    </a:ext>
                  </a:extLst>
                </p14:cNvPr>
                <p14:cNvContentPartPr/>
                <p14:nvPr/>
              </p14:nvContentPartPr>
              <p14:xfrm>
                <a:off x="4438762" y="4636137"/>
                <a:ext cx="189720" cy="1278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5415059D-8AF2-529D-BE11-D8B96A57D38A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4423282" y="4620657"/>
                  <a:ext cx="2203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770A288A-75E5-2E17-D3C2-66C1714EC91D}"/>
                    </a:ext>
                  </a:extLst>
                </p14:cNvPr>
                <p14:cNvContentPartPr/>
                <p14:nvPr/>
              </p14:nvContentPartPr>
              <p14:xfrm>
                <a:off x="4628842" y="4660977"/>
                <a:ext cx="136080" cy="4464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770A288A-75E5-2E17-D3C2-66C1714EC91D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4613362" y="4645497"/>
                  <a:ext cx="16632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4AD583B9-734B-F8F1-8A6E-3F868D0D49B4}"/>
                    </a:ext>
                  </a:extLst>
                </p14:cNvPr>
                <p14:cNvContentPartPr/>
                <p14:nvPr/>
              </p14:nvContentPartPr>
              <p14:xfrm>
                <a:off x="4676002" y="4627137"/>
                <a:ext cx="44640" cy="14940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4AD583B9-734B-F8F1-8A6E-3F868D0D49B4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4660882" y="4612017"/>
                  <a:ext cx="748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F53785D2-3C36-2787-2C50-A03E497BF9D5}"/>
                    </a:ext>
                  </a:extLst>
                </p14:cNvPr>
                <p14:cNvContentPartPr/>
                <p14:nvPr/>
              </p14:nvContentPartPr>
              <p14:xfrm>
                <a:off x="4805242" y="4655217"/>
                <a:ext cx="95760" cy="2354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F53785D2-3C36-2787-2C50-A03E497BF9D5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4790122" y="4640097"/>
                  <a:ext cx="1263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01C4A4A1-4665-7632-AD65-7C16B037D16D}"/>
                    </a:ext>
                  </a:extLst>
                </p14:cNvPr>
                <p14:cNvContentPartPr/>
                <p14:nvPr/>
              </p14:nvContentPartPr>
              <p14:xfrm>
                <a:off x="4964002" y="4669617"/>
                <a:ext cx="221760" cy="12132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01C4A4A1-4665-7632-AD65-7C16B037D16D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4948882" y="4654497"/>
                  <a:ext cx="25236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D2FB7A23-A1FB-FBA5-121C-C6A07CF6F7D4}"/>
                    </a:ext>
                  </a:extLst>
                </p14:cNvPr>
                <p14:cNvContentPartPr/>
                <p14:nvPr/>
              </p14:nvContentPartPr>
              <p14:xfrm>
                <a:off x="5240122" y="4659897"/>
                <a:ext cx="145440" cy="1126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D2FB7A23-A1FB-FBA5-121C-C6A07CF6F7D4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5224642" y="4644777"/>
                  <a:ext cx="1760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02018290-23A3-267E-238C-6C4C23242D65}"/>
                    </a:ext>
                  </a:extLst>
                </p14:cNvPr>
                <p14:cNvContentPartPr/>
                <p14:nvPr/>
              </p14:nvContentPartPr>
              <p14:xfrm>
                <a:off x="5436322" y="4684017"/>
                <a:ext cx="115200" cy="9756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02018290-23A3-267E-238C-6C4C23242D65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5421202" y="4668897"/>
                  <a:ext cx="14544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574E81B0-E776-4574-FEB9-1C39A42B943D}"/>
                    </a:ext>
                  </a:extLst>
                </p14:cNvPr>
                <p14:cNvContentPartPr/>
                <p14:nvPr/>
              </p14:nvContentPartPr>
              <p14:xfrm>
                <a:off x="5631442" y="4692297"/>
                <a:ext cx="33840" cy="10944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574E81B0-E776-4574-FEB9-1C39A42B943D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5616322" y="4676817"/>
                  <a:ext cx="644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59E5D4E6-B444-EE8D-3219-470F6A54EB79}"/>
                    </a:ext>
                  </a:extLst>
                </p14:cNvPr>
                <p14:cNvContentPartPr/>
                <p14:nvPr/>
              </p14:nvContentPartPr>
              <p14:xfrm>
                <a:off x="5662762" y="4623897"/>
                <a:ext cx="38160" cy="2196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59E5D4E6-B444-EE8D-3219-470F6A54EB79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647282" y="4608777"/>
                  <a:ext cx="6840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218D8B0A-DD69-B00C-5DCD-F081E1A25EC7}"/>
                    </a:ext>
                  </a:extLst>
                </p14:cNvPr>
                <p14:cNvContentPartPr/>
                <p14:nvPr/>
              </p14:nvContentPartPr>
              <p14:xfrm>
                <a:off x="5762842" y="4644057"/>
                <a:ext cx="84600" cy="11412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218D8B0A-DD69-B00C-5DCD-F081E1A25EC7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747722" y="4628937"/>
                  <a:ext cx="115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926C4790-F2C2-3B91-0A6E-0BBEA6C36C59}"/>
                    </a:ext>
                  </a:extLst>
                </p14:cNvPr>
                <p14:cNvContentPartPr/>
                <p14:nvPr/>
              </p14:nvContentPartPr>
              <p14:xfrm>
                <a:off x="5912242" y="4651257"/>
                <a:ext cx="173520" cy="11736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926C4790-F2C2-3B91-0A6E-0BBEA6C36C59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896762" y="4635777"/>
                  <a:ext cx="204120" cy="147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79395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}&#10;\pagestyle{empty}&#10;\begin{document}&#10;&#10;&#10;$ \frac{dn}{dt} = k_{on}A_0A(1-n- \alpha) - k_{off}n - q_{on}A_0n(1-m- \alpha) + q_{off}\alpha $&#10;&#10;&#10;&#10;\end{document}" title="IguanaTex Bitmap Display">
            <a:extLst>
              <a:ext uri="{FF2B5EF4-FFF2-40B4-BE49-F238E27FC236}">
                <a16:creationId xmlns:a16="http://schemas.microsoft.com/office/drawing/2014/main" id="{4C39DA22-7CF5-C8EE-42BD-AA83C421912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842168" y="1685090"/>
            <a:ext cx="7035800" cy="330200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 \frac{dm}{dt} = q_{on}A_0A(1-m- \alpha) - q_{off}m - k_{on}A_0m(1-n- \alpha) + k_{off}\alpha $&#10;&#10;&#10;&#10;\end{document}" title="IguanaTex Bitmap Display">
            <a:extLst>
              <a:ext uri="{FF2B5EF4-FFF2-40B4-BE49-F238E27FC236}">
                <a16:creationId xmlns:a16="http://schemas.microsoft.com/office/drawing/2014/main" id="{5EAE3135-BBDB-1B16-DD08-6B36EA10B4D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842168" y="2800851"/>
            <a:ext cx="7239000" cy="3302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 \frac{d \alpha}{dt} = q_{on}A_0n(1-m- \alpha) + k_{on}A_0m(1-n- \alpha) - (q_{off} + k_{off})\alpha $&#10;&#10;\end{document}" title="IguanaTex Bitmap Display">
            <a:extLst>
              <a:ext uri="{FF2B5EF4-FFF2-40B4-BE49-F238E27FC236}">
                <a16:creationId xmlns:a16="http://schemas.microsoft.com/office/drawing/2014/main" id="{32290470-2CBB-EC3F-1E02-CA9A88CE4B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842168" y="3726949"/>
            <a:ext cx="7112000" cy="3302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\frac{dA}{dt} = -k_{on}A_0A(1-n- \alpha) + k_{off}n - q_{on}A_0A(1-m- \alpha) + q_{off}m $&#10;&#10;\end{document}" title="IguanaTex Bitmap Display">
            <a:extLst>
              <a:ext uri="{FF2B5EF4-FFF2-40B4-BE49-F238E27FC236}">
                <a16:creationId xmlns:a16="http://schemas.microsoft.com/office/drawing/2014/main" id="{AA1C8815-EF7D-8211-C4E4-5CBC00DDC78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842168" y="4702174"/>
            <a:ext cx="7366000" cy="330200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&#10;$ T_i = \binom{r}{i}n^i(1-n)^{r-i} $&#10;&#10;\end{document}" title="IguanaTex Bitmap Display">
            <a:extLst>
              <a:ext uri="{FF2B5EF4-FFF2-40B4-BE49-F238E27FC236}">
                <a16:creationId xmlns:a16="http://schemas.microsoft.com/office/drawing/2014/main" id="{95C00DB3-CA50-B04C-FCFC-AB686A0E566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842168" y="5730707"/>
            <a:ext cx="2235200" cy="304800"/>
          </a:xfrm>
          <a:prstGeom prst="rect">
            <a:avLst/>
          </a:prstGeom>
        </p:spPr>
      </p:pic>
      <p:pic>
        <p:nvPicPr>
          <p:cNvPr id="21" name="Picture 20" descr="\documentclass{article}&#10;\usepackage{amsmath}&#10;\pagestyle{empty}&#10;\begin{document}&#10;&#10;&#10;$ N_i = \binom{s}{i}m^i(1-m)^{s-i} $&#10;&#10;\end{document}" title="IguanaTex Bitmap Display">
            <a:extLst>
              <a:ext uri="{FF2B5EF4-FFF2-40B4-BE49-F238E27FC236}">
                <a16:creationId xmlns:a16="http://schemas.microsoft.com/office/drawing/2014/main" id="{0B7947A4-7F2D-6A61-85E4-09A72F162D2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644189" y="5730707"/>
            <a:ext cx="2438400" cy="304800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&#10;$ C_i = \binom{s}{i}\alpha^i(1-\alpha)^{r-i} $&#10;&#10;\end{document}" title="IguanaTex Bitmap Display">
            <a:extLst>
              <a:ext uri="{FF2B5EF4-FFF2-40B4-BE49-F238E27FC236}">
                <a16:creationId xmlns:a16="http://schemas.microsoft.com/office/drawing/2014/main" id="{9DFCCD53-322D-54C7-76BF-723B9A7B34E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811168" y="5730707"/>
            <a:ext cx="2286000" cy="304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821C64D-4D6B-0943-3CFF-1B56A68B22BF}"/>
                  </a:ext>
                </a:extLst>
              </p14:cNvPr>
              <p14:cNvContentPartPr/>
              <p14:nvPr/>
            </p14:nvContentPartPr>
            <p14:xfrm>
              <a:off x="2370183" y="1447314"/>
              <a:ext cx="2006640" cy="2005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821C64D-4D6B-0943-3CFF-1B56A68B22B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62623" y="1439754"/>
                <a:ext cx="2021760" cy="21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1AC75117-1958-6EFF-1598-33F409ED2BB0}"/>
              </a:ext>
            </a:extLst>
          </p:cNvPr>
          <p:cNvGrpSpPr/>
          <p:nvPr/>
        </p:nvGrpSpPr>
        <p:grpSpPr>
          <a:xfrm>
            <a:off x="2281983" y="879594"/>
            <a:ext cx="2137680" cy="314280"/>
            <a:chOff x="2281983" y="879594"/>
            <a:chExt cx="213768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392AD42-079C-E6DB-3870-F0F365F40808}"/>
                    </a:ext>
                  </a:extLst>
                </p14:cNvPr>
                <p14:cNvContentPartPr/>
                <p14:nvPr/>
              </p14:nvContentPartPr>
              <p14:xfrm>
                <a:off x="2281983" y="1016034"/>
                <a:ext cx="189360" cy="878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392AD42-079C-E6DB-3870-F0F365F4080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274423" y="1008834"/>
                  <a:ext cx="20448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D412B2B-2951-4773-3C42-5DF509D7404A}"/>
                    </a:ext>
                  </a:extLst>
                </p14:cNvPr>
                <p14:cNvContentPartPr/>
                <p14:nvPr/>
              </p14:nvContentPartPr>
              <p14:xfrm>
                <a:off x="2528943" y="914514"/>
                <a:ext cx="144360" cy="193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D412B2B-2951-4773-3C42-5DF509D7404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21383" y="906954"/>
                  <a:ext cx="15948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B6A8751-B9AC-14EB-7F53-B3C16D6D6C32}"/>
                    </a:ext>
                  </a:extLst>
                </p14:cNvPr>
                <p14:cNvContentPartPr/>
                <p14:nvPr/>
              </p14:nvContentPartPr>
              <p14:xfrm>
                <a:off x="2860503" y="879594"/>
                <a:ext cx="150120" cy="210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B6A8751-B9AC-14EB-7F53-B3C16D6D6C3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52943" y="872034"/>
                  <a:ext cx="16524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34D597F-344A-78CF-E9B6-BFAE4511BA44}"/>
                    </a:ext>
                  </a:extLst>
                </p14:cNvPr>
                <p14:cNvContentPartPr/>
                <p14:nvPr/>
              </p14:nvContentPartPr>
              <p14:xfrm>
                <a:off x="3116823" y="1014234"/>
                <a:ext cx="13320" cy="64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34D597F-344A-78CF-E9B6-BFAE4511BA4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09263" y="1006674"/>
                  <a:ext cx="28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A3C4CD4-B367-B483-5622-463854EB18BD}"/>
                    </a:ext>
                  </a:extLst>
                </p14:cNvPr>
                <p14:cNvContentPartPr/>
                <p14:nvPr/>
              </p14:nvContentPartPr>
              <p14:xfrm>
                <a:off x="3112863" y="935394"/>
                <a:ext cx="360" cy="1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A3C4CD4-B367-B483-5622-463854EB18B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05663" y="927834"/>
                  <a:ext cx="1548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7B5170B-C196-3CDF-6A6A-6EE242A43B6F}"/>
                    </a:ext>
                  </a:extLst>
                </p14:cNvPr>
                <p14:cNvContentPartPr/>
                <p14:nvPr/>
              </p14:nvContentPartPr>
              <p14:xfrm>
                <a:off x="3182343" y="1004514"/>
                <a:ext cx="142560" cy="88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7B5170B-C196-3CDF-6A6A-6EE242A43B6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74783" y="997314"/>
                  <a:ext cx="1576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413BD1C-8B76-0809-496B-7E2F29A1FE5E}"/>
                    </a:ext>
                  </a:extLst>
                </p14:cNvPr>
                <p14:cNvContentPartPr/>
                <p14:nvPr/>
              </p14:nvContentPartPr>
              <p14:xfrm>
                <a:off x="3360183" y="892194"/>
                <a:ext cx="148320" cy="2206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413BD1C-8B76-0809-496B-7E2F29A1FE5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52623" y="884634"/>
                  <a:ext cx="16344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A5DA0B1-3D5E-4978-4916-8FFD3E0BEEE7}"/>
                    </a:ext>
                  </a:extLst>
                </p14:cNvPr>
                <p14:cNvContentPartPr/>
                <p14:nvPr/>
              </p14:nvContentPartPr>
              <p14:xfrm>
                <a:off x="3620103" y="967074"/>
                <a:ext cx="24480" cy="1080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A5DA0B1-3D5E-4978-4916-8FFD3E0BEEE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12543" y="959514"/>
                  <a:ext cx="39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6CCE567-D793-A8BF-2BE9-250083D11955}"/>
                    </a:ext>
                  </a:extLst>
                </p14:cNvPr>
                <p14:cNvContentPartPr/>
                <p14:nvPr/>
              </p14:nvContentPartPr>
              <p14:xfrm>
                <a:off x="3603543" y="909474"/>
                <a:ext cx="2160" cy="4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6CCE567-D793-A8BF-2BE9-250083D1195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95983" y="901914"/>
                  <a:ext cx="172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F71475F-15B0-68CC-6032-CB3690277E8C}"/>
                    </a:ext>
                  </a:extLst>
                </p14:cNvPr>
                <p14:cNvContentPartPr/>
                <p14:nvPr/>
              </p14:nvContentPartPr>
              <p14:xfrm>
                <a:off x="3741783" y="972114"/>
                <a:ext cx="105120" cy="1090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F71475F-15B0-68CC-6032-CB3690277E8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34223" y="964554"/>
                  <a:ext cx="1202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295B19CC-5D93-A75A-ACC4-4FE21CECF92C}"/>
                    </a:ext>
                  </a:extLst>
                </p14:cNvPr>
                <p14:cNvContentPartPr/>
                <p14:nvPr/>
              </p14:nvContentPartPr>
              <p14:xfrm>
                <a:off x="3799743" y="982554"/>
                <a:ext cx="198720" cy="211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295B19CC-5D93-A75A-ACC4-4FE21CECF92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792543" y="974994"/>
                  <a:ext cx="21384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4A92D91-69F4-500E-7A66-18D643AD9FE4}"/>
                    </a:ext>
                  </a:extLst>
                </p14:cNvPr>
                <p14:cNvContentPartPr/>
                <p14:nvPr/>
              </p14:nvContentPartPr>
              <p14:xfrm>
                <a:off x="4166583" y="940074"/>
                <a:ext cx="45360" cy="119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4A92D91-69F4-500E-7A66-18D643AD9FE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59383" y="932514"/>
                  <a:ext cx="604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A12A698-B395-788A-1FAA-A3F8A08DF66B}"/>
                    </a:ext>
                  </a:extLst>
                </p14:cNvPr>
                <p14:cNvContentPartPr/>
                <p14:nvPr/>
              </p14:nvContentPartPr>
              <p14:xfrm>
                <a:off x="4150023" y="963114"/>
                <a:ext cx="155880" cy="9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A12A698-B395-788A-1FAA-A3F8A08DF66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142463" y="955914"/>
                  <a:ext cx="17064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ABFF6CC-8247-F6E7-20A0-AEA016C8A0D6}"/>
                    </a:ext>
                  </a:extLst>
                </p14:cNvPr>
                <p14:cNvContentPartPr/>
                <p14:nvPr/>
              </p14:nvContentPartPr>
              <p14:xfrm>
                <a:off x="4312743" y="934314"/>
                <a:ext cx="106920" cy="81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ABFF6CC-8247-F6E7-20A0-AEA016C8A0D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05183" y="926754"/>
                  <a:ext cx="12204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9F5E9C1-9C89-623D-D589-AB7797431EEB}"/>
              </a:ext>
            </a:extLst>
          </p:cNvPr>
          <p:cNvGrpSpPr/>
          <p:nvPr/>
        </p:nvGrpSpPr>
        <p:grpSpPr>
          <a:xfrm>
            <a:off x="2418783" y="1217274"/>
            <a:ext cx="2034720" cy="207360"/>
            <a:chOff x="2418783" y="1217274"/>
            <a:chExt cx="203472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24A4CDD-31EA-1229-654F-ADAE01B74A3A}"/>
                    </a:ext>
                  </a:extLst>
                </p14:cNvPr>
                <p14:cNvContentPartPr/>
                <p14:nvPr/>
              </p14:nvContentPartPr>
              <p14:xfrm>
                <a:off x="2418783" y="1217274"/>
                <a:ext cx="174240" cy="206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24A4CDD-31EA-1229-654F-ADAE01B74A3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11223" y="1209714"/>
                  <a:ext cx="1893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087FF39-6E35-A513-F9D8-0759C7374B65}"/>
                    </a:ext>
                  </a:extLst>
                </p14:cNvPr>
                <p14:cNvContentPartPr/>
                <p14:nvPr/>
              </p14:nvContentPartPr>
              <p14:xfrm>
                <a:off x="2437503" y="1364514"/>
                <a:ext cx="163080" cy="10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087FF39-6E35-A513-F9D8-0759C7374B6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429943" y="1356954"/>
                  <a:ext cx="1782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509A219-3FB7-011A-3897-8CDA8D9FC171}"/>
                    </a:ext>
                  </a:extLst>
                </p14:cNvPr>
                <p14:cNvContentPartPr/>
                <p14:nvPr/>
              </p14:nvContentPartPr>
              <p14:xfrm>
                <a:off x="2637663" y="1302234"/>
                <a:ext cx="78840" cy="113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509A219-3FB7-011A-3897-8CDA8D9FC17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630103" y="1294674"/>
                  <a:ext cx="939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C427A8F-7770-3360-18A6-444FD084ED99}"/>
                    </a:ext>
                  </a:extLst>
                </p14:cNvPr>
                <p14:cNvContentPartPr/>
                <p14:nvPr/>
              </p14:nvContentPartPr>
              <p14:xfrm>
                <a:off x="2746383" y="1312674"/>
                <a:ext cx="270000" cy="698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C427A8F-7770-3360-18A6-444FD084ED9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738823" y="1305114"/>
                  <a:ext cx="2847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A327C66-F5FA-87A7-BAD6-EC62D21E6FFC}"/>
                    </a:ext>
                  </a:extLst>
                </p14:cNvPr>
                <p14:cNvContentPartPr/>
                <p14:nvPr/>
              </p14:nvContentPartPr>
              <p14:xfrm>
                <a:off x="3150303" y="1257954"/>
                <a:ext cx="131400" cy="84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A327C66-F5FA-87A7-BAD6-EC62D21E6FF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142743" y="1250394"/>
                  <a:ext cx="1465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F28708C-6711-1B17-945F-231E4B244F24}"/>
                    </a:ext>
                  </a:extLst>
                </p14:cNvPr>
                <p14:cNvContentPartPr/>
                <p14:nvPr/>
              </p14:nvContentPartPr>
              <p14:xfrm>
                <a:off x="3304023" y="1253994"/>
                <a:ext cx="131400" cy="900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F28708C-6711-1B17-945F-231E4B244F2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296463" y="1246434"/>
                  <a:ext cx="1465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E51C77A-5C61-D0E6-1612-ADEEF13D61E0}"/>
                    </a:ext>
                  </a:extLst>
                </p14:cNvPr>
                <p14:cNvContentPartPr/>
                <p14:nvPr/>
              </p14:nvContentPartPr>
              <p14:xfrm>
                <a:off x="3479703" y="1243554"/>
                <a:ext cx="81000" cy="76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E51C77A-5C61-D0E6-1612-ADEEF13D61E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72503" y="1235994"/>
                  <a:ext cx="957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FF8EDDA-46E8-526D-83F7-37007ED70B11}"/>
                    </a:ext>
                  </a:extLst>
                </p14:cNvPr>
                <p14:cNvContentPartPr/>
                <p14:nvPr/>
              </p14:nvContentPartPr>
              <p14:xfrm>
                <a:off x="3554583" y="1243554"/>
                <a:ext cx="202320" cy="60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FF8EDDA-46E8-526D-83F7-37007ED70B1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547023" y="1235994"/>
                  <a:ext cx="21744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415DC63-7BB0-BFFF-BDEE-9A98BE13D6C6}"/>
                    </a:ext>
                  </a:extLst>
                </p14:cNvPr>
                <p14:cNvContentPartPr/>
                <p14:nvPr/>
              </p14:nvContentPartPr>
              <p14:xfrm>
                <a:off x="3652143" y="1236714"/>
                <a:ext cx="155520" cy="117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415DC63-7BB0-BFFF-BDEE-9A98BE13D6C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644583" y="1229154"/>
                  <a:ext cx="1706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DF11068C-32E9-12B3-4F30-FB0594AA7BF2}"/>
                    </a:ext>
                  </a:extLst>
                </p14:cNvPr>
                <p14:cNvContentPartPr/>
                <p14:nvPr/>
              </p14:nvContentPartPr>
              <p14:xfrm>
                <a:off x="3835383" y="1268394"/>
                <a:ext cx="122040" cy="156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F11068C-32E9-12B3-4F30-FB0594AA7BF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827823" y="1260834"/>
                  <a:ext cx="1371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F2AD620-58B5-1DC2-75F8-56B8CBA4A616}"/>
                    </a:ext>
                  </a:extLst>
                </p14:cNvPr>
                <p14:cNvContentPartPr/>
                <p14:nvPr/>
              </p14:nvContentPartPr>
              <p14:xfrm>
                <a:off x="4022583" y="1235634"/>
                <a:ext cx="26640" cy="131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F2AD620-58B5-1DC2-75F8-56B8CBA4A61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015023" y="1228074"/>
                  <a:ext cx="417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5BFB0D5-78A6-BCF4-716C-C07C34687A33}"/>
                    </a:ext>
                  </a:extLst>
                </p14:cNvPr>
                <p14:cNvContentPartPr/>
                <p14:nvPr/>
              </p14:nvContentPartPr>
              <p14:xfrm>
                <a:off x="3998463" y="1283874"/>
                <a:ext cx="155520" cy="14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5BFB0D5-78A6-BCF4-716C-C07C34687A3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990903" y="1276314"/>
                  <a:ext cx="17064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618A08B-C79B-D4B6-7721-FD51925C04CF}"/>
                    </a:ext>
                  </a:extLst>
                </p14:cNvPr>
                <p14:cNvContentPartPr/>
                <p14:nvPr/>
              </p14:nvContentPartPr>
              <p14:xfrm>
                <a:off x="4138863" y="1280994"/>
                <a:ext cx="110880" cy="590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618A08B-C79B-D4B6-7721-FD51925C04C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131303" y="1273434"/>
                  <a:ext cx="12600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953F55A3-E440-8B96-0A7C-6F4B467D6C42}"/>
                    </a:ext>
                  </a:extLst>
                </p14:cNvPr>
                <p14:cNvContentPartPr/>
                <p14:nvPr/>
              </p14:nvContentPartPr>
              <p14:xfrm>
                <a:off x="4198623" y="1255074"/>
                <a:ext cx="254880" cy="68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953F55A3-E440-8B96-0A7C-6F4B467D6C42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191063" y="1247514"/>
                  <a:ext cx="270000" cy="83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13E7F12-97C8-33FA-29CF-35CA967998FF}"/>
                  </a:ext>
                </a:extLst>
              </p14:cNvPr>
              <p14:cNvContentPartPr/>
              <p14:nvPr/>
            </p14:nvContentPartPr>
            <p14:xfrm>
              <a:off x="4836903" y="2024754"/>
              <a:ext cx="539280" cy="12564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13E7F12-97C8-33FA-29CF-35CA967998F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829343" y="2017554"/>
                <a:ext cx="554400" cy="140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7F3308AF-FB49-7BB8-E4B0-3A82271CF6D1}"/>
              </a:ext>
            </a:extLst>
          </p:cNvPr>
          <p:cNvGrpSpPr/>
          <p:nvPr/>
        </p:nvGrpSpPr>
        <p:grpSpPr>
          <a:xfrm>
            <a:off x="4454943" y="2353074"/>
            <a:ext cx="1581840" cy="189360"/>
            <a:chOff x="4454943" y="2353074"/>
            <a:chExt cx="1581840" cy="18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7577989-7CD5-4AEC-2FDD-326FB1693054}"/>
                    </a:ext>
                  </a:extLst>
                </p14:cNvPr>
                <p14:cNvContentPartPr/>
                <p14:nvPr/>
              </p14:nvContentPartPr>
              <p14:xfrm>
                <a:off x="4580223" y="2444514"/>
                <a:ext cx="2160" cy="4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7577989-7CD5-4AEC-2FDD-326FB169305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72663" y="2436954"/>
                  <a:ext cx="1728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A15C5269-1928-CD92-7ED5-9C2FADEFB7BF}"/>
                    </a:ext>
                  </a:extLst>
                </p14:cNvPr>
                <p14:cNvContentPartPr/>
                <p14:nvPr/>
              </p14:nvContentPartPr>
              <p14:xfrm>
                <a:off x="4454943" y="2427234"/>
                <a:ext cx="159480" cy="63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A15C5269-1928-CD92-7ED5-9C2FADEFB7BF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447383" y="2419674"/>
                  <a:ext cx="174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029B258-35BE-FEFF-A204-6ABC03C9596F}"/>
                    </a:ext>
                  </a:extLst>
                </p14:cNvPr>
                <p14:cNvContentPartPr/>
                <p14:nvPr/>
              </p14:nvContentPartPr>
              <p14:xfrm>
                <a:off x="4666263" y="2353074"/>
                <a:ext cx="129600" cy="1303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029B258-35BE-FEFF-A204-6ABC03C9596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659063" y="2345514"/>
                  <a:ext cx="1447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C2EC605-6316-33FF-9A3E-6869A6C0D409}"/>
                    </a:ext>
                  </a:extLst>
                </p14:cNvPr>
                <p14:cNvContentPartPr/>
                <p14:nvPr/>
              </p14:nvContentPartPr>
              <p14:xfrm>
                <a:off x="4896663" y="2373234"/>
                <a:ext cx="13320" cy="964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C2EC605-6316-33FF-9A3E-6869A6C0D409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889103" y="2365674"/>
                  <a:ext cx="284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C14F18F-B5E1-2A4E-BBC0-D2A72E601E65}"/>
                    </a:ext>
                  </a:extLst>
                </p14:cNvPr>
                <p14:cNvContentPartPr/>
                <p14:nvPr/>
              </p14:nvContentPartPr>
              <p14:xfrm>
                <a:off x="4857423" y="2418594"/>
                <a:ext cx="99720" cy="14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C14F18F-B5E1-2A4E-BBC0-D2A72E601E65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849863" y="2411034"/>
                  <a:ext cx="114480" cy="1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C064337B-E3FE-7186-CDED-6266D934B0E2}"/>
                    </a:ext>
                  </a:extLst>
                </p14:cNvPr>
                <p14:cNvContentPartPr/>
                <p14:nvPr/>
              </p14:nvContentPartPr>
              <p14:xfrm>
                <a:off x="5066943" y="2366754"/>
                <a:ext cx="52920" cy="1004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C064337B-E3FE-7186-CDED-6266D934B0E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059383" y="2359194"/>
                  <a:ext cx="67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ECB75661-E2C2-154D-F6C0-25DC38219AED}"/>
                    </a:ext>
                  </a:extLst>
                </p14:cNvPr>
                <p14:cNvContentPartPr/>
                <p14:nvPr/>
              </p14:nvContentPartPr>
              <p14:xfrm>
                <a:off x="5102583" y="2416794"/>
                <a:ext cx="157680" cy="493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ECB75661-E2C2-154D-F6C0-25DC38219AE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095023" y="2409234"/>
                  <a:ext cx="1728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03C267A-C6B5-AED0-1CD6-CA7E8EA3C097}"/>
                    </a:ext>
                  </a:extLst>
                </p14:cNvPr>
                <p14:cNvContentPartPr/>
                <p14:nvPr/>
              </p14:nvContentPartPr>
              <p14:xfrm>
                <a:off x="5299143" y="2401314"/>
                <a:ext cx="73440" cy="630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03C267A-C6B5-AED0-1CD6-CA7E8EA3C09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291583" y="2393754"/>
                  <a:ext cx="8856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A8AEF6AC-3C11-C38C-D317-7D9583482A88}"/>
                    </a:ext>
                  </a:extLst>
                </p14:cNvPr>
                <p14:cNvContentPartPr/>
                <p14:nvPr/>
              </p14:nvContentPartPr>
              <p14:xfrm>
                <a:off x="5360703" y="2408874"/>
                <a:ext cx="101520" cy="698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A8AEF6AC-3C11-C38C-D317-7D9583482A88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353143" y="2401314"/>
                  <a:ext cx="1166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D86F65A-5897-DA02-0006-8236536A0DF1}"/>
                    </a:ext>
                  </a:extLst>
                </p14:cNvPr>
                <p14:cNvContentPartPr/>
                <p14:nvPr/>
              </p14:nvContentPartPr>
              <p14:xfrm>
                <a:off x="5514423" y="2372514"/>
                <a:ext cx="114480" cy="169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D86F65A-5897-DA02-0006-8236536A0DF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506863" y="2364954"/>
                  <a:ext cx="129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B16A0E5-EBD6-448B-66C2-E2CE05A7D607}"/>
                    </a:ext>
                  </a:extLst>
                </p14:cNvPr>
                <p14:cNvContentPartPr/>
                <p14:nvPr/>
              </p14:nvContentPartPr>
              <p14:xfrm>
                <a:off x="5691903" y="2358834"/>
                <a:ext cx="17280" cy="1245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8B16A0E5-EBD6-448B-66C2-E2CE05A7D60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684703" y="2351274"/>
                  <a:ext cx="324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8F7AEBD-697F-074E-B034-BBB1AEA60ABB}"/>
                    </a:ext>
                  </a:extLst>
                </p14:cNvPr>
                <p14:cNvContentPartPr/>
                <p14:nvPr/>
              </p14:nvContentPartPr>
              <p14:xfrm>
                <a:off x="5649063" y="2395914"/>
                <a:ext cx="120240" cy="14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8F7AEBD-697F-074E-B034-BBB1AEA60ABB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641503" y="2388354"/>
                  <a:ext cx="13536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71D101F-F3B1-7756-D8B8-FB4DD7F7D9FA}"/>
                    </a:ext>
                  </a:extLst>
                </p14:cNvPr>
                <p14:cNvContentPartPr/>
                <p14:nvPr/>
              </p14:nvContentPartPr>
              <p14:xfrm>
                <a:off x="5750223" y="2399514"/>
                <a:ext cx="360" cy="3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71D101F-F3B1-7756-D8B8-FB4DD7F7D9F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742663" y="2391954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EEC9C5D4-429C-5BF3-7041-F4CAA10A745C}"/>
                    </a:ext>
                  </a:extLst>
                </p14:cNvPr>
                <p14:cNvContentPartPr/>
                <p14:nvPr/>
              </p14:nvContentPartPr>
              <p14:xfrm>
                <a:off x="5748063" y="2399514"/>
                <a:ext cx="2160" cy="67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EEC9C5D4-429C-5BF3-7041-F4CAA10A745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740863" y="2391954"/>
                  <a:ext cx="172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CED28937-D7BE-8582-7068-C40378D9A76F}"/>
                    </a:ext>
                  </a:extLst>
                </p14:cNvPr>
                <p14:cNvContentPartPr/>
                <p14:nvPr/>
              </p14:nvContentPartPr>
              <p14:xfrm>
                <a:off x="5748063" y="2426514"/>
                <a:ext cx="82800" cy="694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CED28937-D7BE-8582-7068-C40378D9A76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740863" y="2418954"/>
                  <a:ext cx="9792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8C9E0E2-9C5D-39FA-5BCA-8EF150565855}"/>
                    </a:ext>
                  </a:extLst>
                </p14:cNvPr>
                <p14:cNvContentPartPr/>
                <p14:nvPr/>
              </p14:nvContentPartPr>
              <p14:xfrm>
                <a:off x="5931663" y="2421474"/>
                <a:ext cx="105120" cy="878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8C9E0E2-9C5D-39FA-5BCA-8EF150565855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924103" y="2413914"/>
                  <a:ext cx="12024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03BFABB-F70B-6C19-2F1F-7FB9CD444411}"/>
              </a:ext>
            </a:extLst>
          </p:cNvPr>
          <p:cNvGrpSpPr/>
          <p:nvPr/>
        </p:nvGrpSpPr>
        <p:grpSpPr>
          <a:xfrm>
            <a:off x="4614063" y="2598594"/>
            <a:ext cx="1478880" cy="183600"/>
            <a:chOff x="4614063" y="2598594"/>
            <a:chExt cx="1478880" cy="18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411121F-60C9-01D7-7DDE-8E097B21D443}"/>
                    </a:ext>
                  </a:extLst>
                </p14:cNvPr>
                <p14:cNvContentPartPr/>
                <p14:nvPr/>
              </p14:nvContentPartPr>
              <p14:xfrm>
                <a:off x="4614063" y="2619834"/>
                <a:ext cx="116280" cy="1418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411121F-60C9-01D7-7DDE-8E097B21D443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606503" y="2612274"/>
                  <a:ext cx="1314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DD454C3-F8C4-8705-1A10-69B79ADC72D7}"/>
                    </a:ext>
                  </a:extLst>
                </p14:cNvPr>
                <p14:cNvContentPartPr/>
                <p14:nvPr/>
              </p14:nvContentPartPr>
              <p14:xfrm>
                <a:off x="4814223" y="2681394"/>
                <a:ext cx="6120" cy="532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DD454C3-F8C4-8705-1A10-69B79ADC72D7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806663" y="2673834"/>
                  <a:ext cx="212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884C7D0-EB21-726A-CFEA-2BF5E8941156}"/>
                    </a:ext>
                  </a:extLst>
                </p14:cNvPr>
                <p14:cNvContentPartPr/>
                <p14:nvPr/>
              </p14:nvContentPartPr>
              <p14:xfrm>
                <a:off x="4816023" y="2681394"/>
                <a:ext cx="360" cy="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884C7D0-EB21-726A-CFEA-2BF5E8941156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808463" y="2673834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96F80F8-2B5B-ABFB-7375-E61E462327B8}"/>
                    </a:ext>
                  </a:extLst>
                </p14:cNvPr>
                <p14:cNvContentPartPr/>
                <p14:nvPr/>
              </p14:nvContentPartPr>
              <p14:xfrm>
                <a:off x="4862823" y="2660154"/>
                <a:ext cx="108720" cy="802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96F80F8-2B5B-ABFB-7375-E61E462327B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55263" y="2652594"/>
                  <a:ext cx="1238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A1E0E5D-DD22-19F9-8572-CF664B7F0B50}"/>
                    </a:ext>
                  </a:extLst>
                </p14:cNvPr>
                <p14:cNvContentPartPr/>
                <p14:nvPr/>
              </p14:nvContentPartPr>
              <p14:xfrm>
                <a:off x="4988463" y="2668794"/>
                <a:ext cx="78840" cy="90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A1E0E5D-DD22-19F9-8572-CF664B7F0B5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980903" y="2661234"/>
                  <a:ext cx="93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5D65AA8D-590D-912A-4E8B-5F1AE760E915}"/>
                    </a:ext>
                  </a:extLst>
                </p14:cNvPr>
                <p14:cNvContentPartPr/>
                <p14:nvPr/>
              </p14:nvContentPartPr>
              <p14:xfrm>
                <a:off x="5107983" y="2685354"/>
                <a:ext cx="93960" cy="71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5D65AA8D-590D-912A-4E8B-5F1AE760E91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100423" y="2677794"/>
                  <a:ext cx="10908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321854F-0F27-0A81-A16D-B15202687F6F}"/>
                    </a:ext>
                  </a:extLst>
                </p14:cNvPr>
                <p14:cNvContentPartPr/>
                <p14:nvPr/>
              </p14:nvContentPartPr>
              <p14:xfrm>
                <a:off x="5237223" y="2682474"/>
                <a:ext cx="97560" cy="957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321854F-0F27-0A81-A16D-B15202687F6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29663" y="2674914"/>
                  <a:ext cx="1126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FECA06A6-7EB9-6081-911F-7E6B64107492}"/>
                    </a:ext>
                  </a:extLst>
                </p14:cNvPr>
                <p14:cNvContentPartPr/>
                <p14:nvPr/>
              </p14:nvContentPartPr>
              <p14:xfrm>
                <a:off x="5390943" y="2686074"/>
                <a:ext cx="9720" cy="59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FECA06A6-7EB9-6081-911F-7E6B6410749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383383" y="2678514"/>
                  <a:ext cx="248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FD2D1B4-491D-766D-5831-A3FEC0CE718F}"/>
                    </a:ext>
                  </a:extLst>
                </p14:cNvPr>
                <p14:cNvContentPartPr/>
                <p14:nvPr/>
              </p14:nvContentPartPr>
              <p14:xfrm>
                <a:off x="5437383" y="2598594"/>
                <a:ext cx="360" cy="90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FD2D1B4-491D-766D-5831-A3FEC0CE718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429823" y="2591034"/>
                  <a:ext cx="1548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0F735C8-3FA8-5609-8826-0E0CFF56818B}"/>
                    </a:ext>
                  </a:extLst>
                </p14:cNvPr>
                <p14:cNvContentPartPr/>
                <p14:nvPr/>
              </p14:nvContentPartPr>
              <p14:xfrm>
                <a:off x="5460063" y="2694714"/>
                <a:ext cx="112680" cy="57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0F735C8-3FA8-5609-8826-0E0CFF56818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452503" y="2687154"/>
                  <a:ext cx="1278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7DD079D2-0CE4-8545-14FE-A8B2C0A95952}"/>
                    </a:ext>
                  </a:extLst>
                </p14:cNvPr>
                <p14:cNvContentPartPr/>
                <p14:nvPr/>
              </p14:nvContentPartPr>
              <p14:xfrm>
                <a:off x="5643303" y="2659434"/>
                <a:ext cx="7920" cy="101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7DD079D2-0CE4-8545-14FE-A8B2C0A9595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635743" y="2651874"/>
                  <a:ext cx="23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CDA5C7CC-1B40-F153-FFE9-46CD3B6A6E9F}"/>
                    </a:ext>
                  </a:extLst>
                </p14:cNvPr>
                <p14:cNvContentPartPr/>
                <p14:nvPr/>
              </p14:nvContentPartPr>
              <p14:xfrm>
                <a:off x="5635743" y="2703714"/>
                <a:ext cx="64080" cy="32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CDA5C7CC-1B40-F153-FFE9-46CD3B6A6E9F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628543" y="2696154"/>
                  <a:ext cx="79200" cy="1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0AEB0DEF-332F-83C2-7A2D-67CC555673DC}"/>
                    </a:ext>
                  </a:extLst>
                </p14:cNvPr>
                <p14:cNvContentPartPr/>
                <p14:nvPr/>
              </p14:nvContentPartPr>
              <p14:xfrm>
                <a:off x="5635743" y="2705514"/>
                <a:ext cx="360" cy="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AEB0DEF-332F-83C2-7A2D-67CC555673D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628543" y="2697954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0F806C7-B4A3-E22D-1A01-925E623002D7}"/>
                    </a:ext>
                  </a:extLst>
                </p14:cNvPr>
                <p14:cNvContentPartPr/>
                <p14:nvPr/>
              </p14:nvContentPartPr>
              <p14:xfrm>
                <a:off x="5787663" y="2679594"/>
                <a:ext cx="3960" cy="90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0F806C7-B4A3-E22D-1A01-925E623002D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780103" y="2672034"/>
                  <a:ext cx="19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0C9D1B9-A5D2-B806-2B80-25EEAC8A99EA}"/>
                    </a:ext>
                  </a:extLst>
                </p14:cNvPr>
                <p14:cNvContentPartPr/>
                <p14:nvPr/>
              </p14:nvContentPartPr>
              <p14:xfrm>
                <a:off x="5808183" y="2598594"/>
                <a:ext cx="2160" cy="187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0C9D1B9-A5D2-B806-2B80-25EEAC8A99EA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800623" y="2591034"/>
                  <a:ext cx="172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FFB9C04D-8BA6-3444-375A-303493A52C35}"/>
                    </a:ext>
                  </a:extLst>
                </p14:cNvPr>
                <p14:cNvContentPartPr/>
                <p14:nvPr/>
              </p14:nvContentPartPr>
              <p14:xfrm>
                <a:off x="5819343" y="2695074"/>
                <a:ext cx="273600" cy="871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FFB9C04D-8BA6-3444-375A-303493A52C35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811783" y="2687514"/>
                  <a:ext cx="288720" cy="10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31B2D66C-FB38-B968-B35B-84E13D9AC461}"/>
                  </a:ext>
                </a:extLst>
              </p14:cNvPr>
              <p14:cNvContentPartPr/>
              <p14:nvPr/>
            </p14:nvContentPartPr>
            <p14:xfrm>
              <a:off x="5797023" y="1385754"/>
              <a:ext cx="2130120" cy="3614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31B2D66C-FB38-B968-B35B-84E13D9AC461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5789463" y="1378194"/>
                <a:ext cx="2145240" cy="376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1" name="Group 120">
            <a:extLst>
              <a:ext uri="{FF2B5EF4-FFF2-40B4-BE49-F238E27FC236}">
                <a16:creationId xmlns:a16="http://schemas.microsoft.com/office/drawing/2014/main" id="{1CD7524D-2882-9DDD-0275-0D57857767F0}"/>
              </a:ext>
            </a:extLst>
          </p:cNvPr>
          <p:cNvGrpSpPr/>
          <p:nvPr/>
        </p:nvGrpSpPr>
        <p:grpSpPr>
          <a:xfrm>
            <a:off x="5851023" y="692034"/>
            <a:ext cx="1375920" cy="294840"/>
            <a:chOff x="5851023" y="692034"/>
            <a:chExt cx="1375920" cy="29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27207127-FAB2-49EF-ABD1-AFB5BDDD369F}"/>
                    </a:ext>
                  </a:extLst>
                </p14:cNvPr>
                <p14:cNvContentPartPr/>
                <p14:nvPr/>
              </p14:nvContentPartPr>
              <p14:xfrm>
                <a:off x="5851023" y="818034"/>
                <a:ext cx="97560" cy="1119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27207127-FAB2-49EF-ABD1-AFB5BDDD369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843463" y="810474"/>
                  <a:ext cx="1126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DF97639-12C3-1C78-8C55-AC1D057541F1}"/>
                    </a:ext>
                  </a:extLst>
                </p14:cNvPr>
                <p14:cNvContentPartPr/>
                <p14:nvPr/>
              </p14:nvContentPartPr>
              <p14:xfrm>
                <a:off x="6028863" y="856554"/>
                <a:ext cx="125640" cy="705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DF97639-12C3-1C78-8C55-AC1D057541F1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021303" y="848994"/>
                  <a:ext cx="1407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C5347B23-07F0-C610-3D6F-F24C79929DDB}"/>
                    </a:ext>
                  </a:extLst>
                </p14:cNvPr>
                <p14:cNvContentPartPr/>
                <p14:nvPr/>
              </p14:nvContentPartPr>
              <p14:xfrm>
                <a:off x="6240543" y="843954"/>
                <a:ext cx="209880" cy="889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C5347B23-07F0-C610-3D6F-F24C79929DDB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232983" y="836394"/>
                  <a:ext cx="225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733C6BC2-4FB7-F09B-A476-AAD2D99255BB}"/>
                    </a:ext>
                  </a:extLst>
                </p14:cNvPr>
                <p14:cNvContentPartPr/>
                <p14:nvPr/>
              </p14:nvContentPartPr>
              <p14:xfrm>
                <a:off x="6519183" y="850794"/>
                <a:ext cx="123840" cy="136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733C6BC2-4FB7-F09B-A476-AAD2D99255B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511623" y="843234"/>
                  <a:ext cx="1389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995B426A-499A-D355-D31E-D69FBAFE7DEC}"/>
                    </a:ext>
                  </a:extLst>
                </p14:cNvPr>
                <p14:cNvContentPartPr/>
                <p14:nvPr/>
              </p14:nvContentPartPr>
              <p14:xfrm>
                <a:off x="6798183" y="692034"/>
                <a:ext cx="11520" cy="1987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995B426A-499A-D355-D31E-D69FBAFE7DEC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790623" y="684474"/>
                  <a:ext cx="266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8B139A1A-C0FA-CC73-ED0F-66870923B665}"/>
                    </a:ext>
                  </a:extLst>
                </p14:cNvPr>
                <p14:cNvContentPartPr/>
                <p14:nvPr/>
              </p14:nvContentPartPr>
              <p14:xfrm>
                <a:off x="6876663" y="820914"/>
                <a:ext cx="122040" cy="820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8B139A1A-C0FA-CC73-ED0F-66870923B665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869103" y="813354"/>
                  <a:ext cx="1371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7CCCBD2-964B-0B38-BACD-75D3182A901C}"/>
                    </a:ext>
                  </a:extLst>
                </p14:cNvPr>
                <p14:cNvContentPartPr/>
                <p14:nvPr/>
              </p14:nvContentPartPr>
              <p14:xfrm>
                <a:off x="7093743" y="821634"/>
                <a:ext cx="133200" cy="5328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7CCCBD2-964B-0B38-BACD-75D3182A901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086183" y="814074"/>
                  <a:ext cx="1483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DEE43893-BBEB-3279-4366-E3292EF2DC43}"/>
                    </a:ext>
                  </a:extLst>
                </p14:cNvPr>
                <p14:cNvContentPartPr/>
                <p14:nvPr/>
              </p14:nvContentPartPr>
              <p14:xfrm>
                <a:off x="7058463" y="821634"/>
                <a:ext cx="36000" cy="84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DEE43893-BBEB-3279-4366-E3292EF2DC43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050903" y="814074"/>
                  <a:ext cx="511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7F28961-9633-025D-2CBB-39CE49FB2FD7}"/>
                    </a:ext>
                  </a:extLst>
                </p14:cNvPr>
                <p14:cNvContentPartPr/>
                <p14:nvPr/>
              </p14:nvContentPartPr>
              <p14:xfrm>
                <a:off x="7046943" y="798594"/>
                <a:ext cx="151920" cy="86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C7F28961-9633-025D-2CBB-39CE49FB2FD7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039383" y="791034"/>
                  <a:ext cx="16704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FF53DD40-27CC-0F01-2FAE-DE5898943A23}"/>
                    </a:ext>
                  </a:extLst>
                </p14:cNvPr>
                <p14:cNvContentPartPr/>
                <p14:nvPr/>
              </p14:nvContentPartPr>
              <p14:xfrm>
                <a:off x="7030383" y="760074"/>
                <a:ext cx="138960" cy="1407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FF53DD40-27CC-0F01-2FAE-DE5898943A2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022823" y="752514"/>
                  <a:ext cx="15408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7F6C4D95-6F60-B4D4-461D-FA547CA0DABF}"/>
              </a:ext>
            </a:extLst>
          </p:cNvPr>
          <p:cNvGrpSpPr/>
          <p:nvPr/>
        </p:nvGrpSpPr>
        <p:grpSpPr>
          <a:xfrm>
            <a:off x="5901783" y="1075794"/>
            <a:ext cx="1724040" cy="227520"/>
            <a:chOff x="5901783" y="1075794"/>
            <a:chExt cx="172404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E06C0C4-D506-2EBF-FDD7-9E73178D4176}"/>
                    </a:ext>
                  </a:extLst>
                </p14:cNvPr>
                <p14:cNvContentPartPr/>
                <p14:nvPr/>
              </p14:nvContentPartPr>
              <p14:xfrm>
                <a:off x="5901783" y="1075794"/>
                <a:ext cx="170640" cy="2275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E06C0C4-D506-2EBF-FDD7-9E73178D4176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894223" y="1068234"/>
                  <a:ext cx="1857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2AD478E6-D1EA-40A7-4C77-308D09B71F38}"/>
                    </a:ext>
                  </a:extLst>
                </p14:cNvPr>
                <p14:cNvContentPartPr/>
                <p14:nvPr/>
              </p14:nvContentPartPr>
              <p14:xfrm>
                <a:off x="5961543" y="1220154"/>
                <a:ext cx="237960" cy="61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2AD478E6-D1EA-40A7-4C77-308D09B71F38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953983" y="1212594"/>
                  <a:ext cx="253080" cy="2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DD4B0AEA-4DCC-46CB-19DD-B9D183C6CA89}"/>
                    </a:ext>
                  </a:extLst>
                </p14:cNvPr>
                <p14:cNvContentPartPr/>
                <p14:nvPr/>
              </p14:nvContentPartPr>
              <p14:xfrm>
                <a:off x="6163863" y="1195314"/>
                <a:ext cx="112680" cy="705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DD4B0AEA-4DCC-46CB-19DD-B9D183C6CA89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156303" y="1187754"/>
                  <a:ext cx="1278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9204342-15FC-2981-C6D3-D781F4A8AA29}"/>
                    </a:ext>
                  </a:extLst>
                </p14:cNvPr>
                <p14:cNvContentPartPr/>
                <p14:nvPr/>
              </p14:nvContentPartPr>
              <p14:xfrm>
                <a:off x="6292743" y="1190274"/>
                <a:ext cx="125640" cy="900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9204342-15FC-2981-C6D3-D781F4A8AA29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6285183" y="1183074"/>
                  <a:ext cx="140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67AB183-3A48-E386-5E2F-DF46FF939892}"/>
                    </a:ext>
                  </a:extLst>
                </p14:cNvPr>
                <p14:cNvContentPartPr/>
                <p14:nvPr/>
              </p14:nvContentPartPr>
              <p14:xfrm>
                <a:off x="6463023" y="1179834"/>
                <a:ext cx="267840" cy="907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67AB183-3A48-E386-5E2F-DF46FF93989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6455463" y="1172274"/>
                  <a:ext cx="282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29A8FD0F-5896-F616-251B-AFCA07261039}"/>
                    </a:ext>
                  </a:extLst>
                </p14:cNvPr>
                <p14:cNvContentPartPr/>
                <p14:nvPr/>
              </p14:nvContentPartPr>
              <p14:xfrm>
                <a:off x="6757143" y="1161474"/>
                <a:ext cx="135000" cy="79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29A8FD0F-5896-F616-251B-AFCA07261039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6749583" y="1153914"/>
                  <a:ext cx="1501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01DE5E1E-F31A-F93B-BF01-FFE9E7120AAD}"/>
                    </a:ext>
                  </a:extLst>
                </p14:cNvPr>
                <p14:cNvContentPartPr/>
                <p14:nvPr/>
              </p14:nvContentPartPr>
              <p14:xfrm>
                <a:off x="7056303" y="1106754"/>
                <a:ext cx="360" cy="12348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01DE5E1E-F31A-F93B-BF01-FFE9E7120AA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048743" y="1099194"/>
                  <a:ext cx="1548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0235ACC-89B0-D0E9-4494-98A5878A8FED}"/>
                    </a:ext>
                  </a:extLst>
                </p14:cNvPr>
                <p14:cNvContentPartPr/>
                <p14:nvPr/>
              </p14:nvContentPartPr>
              <p14:xfrm>
                <a:off x="6996543" y="1144194"/>
                <a:ext cx="161280" cy="27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0235ACC-89B0-D0E9-4494-98A5878A8FE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988983" y="1136634"/>
                  <a:ext cx="176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3546401-9632-1168-4E11-1E584846CEDB}"/>
                    </a:ext>
                  </a:extLst>
                </p14:cNvPr>
                <p14:cNvContentPartPr/>
                <p14:nvPr/>
              </p14:nvContentPartPr>
              <p14:xfrm>
                <a:off x="7211823" y="1139514"/>
                <a:ext cx="3960" cy="99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3546401-9632-1168-4E11-1E584846CED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7204263" y="1131954"/>
                  <a:ext cx="19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3B01D589-9829-0A06-FA09-1887877D83C9}"/>
                    </a:ext>
                  </a:extLst>
                </p14:cNvPr>
                <p14:cNvContentPartPr/>
                <p14:nvPr/>
              </p14:nvContentPartPr>
              <p14:xfrm>
                <a:off x="7239903" y="1076874"/>
                <a:ext cx="13320" cy="79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3B01D589-9829-0A06-FA09-1887877D83C9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232343" y="1069314"/>
                  <a:ext cx="2844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6C32E33-B8F8-0029-3011-7993E8F33232}"/>
                    </a:ext>
                  </a:extLst>
                </p14:cNvPr>
                <p14:cNvContentPartPr/>
                <p14:nvPr/>
              </p14:nvContentPartPr>
              <p14:xfrm>
                <a:off x="7260423" y="1159674"/>
                <a:ext cx="114480" cy="67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6C32E33-B8F8-0029-3011-7993E8F33232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252863" y="1152114"/>
                  <a:ext cx="12960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E7807FC-1FF4-43E7-8491-24179EDEEB5D}"/>
                    </a:ext>
                  </a:extLst>
                </p14:cNvPr>
                <p14:cNvContentPartPr/>
                <p14:nvPr/>
              </p14:nvContentPartPr>
              <p14:xfrm>
                <a:off x="7419543" y="1136994"/>
                <a:ext cx="206280" cy="892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E7807FC-1FF4-43E7-8491-24179EDEEB5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411983" y="1129434"/>
                  <a:ext cx="221400" cy="10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27FEBCA-9564-B674-51AD-CAB5DDF4811F}"/>
                  </a:ext>
                </a:extLst>
              </p14:cNvPr>
              <p14:cNvContentPartPr/>
              <p14:nvPr/>
            </p14:nvContentPartPr>
            <p14:xfrm>
              <a:off x="8269143" y="2030874"/>
              <a:ext cx="810720" cy="1677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27FEBCA-9564-B674-51AD-CAB5DDF4811F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8261583" y="2023314"/>
                <a:ext cx="825840" cy="182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31" name="Group 130">
            <a:extLst>
              <a:ext uri="{FF2B5EF4-FFF2-40B4-BE49-F238E27FC236}">
                <a16:creationId xmlns:a16="http://schemas.microsoft.com/office/drawing/2014/main" id="{8003982E-7435-0F39-9A95-81107D4AD44F}"/>
              </a:ext>
            </a:extLst>
          </p:cNvPr>
          <p:cNvGrpSpPr/>
          <p:nvPr/>
        </p:nvGrpSpPr>
        <p:grpSpPr>
          <a:xfrm>
            <a:off x="8304783" y="2271354"/>
            <a:ext cx="1263960" cy="244800"/>
            <a:chOff x="8304783" y="2271354"/>
            <a:chExt cx="126396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3D6DF6B-DBF7-8606-3DFF-2D3468F4CB1C}"/>
                    </a:ext>
                  </a:extLst>
                </p14:cNvPr>
                <p14:cNvContentPartPr/>
                <p14:nvPr/>
              </p14:nvContentPartPr>
              <p14:xfrm>
                <a:off x="8304783" y="2339754"/>
                <a:ext cx="93960" cy="86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3D6DF6B-DBF7-8606-3DFF-2D3468F4CB1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8297223" y="2332194"/>
                  <a:ext cx="1090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5D7B62-3862-2484-1735-2D42BCF7D321}"/>
                    </a:ext>
                  </a:extLst>
                </p14:cNvPr>
                <p14:cNvContentPartPr/>
                <p14:nvPr/>
              </p14:nvContentPartPr>
              <p14:xfrm>
                <a:off x="8422863" y="2332914"/>
                <a:ext cx="144360" cy="94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5D7B62-3862-2484-1735-2D42BCF7D321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8415303" y="2325354"/>
                  <a:ext cx="1594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5DE408C-2453-FA8B-2BF6-06015661D71A}"/>
                    </a:ext>
                  </a:extLst>
                </p14:cNvPr>
                <p14:cNvContentPartPr/>
                <p14:nvPr/>
              </p14:nvContentPartPr>
              <p14:xfrm>
                <a:off x="8619063" y="2361714"/>
                <a:ext cx="213840" cy="763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5DE408C-2453-FA8B-2BF6-06015661D71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611863" y="2354154"/>
                  <a:ext cx="22896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AEBD7A0-2530-F570-7236-8109BC702933}"/>
                    </a:ext>
                  </a:extLst>
                </p14:cNvPr>
                <p14:cNvContentPartPr/>
                <p14:nvPr/>
              </p14:nvContentPartPr>
              <p14:xfrm>
                <a:off x="8882943" y="2371434"/>
                <a:ext cx="170640" cy="1447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AEBD7A0-2530-F570-7236-8109BC70293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875743" y="2363874"/>
                  <a:ext cx="1857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E3777A40-1C22-870C-0681-25628C31BDD8}"/>
                    </a:ext>
                  </a:extLst>
                </p14:cNvPr>
                <p14:cNvContentPartPr/>
                <p14:nvPr/>
              </p14:nvContentPartPr>
              <p14:xfrm>
                <a:off x="9156543" y="2271354"/>
                <a:ext cx="34200" cy="1872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E3777A40-1C22-870C-0681-25628C31BDD8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148983" y="2263794"/>
                  <a:ext cx="4896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4125EEE-61C0-D9D7-756C-CBFEE77C228B}"/>
                    </a:ext>
                  </a:extLst>
                </p14:cNvPr>
                <p14:cNvContentPartPr/>
                <p14:nvPr/>
              </p14:nvContentPartPr>
              <p14:xfrm>
                <a:off x="9210543" y="2348394"/>
                <a:ext cx="174240" cy="727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4125EEE-61C0-D9D7-756C-CBFEE77C228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9202983" y="2340834"/>
                  <a:ext cx="18936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E669DD2-7C21-C7E7-BF82-7D650B5A0090}"/>
                    </a:ext>
                  </a:extLst>
                </p14:cNvPr>
                <p14:cNvContentPartPr/>
                <p14:nvPr/>
              </p14:nvContentPartPr>
              <p14:xfrm>
                <a:off x="9427623" y="2338674"/>
                <a:ext cx="109080" cy="57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E669DD2-7C21-C7E7-BF82-7D650B5A0090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9420063" y="2331114"/>
                  <a:ext cx="12384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6769C266-778F-ED04-FDE0-C49636A10C80}"/>
                    </a:ext>
                  </a:extLst>
                </p14:cNvPr>
                <p14:cNvContentPartPr/>
                <p14:nvPr/>
              </p14:nvContentPartPr>
              <p14:xfrm>
                <a:off x="9403503" y="2312754"/>
                <a:ext cx="165240" cy="1170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6769C266-778F-ED04-FDE0-C49636A10C80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395943" y="2305194"/>
                  <a:ext cx="180000" cy="13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D667057F-F2C0-77FE-0466-AAB4EA800B8C}"/>
              </a:ext>
            </a:extLst>
          </p:cNvPr>
          <p:cNvGrpSpPr/>
          <p:nvPr/>
        </p:nvGrpSpPr>
        <p:grpSpPr>
          <a:xfrm>
            <a:off x="9747663" y="2152194"/>
            <a:ext cx="1944720" cy="305640"/>
            <a:chOff x="9747663" y="2152194"/>
            <a:chExt cx="194472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CE4B144-3EEE-21ED-8B7D-910358A512C1}"/>
                    </a:ext>
                  </a:extLst>
                </p14:cNvPr>
                <p14:cNvContentPartPr/>
                <p14:nvPr/>
              </p14:nvContentPartPr>
              <p14:xfrm>
                <a:off x="9747663" y="2198274"/>
                <a:ext cx="196920" cy="2044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CE4B144-3EEE-21ED-8B7D-910358A512C1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740103" y="2190714"/>
                  <a:ext cx="212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D38ACE6-EEB8-7889-21E4-B90312812722}"/>
                    </a:ext>
                  </a:extLst>
                </p14:cNvPr>
                <p14:cNvContentPartPr/>
                <p14:nvPr/>
              </p14:nvContentPartPr>
              <p14:xfrm>
                <a:off x="10015503" y="2304114"/>
                <a:ext cx="6120" cy="716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D38ACE6-EEB8-7889-21E4-B90312812722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10007943" y="2296554"/>
                  <a:ext cx="212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D7384E1-25B2-C117-E371-AECFF56A197C}"/>
                    </a:ext>
                  </a:extLst>
                </p14:cNvPr>
                <p14:cNvContentPartPr/>
                <p14:nvPr/>
              </p14:nvContentPartPr>
              <p14:xfrm>
                <a:off x="10020903" y="2304114"/>
                <a:ext cx="360" cy="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D7384E1-25B2-C117-E371-AECFF56A197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0013343" y="2296554"/>
                  <a:ext cx="1548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A52865E1-9B5D-A65E-9DFC-3A4F01D44695}"/>
                    </a:ext>
                  </a:extLst>
                </p14:cNvPr>
                <p14:cNvContentPartPr/>
                <p14:nvPr/>
              </p14:nvContentPartPr>
              <p14:xfrm>
                <a:off x="10043583" y="2277114"/>
                <a:ext cx="135000" cy="91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A52865E1-9B5D-A65E-9DFC-3A4F01D4469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036023" y="2269554"/>
                  <a:ext cx="1501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DA187F08-0D76-4C6B-2CEE-B84D9EA2E730}"/>
                    </a:ext>
                  </a:extLst>
                </p14:cNvPr>
                <p14:cNvContentPartPr/>
                <p14:nvPr/>
              </p14:nvContentPartPr>
              <p14:xfrm>
                <a:off x="10023063" y="2228154"/>
                <a:ext cx="3960" cy="72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DA187F08-0D76-4C6B-2CEE-B84D9EA2E730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015503" y="2220594"/>
                  <a:ext cx="19080" cy="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B19E11F-ECC0-3329-9525-1B9E4B76FE39}"/>
                    </a:ext>
                  </a:extLst>
                </p14:cNvPr>
                <p14:cNvContentPartPr/>
                <p14:nvPr/>
              </p14:nvContentPartPr>
              <p14:xfrm>
                <a:off x="10213863" y="2275314"/>
                <a:ext cx="127800" cy="1090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B19E11F-ECC0-3329-9525-1B9E4B76FE39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0206303" y="2267754"/>
                  <a:ext cx="14256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7A7374E-9729-EAE5-8A9F-E1D11DC62C1C}"/>
                    </a:ext>
                  </a:extLst>
                </p14:cNvPr>
                <p14:cNvContentPartPr/>
                <p14:nvPr/>
              </p14:nvContentPartPr>
              <p14:xfrm>
                <a:off x="10378383" y="2298354"/>
                <a:ext cx="127800" cy="792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7A7374E-9729-EAE5-8A9F-E1D11DC62C1C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370823" y="2290794"/>
                  <a:ext cx="1425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036ECDD-5273-5AFB-618F-F721585C6059}"/>
                    </a:ext>
                  </a:extLst>
                </p14:cNvPr>
                <p14:cNvContentPartPr/>
                <p14:nvPr/>
              </p14:nvContentPartPr>
              <p14:xfrm>
                <a:off x="10507623" y="2296554"/>
                <a:ext cx="176400" cy="842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036ECDD-5273-5AFB-618F-F721585C605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500063" y="2288994"/>
                  <a:ext cx="1915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948346E7-0E5E-644B-3ECA-98C7BD56EEA8}"/>
                    </a:ext>
                  </a:extLst>
                </p14:cNvPr>
                <p14:cNvContentPartPr/>
                <p14:nvPr/>
              </p14:nvContentPartPr>
              <p14:xfrm>
                <a:off x="10722903" y="2250114"/>
                <a:ext cx="19080" cy="153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948346E7-0E5E-644B-3ECA-98C7BD56EEA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715343" y="2242554"/>
                  <a:ext cx="342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5B4EB5A-9683-9C4F-4FFD-FD5B64414EA1}"/>
                    </a:ext>
                  </a:extLst>
                </p14:cNvPr>
                <p14:cNvContentPartPr/>
                <p14:nvPr/>
              </p14:nvContentPartPr>
              <p14:xfrm>
                <a:off x="10782663" y="2152194"/>
                <a:ext cx="360" cy="331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5B4EB5A-9683-9C4F-4FFD-FD5B64414EA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0775103" y="2144634"/>
                  <a:ext cx="1548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C2FE7B7-0726-488B-BE54-A62B2F283B9E}"/>
                    </a:ext>
                  </a:extLst>
                </p14:cNvPr>
                <p14:cNvContentPartPr/>
                <p14:nvPr/>
              </p14:nvContentPartPr>
              <p14:xfrm>
                <a:off x="10767903" y="2322474"/>
                <a:ext cx="146160" cy="936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C2FE7B7-0726-488B-BE54-A62B2F283B9E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10760343" y="2314914"/>
                  <a:ext cx="1612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238AF42-B3A6-E795-2962-2F16D4309844}"/>
                    </a:ext>
                  </a:extLst>
                </p14:cNvPr>
                <p14:cNvContentPartPr/>
                <p14:nvPr/>
              </p14:nvContentPartPr>
              <p14:xfrm>
                <a:off x="11052303" y="2305194"/>
                <a:ext cx="24480" cy="986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238AF42-B3A6-E795-2962-2F16D430984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11044743" y="2297634"/>
                  <a:ext cx="396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3455A7F-3448-1CAC-49CB-ED1809102066}"/>
                    </a:ext>
                  </a:extLst>
                </p14:cNvPr>
                <p14:cNvContentPartPr/>
                <p14:nvPr/>
              </p14:nvContentPartPr>
              <p14:xfrm>
                <a:off x="11027823" y="2354154"/>
                <a:ext cx="93960" cy="165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3455A7F-3448-1CAC-49CB-ED180910206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11020263" y="2346594"/>
                  <a:ext cx="1090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3DBFA1DB-42F5-CCDA-F2CC-D486177A28FD}"/>
                    </a:ext>
                  </a:extLst>
                </p14:cNvPr>
                <p14:cNvContentPartPr/>
                <p14:nvPr/>
              </p14:nvContentPartPr>
              <p14:xfrm>
                <a:off x="11250663" y="2321394"/>
                <a:ext cx="2160" cy="10440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3DBFA1DB-42F5-CCDA-F2CC-D486177A28FD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11243103" y="2313834"/>
                  <a:ext cx="172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86A942E4-86AD-F4E4-C81A-8FB0DCB65C3A}"/>
                    </a:ext>
                  </a:extLst>
                </p14:cNvPr>
                <p14:cNvContentPartPr/>
                <p14:nvPr/>
              </p14:nvContentPartPr>
              <p14:xfrm>
                <a:off x="11312583" y="2229954"/>
                <a:ext cx="3960" cy="147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86A942E4-86AD-F4E4-C81A-8FB0DCB65C3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11305023" y="2222394"/>
                  <a:ext cx="1908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6C09F88-16F6-B8E2-CA3C-BA49089ECC21}"/>
                    </a:ext>
                  </a:extLst>
                </p14:cNvPr>
                <p14:cNvContentPartPr/>
                <p14:nvPr/>
              </p14:nvContentPartPr>
              <p14:xfrm>
                <a:off x="11275143" y="2343714"/>
                <a:ext cx="114480" cy="99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6C09F88-16F6-B8E2-CA3C-BA49089ECC21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11267583" y="2336154"/>
                  <a:ext cx="1296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B3FD9FD-BD60-0037-798D-B1F5674AA354}"/>
                    </a:ext>
                  </a:extLst>
                </p14:cNvPr>
                <p14:cNvContentPartPr/>
                <p14:nvPr/>
              </p14:nvContentPartPr>
              <p14:xfrm>
                <a:off x="11471343" y="2343714"/>
                <a:ext cx="221040" cy="114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B3FD9FD-BD60-0037-798D-B1F5674AA354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11464143" y="2336154"/>
                  <a:ext cx="236160" cy="128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69501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8AD94D2E-E7FA-F5B4-D1AC-49FFE80E86AA}"/>
              </a:ext>
            </a:extLst>
          </p:cNvPr>
          <p:cNvGrpSpPr/>
          <p:nvPr/>
        </p:nvGrpSpPr>
        <p:grpSpPr>
          <a:xfrm>
            <a:off x="1248802" y="419457"/>
            <a:ext cx="4671720" cy="658800"/>
            <a:chOff x="1248802" y="419457"/>
            <a:chExt cx="4671720" cy="65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E879CE2E-BED8-C6AE-427C-2DDBE703F5A9}"/>
                    </a:ext>
                  </a:extLst>
                </p14:cNvPr>
                <p14:cNvContentPartPr/>
                <p14:nvPr/>
              </p14:nvContentPartPr>
              <p14:xfrm>
                <a:off x="1422682" y="422697"/>
                <a:ext cx="11520" cy="3794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E879CE2E-BED8-C6AE-427C-2DDBE703F5A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07562" y="407217"/>
                  <a:ext cx="4212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DBB7F40-EE67-E19D-A713-32C07245C792}"/>
                    </a:ext>
                  </a:extLst>
                </p14:cNvPr>
                <p14:cNvContentPartPr/>
                <p14:nvPr/>
              </p14:nvContentPartPr>
              <p14:xfrm>
                <a:off x="1419442" y="447537"/>
                <a:ext cx="161640" cy="2786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DBB7F40-EE67-E19D-A713-32C07245C79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04322" y="432057"/>
                  <a:ext cx="19224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FE9A5B8-DBDF-8E52-7477-0F52B8E2C7CE}"/>
                    </a:ext>
                  </a:extLst>
                </p14:cNvPr>
                <p14:cNvContentPartPr/>
                <p14:nvPr/>
              </p14:nvContentPartPr>
              <p14:xfrm>
                <a:off x="1692322" y="435297"/>
                <a:ext cx="151920" cy="3596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FE9A5B8-DBDF-8E52-7477-0F52B8E2C7C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76842" y="419817"/>
                  <a:ext cx="18252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456EE3E-B5ED-E61D-E3D7-C00E4744CDD8}"/>
                    </a:ext>
                  </a:extLst>
                </p14:cNvPr>
                <p14:cNvContentPartPr/>
                <p14:nvPr/>
              </p14:nvContentPartPr>
              <p14:xfrm>
                <a:off x="1875922" y="652737"/>
                <a:ext cx="95040" cy="1130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456EE3E-B5ED-E61D-E3D7-C00E4744CDD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860802" y="637617"/>
                  <a:ext cx="1256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DCD72C0-DCAB-67B0-9488-2A55DD39B9E8}"/>
                    </a:ext>
                  </a:extLst>
                </p14:cNvPr>
                <p14:cNvContentPartPr/>
                <p14:nvPr/>
              </p14:nvContentPartPr>
              <p14:xfrm>
                <a:off x="2048362" y="477777"/>
                <a:ext cx="195120" cy="278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DCD72C0-DCAB-67B0-9488-2A55DD39B9E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33242" y="462657"/>
                  <a:ext cx="22572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0ED8267-D69A-326E-9A42-AACD3DAB691C}"/>
                    </a:ext>
                  </a:extLst>
                </p14:cNvPr>
                <p14:cNvContentPartPr/>
                <p14:nvPr/>
              </p14:nvContentPartPr>
              <p14:xfrm>
                <a:off x="2260762" y="622857"/>
                <a:ext cx="189000" cy="121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0ED8267-D69A-326E-9A42-AACD3DAB691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45642" y="607737"/>
                  <a:ext cx="2192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80C3697-DFBC-BE78-5549-C7DE00C91950}"/>
                    </a:ext>
                  </a:extLst>
                </p14:cNvPr>
                <p14:cNvContentPartPr/>
                <p14:nvPr/>
              </p14:nvContentPartPr>
              <p14:xfrm>
                <a:off x="2490442" y="635097"/>
                <a:ext cx="173520" cy="139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80C3697-DFBC-BE78-5549-C7DE00C9195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74962" y="619977"/>
                  <a:ext cx="2041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91A2742-2974-C9A0-2481-4F1487B043DA}"/>
                    </a:ext>
                  </a:extLst>
                </p14:cNvPr>
                <p14:cNvContentPartPr/>
                <p14:nvPr/>
              </p14:nvContentPartPr>
              <p14:xfrm>
                <a:off x="3203242" y="445737"/>
                <a:ext cx="221040" cy="315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91A2742-2974-C9A0-2481-4F1487B043D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88122" y="430617"/>
                  <a:ext cx="2512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BB90A27-A0BB-6C84-4E58-211E432A4CD3}"/>
                    </a:ext>
                  </a:extLst>
                </p14:cNvPr>
                <p14:cNvContentPartPr/>
                <p14:nvPr/>
              </p14:nvContentPartPr>
              <p14:xfrm>
                <a:off x="3551362" y="542217"/>
                <a:ext cx="141480" cy="182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BB90A27-A0BB-6C84-4E58-211E432A4CD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536242" y="526737"/>
                  <a:ext cx="1720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F2935CE-7664-6BD8-2143-5CFEE91CFBBD}"/>
                    </a:ext>
                  </a:extLst>
                </p14:cNvPr>
                <p14:cNvContentPartPr/>
                <p14:nvPr/>
              </p14:nvContentPartPr>
              <p14:xfrm>
                <a:off x="3796162" y="453657"/>
                <a:ext cx="57960" cy="321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F2935CE-7664-6BD8-2143-5CFEE91CFBB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81042" y="438537"/>
                  <a:ext cx="885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FB1EEF3-B2BC-198A-45D5-AF297753C185}"/>
                    </a:ext>
                  </a:extLst>
                </p14:cNvPr>
                <p14:cNvContentPartPr/>
                <p14:nvPr/>
              </p14:nvContentPartPr>
              <p14:xfrm>
                <a:off x="3954202" y="419457"/>
                <a:ext cx="201600" cy="354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FB1EEF3-B2BC-198A-45D5-AF297753C18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39082" y="403977"/>
                  <a:ext cx="232200" cy="38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46072F2-CEF0-5D85-FBE8-0DB9FDD85F74}"/>
                    </a:ext>
                  </a:extLst>
                </p14:cNvPr>
                <p14:cNvContentPartPr/>
                <p14:nvPr/>
              </p14:nvContentPartPr>
              <p14:xfrm>
                <a:off x="4696882" y="669657"/>
                <a:ext cx="166320" cy="298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46072F2-CEF0-5D85-FBE8-0DB9FDD85F7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81762" y="654177"/>
                  <a:ext cx="19692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4B5A363-03D3-8B97-9A5B-8D8E97273E42}"/>
                    </a:ext>
                  </a:extLst>
                </p14:cNvPr>
                <p14:cNvContentPartPr/>
                <p14:nvPr/>
              </p14:nvContentPartPr>
              <p14:xfrm>
                <a:off x="4909642" y="677577"/>
                <a:ext cx="208800" cy="1512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4B5A363-03D3-8B97-9A5B-8D8E97273E4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94162" y="662457"/>
                  <a:ext cx="2394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2AD129E-2373-6260-BD7B-9F5868A8ED13}"/>
                    </a:ext>
                  </a:extLst>
                </p14:cNvPr>
                <p14:cNvContentPartPr/>
                <p14:nvPr/>
              </p14:nvContentPartPr>
              <p14:xfrm>
                <a:off x="5142922" y="689457"/>
                <a:ext cx="140760" cy="311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2AD129E-2373-6260-BD7B-9F5868A8ED1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127802" y="674337"/>
                  <a:ext cx="17136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4CA0389-81C3-406D-F29C-A41EFCEF4857}"/>
                    </a:ext>
                  </a:extLst>
                </p14:cNvPr>
                <p14:cNvContentPartPr/>
                <p14:nvPr/>
              </p14:nvContentPartPr>
              <p14:xfrm>
                <a:off x="5331562" y="668577"/>
                <a:ext cx="247320" cy="137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4CA0389-81C3-406D-F29C-A41EFCEF485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316082" y="653457"/>
                  <a:ext cx="2779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F3A12B7-CFE5-D409-7EED-4378FE5B4F6D}"/>
                    </a:ext>
                  </a:extLst>
                </p14:cNvPr>
                <p14:cNvContentPartPr/>
                <p14:nvPr/>
              </p14:nvContentPartPr>
              <p14:xfrm>
                <a:off x="5596162" y="683337"/>
                <a:ext cx="225720" cy="160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F3A12B7-CFE5-D409-7EED-4378FE5B4F6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580682" y="667857"/>
                  <a:ext cx="25632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40FC40AD-AE38-6B64-B670-4C3B03EDF7F9}"/>
                    </a:ext>
                  </a:extLst>
                </p14:cNvPr>
                <p14:cNvContentPartPr/>
                <p14:nvPr/>
              </p14:nvContentPartPr>
              <p14:xfrm>
                <a:off x="1248802" y="923097"/>
                <a:ext cx="4671720" cy="155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40FC40AD-AE38-6B64-B670-4C3B03EDF7F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233322" y="907617"/>
                  <a:ext cx="4702320" cy="185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0" name="Picture 39" descr="A picture containing text&#10;&#10;Description automatically generated">
            <a:extLst>
              <a:ext uri="{FF2B5EF4-FFF2-40B4-BE49-F238E27FC236}">
                <a16:creationId xmlns:a16="http://schemas.microsoft.com/office/drawing/2014/main" id="{EC0F36F2-0EA0-FE8B-E621-E9F3DEFFB10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796880" y="652737"/>
            <a:ext cx="4127500" cy="5905500"/>
          </a:xfrm>
          <a:prstGeom prst="rect">
            <a:avLst/>
          </a:prstGeom>
        </p:spPr>
      </p:pic>
      <p:pic>
        <p:nvPicPr>
          <p:cNvPr id="42" name="Picture 41" descr="A picture containing text, sky, different, square&#10;&#10;Description automatically generated">
            <a:extLst>
              <a:ext uri="{FF2B5EF4-FFF2-40B4-BE49-F238E27FC236}">
                <a16:creationId xmlns:a16="http://schemas.microsoft.com/office/drawing/2014/main" id="{58E10962-8A6D-5357-0E62-EAEBDDC285BE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59532" y="1311897"/>
            <a:ext cx="3496270" cy="2957501"/>
          </a:xfrm>
          <a:prstGeom prst="rect">
            <a:avLst/>
          </a:prstGeom>
        </p:spPr>
      </p:pic>
      <p:pic>
        <p:nvPicPr>
          <p:cNvPr id="44" name="Picture 43" descr="Diagram&#10;&#10;Description automatically generated">
            <a:extLst>
              <a:ext uri="{FF2B5EF4-FFF2-40B4-BE49-F238E27FC236}">
                <a16:creationId xmlns:a16="http://schemas.microsoft.com/office/drawing/2014/main" id="{1E1BED2A-7937-FFDF-EBEA-B8210944198E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b="3697"/>
          <a:stretch/>
        </p:blipFill>
        <p:spPr>
          <a:xfrm>
            <a:off x="24480" y="4269398"/>
            <a:ext cx="7772400" cy="23831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64BBCF3F-EC3C-48D0-4D55-4FC12A1B569F}"/>
                  </a:ext>
                </a:extLst>
              </p14:cNvPr>
              <p14:cNvContentPartPr/>
              <p14:nvPr/>
            </p14:nvContentPartPr>
            <p14:xfrm>
              <a:off x="4464322" y="1603137"/>
              <a:ext cx="10800" cy="12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64BBCF3F-EC3C-48D0-4D55-4FC12A1B569F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449202" y="1588017"/>
                <a:ext cx="4140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CE5355D3-5D89-E414-9B1C-C58FDB49B4E2}"/>
              </a:ext>
            </a:extLst>
          </p:cNvPr>
          <p:cNvGrpSpPr/>
          <p:nvPr/>
        </p:nvGrpSpPr>
        <p:grpSpPr>
          <a:xfrm>
            <a:off x="4753762" y="1484337"/>
            <a:ext cx="837000" cy="292680"/>
            <a:chOff x="4753762" y="1484337"/>
            <a:chExt cx="837000" cy="29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43E3D744-0BE2-D033-58DD-B3D716842EB4}"/>
                    </a:ext>
                  </a:extLst>
                </p14:cNvPr>
                <p14:cNvContentPartPr/>
                <p14:nvPr/>
              </p14:nvContentPartPr>
              <p14:xfrm>
                <a:off x="4753762" y="1492617"/>
                <a:ext cx="15480" cy="216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3E3D744-0BE2-D033-58DD-B3D716842EB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738642" y="1477137"/>
                  <a:ext cx="460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D6F8079-BDC4-5D45-029F-18D05A498F0F}"/>
                    </a:ext>
                  </a:extLst>
                </p14:cNvPr>
                <p14:cNvContentPartPr/>
                <p14:nvPr/>
              </p14:nvContentPartPr>
              <p14:xfrm>
                <a:off x="4814242" y="1588737"/>
                <a:ext cx="93960" cy="115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D6F8079-BDC4-5D45-029F-18D05A498F0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799122" y="1573617"/>
                  <a:ext cx="12420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9A14AE0-163F-706A-75C1-ECD14BA1AC9E}"/>
                    </a:ext>
                  </a:extLst>
                </p14:cNvPr>
                <p14:cNvContentPartPr/>
                <p14:nvPr/>
              </p14:nvContentPartPr>
              <p14:xfrm>
                <a:off x="4933402" y="1595937"/>
                <a:ext cx="108720" cy="1191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9A14AE0-163F-706A-75C1-ECD14BA1AC9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918282" y="1580817"/>
                  <a:ext cx="13932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26B34C7-19E3-FA62-0D36-F5473276F06B}"/>
                    </a:ext>
                  </a:extLst>
                </p14:cNvPr>
                <p14:cNvContentPartPr/>
                <p14:nvPr/>
              </p14:nvContentPartPr>
              <p14:xfrm>
                <a:off x="5120602" y="1484337"/>
                <a:ext cx="89280" cy="212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26B34C7-19E3-FA62-0D36-F5473276F06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105122" y="1469217"/>
                  <a:ext cx="1198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D6CDE8C-97DA-47F0-917A-307E073774D5}"/>
                    </a:ext>
                  </a:extLst>
                </p14:cNvPr>
                <p14:cNvContentPartPr/>
                <p14:nvPr/>
              </p14:nvContentPartPr>
              <p14:xfrm>
                <a:off x="5195842" y="1653897"/>
                <a:ext cx="63720" cy="46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D6CDE8C-97DA-47F0-917A-307E073774D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5180722" y="1638417"/>
                  <a:ext cx="9432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0C3B630-86C2-9026-6993-41FF83D087E9}"/>
                    </a:ext>
                  </a:extLst>
                </p14:cNvPr>
                <p14:cNvContentPartPr/>
                <p14:nvPr/>
              </p14:nvContentPartPr>
              <p14:xfrm>
                <a:off x="5316082" y="1602417"/>
                <a:ext cx="84600" cy="117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0C3B630-86C2-9026-6993-41FF83D087E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5300962" y="1587297"/>
                  <a:ext cx="11520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2AAB4E1-D398-2F61-6773-1F8ABC7D1247}"/>
                    </a:ext>
                  </a:extLst>
                </p14:cNvPr>
                <p14:cNvContentPartPr/>
                <p14:nvPr/>
              </p14:nvContentPartPr>
              <p14:xfrm>
                <a:off x="5434162" y="1506297"/>
                <a:ext cx="156600" cy="2127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2AAB4E1-D398-2F61-6773-1F8ABC7D1247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5418682" y="1490817"/>
                  <a:ext cx="1872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4B9599B-AD9D-44D5-9C47-0182BB865C61}"/>
                    </a:ext>
                  </a:extLst>
                </p14:cNvPr>
                <p14:cNvContentPartPr/>
                <p14:nvPr/>
              </p14:nvContentPartPr>
              <p14:xfrm>
                <a:off x="5156602" y="1654617"/>
                <a:ext cx="125640" cy="122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4B9599B-AD9D-44D5-9C47-0182BB865C6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5141122" y="1639137"/>
                  <a:ext cx="15588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90D5E82-0712-6679-3D61-637B0FEDC1E9}"/>
              </a:ext>
            </a:extLst>
          </p:cNvPr>
          <p:cNvGrpSpPr/>
          <p:nvPr/>
        </p:nvGrpSpPr>
        <p:grpSpPr>
          <a:xfrm>
            <a:off x="5822242" y="1584777"/>
            <a:ext cx="363240" cy="174960"/>
            <a:chOff x="5822242" y="1584777"/>
            <a:chExt cx="36324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39029E1-2EE7-72E2-A626-B946590A3B3D}"/>
                    </a:ext>
                  </a:extLst>
                </p14:cNvPr>
                <p14:cNvContentPartPr/>
                <p14:nvPr/>
              </p14:nvContentPartPr>
              <p14:xfrm>
                <a:off x="5822242" y="1584777"/>
                <a:ext cx="315000" cy="174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39029E1-2EE7-72E2-A626-B946590A3B3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807122" y="1569657"/>
                  <a:ext cx="3452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3F62F43F-6B83-589E-49F9-0F38C5EF8D86}"/>
                    </a:ext>
                  </a:extLst>
                </p14:cNvPr>
                <p14:cNvContentPartPr/>
                <p14:nvPr/>
              </p14:nvContentPartPr>
              <p14:xfrm>
                <a:off x="6087922" y="1652097"/>
                <a:ext cx="97560" cy="6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3F62F43F-6B83-589E-49F9-0F38C5EF8D8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072442" y="1636977"/>
                  <a:ext cx="12780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EADAC26-6A15-7E02-33FD-D89DFE698CA3}"/>
              </a:ext>
            </a:extLst>
          </p:cNvPr>
          <p:cNvGrpSpPr/>
          <p:nvPr/>
        </p:nvGrpSpPr>
        <p:grpSpPr>
          <a:xfrm>
            <a:off x="4617682" y="1902297"/>
            <a:ext cx="1388880" cy="227520"/>
            <a:chOff x="4617682" y="1902297"/>
            <a:chExt cx="138888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A45945C-5596-927A-B795-3578B28A0F68}"/>
                    </a:ext>
                  </a:extLst>
                </p14:cNvPr>
                <p14:cNvContentPartPr/>
                <p14:nvPr/>
              </p14:nvContentPartPr>
              <p14:xfrm>
                <a:off x="4617682" y="1902297"/>
                <a:ext cx="169560" cy="19044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A45945C-5596-927A-B795-3578B28A0F6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602202" y="1887177"/>
                  <a:ext cx="20016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0DB65A5-DCFA-4B63-EDC2-5B57C9F30C41}"/>
                    </a:ext>
                  </a:extLst>
                </p14:cNvPr>
                <p14:cNvContentPartPr/>
                <p14:nvPr/>
              </p14:nvContentPartPr>
              <p14:xfrm>
                <a:off x="4861402" y="1993737"/>
                <a:ext cx="6120" cy="96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0DB65A5-DCFA-4B63-EDC2-5B57C9F30C41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846282" y="1978617"/>
                  <a:ext cx="36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41E26D67-A2EE-ACAA-A099-5C4ED9CA33DE}"/>
                    </a:ext>
                  </a:extLst>
                </p14:cNvPr>
                <p14:cNvContentPartPr/>
                <p14:nvPr/>
              </p14:nvContentPartPr>
              <p14:xfrm>
                <a:off x="4875082" y="1953777"/>
                <a:ext cx="16560" cy="288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41E26D67-A2EE-ACAA-A099-5C4ED9CA33D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859602" y="1938657"/>
                  <a:ext cx="468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82935A8B-BDBB-2222-A779-1DCD4E5B9384}"/>
                    </a:ext>
                  </a:extLst>
                </p14:cNvPr>
                <p14:cNvContentPartPr/>
                <p14:nvPr/>
              </p14:nvContentPartPr>
              <p14:xfrm>
                <a:off x="4946362" y="1908057"/>
                <a:ext cx="121680" cy="189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82935A8B-BDBB-2222-A779-1DCD4E5B938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931242" y="1892577"/>
                  <a:ext cx="1522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0ABEA64-5BBD-75BA-1B69-558EB2E8ABBB}"/>
                    </a:ext>
                  </a:extLst>
                </p14:cNvPr>
                <p14:cNvContentPartPr/>
                <p14:nvPr/>
              </p14:nvContentPartPr>
              <p14:xfrm>
                <a:off x="5003962" y="2004177"/>
                <a:ext cx="79920" cy="2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0ABEA64-5BBD-75BA-1B69-558EB2E8ABB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988842" y="1989057"/>
                  <a:ext cx="110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BBF3862C-6370-8FF0-DA16-21A838156FBA}"/>
                    </a:ext>
                  </a:extLst>
                </p14:cNvPr>
                <p14:cNvContentPartPr/>
                <p14:nvPr/>
              </p14:nvContentPartPr>
              <p14:xfrm>
                <a:off x="5089282" y="1920657"/>
                <a:ext cx="142200" cy="1857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BBF3862C-6370-8FF0-DA16-21A838156FB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073802" y="1905537"/>
                  <a:ext cx="1728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839D0A76-5F76-430A-15D0-78E6F031541F}"/>
                    </a:ext>
                  </a:extLst>
                </p14:cNvPr>
                <p14:cNvContentPartPr/>
                <p14:nvPr/>
              </p14:nvContentPartPr>
              <p14:xfrm>
                <a:off x="5167762" y="2009937"/>
                <a:ext cx="95760" cy="10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839D0A76-5F76-430A-15D0-78E6F031541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152642" y="1994817"/>
                  <a:ext cx="1263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C46FEEE-0ACB-F48D-EDD2-14ECE5627B6E}"/>
                    </a:ext>
                  </a:extLst>
                </p14:cNvPr>
                <p14:cNvContentPartPr/>
                <p14:nvPr/>
              </p14:nvContentPartPr>
              <p14:xfrm>
                <a:off x="5233642" y="2021817"/>
                <a:ext cx="131760" cy="77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C46FEEE-0ACB-F48D-EDD2-14ECE5627B6E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218162" y="2006697"/>
                  <a:ext cx="1623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B4425FFC-BCE4-20D3-0209-B6C8D1AF58E4}"/>
                    </a:ext>
                  </a:extLst>
                </p14:cNvPr>
                <p14:cNvContentPartPr/>
                <p14:nvPr/>
              </p14:nvContentPartPr>
              <p14:xfrm>
                <a:off x="5395642" y="2013897"/>
                <a:ext cx="113400" cy="1159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B4425FFC-BCE4-20D3-0209-B6C8D1AF58E4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5380162" y="1998777"/>
                  <a:ext cx="144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89F10966-6B7F-9183-F2CC-567C978DD441}"/>
                    </a:ext>
                  </a:extLst>
                </p14:cNvPr>
                <p14:cNvContentPartPr/>
                <p14:nvPr/>
              </p14:nvContentPartPr>
              <p14:xfrm>
                <a:off x="5512642" y="2016417"/>
                <a:ext cx="115920" cy="853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89F10966-6B7F-9183-F2CC-567C978DD44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497522" y="2000937"/>
                  <a:ext cx="14652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367A4D2-728D-34DF-08C0-4E495480EC1E}"/>
                    </a:ext>
                  </a:extLst>
                </p14:cNvPr>
                <p14:cNvContentPartPr/>
                <p14:nvPr/>
              </p14:nvContentPartPr>
              <p14:xfrm>
                <a:off x="5682562" y="2021817"/>
                <a:ext cx="133560" cy="1036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367A4D2-728D-34DF-08C0-4E495480EC1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5667442" y="2006697"/>
                  <a:ext cx="1641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ECA4691-03D6-CD5E-2447-01B5D4D9614D}"/>
                    </a:ext>
                  </a:extLst>
                </p14:cNvPr>
                <p14:cNvContentPartPr/>
                <p14:nvPr/>
              </p14:nvContentPartPr>
              <p14:xfrm>
                <a:off x="5902522" y="1994457"/>
                <a:ext cx="34200" cy="1288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ECA4691-03D6-CD5E-2447-01B5D4D9614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5887402" y="1979337"/>
                  <a:ext cx="644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10C6497-623A-AC36-77AE-DFBEC1EEBF1B}"/>
                    </a:ext>
                  </a:extLst>
                </p14:cNvPr>
                <p14:cNvContentPartPr/>
                <p14:nvPr/>
              </p14:nvContentPartPr>
              <p14:xfrm>
                <a:off x="5905762" y="2036217"/>
                <a:ext cx="100800" cy="50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10C6497-623A-AC36-77AE-DFBEC1EEBF1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890282" y="2021097"/>
                  <a:ext cx="13104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C110A5B-94F0-0366-F4EA-D5C27F482545}"/>
              </a:ext>
            </a:extLst>
          </p:cNvPr>
          <p:cNvGrpSpPr/>
          <p:nvPr/>
        </p:nvGrpSpPr>
        <p:grpSpPr>
          <a:xfrm>
            <a:off x="4709122" y="2294697"/>
            <a:ext cx="2367360" cy="238320"/>
            <a:chOff x="4709122" y="2294697"/>
            <a:chExt cx="236736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D23CE72-4D21-52AB-134B-50E89EBFDC1A}"/>
                    </a:ext>
                  </a:extLst>
                </p14:cNvPr>
                <p14:cNvContentPartPr/>
                <p14:nvPr/>
              </p14:nvContentPartPr>
              <p14:xfrm>
                <a:off x="4709122" y="2294697"/>
                <a:ext cx="123120" cy="159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D23CE72-4D21-52AB-134B-50E89EBFDC1A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693642" y="2279217"/>
                  <a:ext cx="153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CF0251C6-32E0-22B4-4D96-BEE42BF03725}"/>
                    </a:ext>
                  </a:extLst>
                </p14:cNvPr>
                <p14:cNvContentPartPr/>
                <p14:nvPr/>
              </p14:nvContentPartPr>
              <p14:xfrm>
                <a:off x="4857442" y="2347617"/>
                <a:ext cx="150480" cy="1382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CF0251C6-32E0-22B4-4D96-BEE42BF03725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841962" y="2332497"/>
                  <a:ext cx="18072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F940CE2A-7ADB-9989-55B3-5A97DC55DAF7}"/>
                    </a:ext>
                  </a:extLst>
                </p14:cNvPr>
                <p14:cNvContentPartPr/>
                <p14:nvPr/>
              </p14:nvContentPartPr>
              <p14:xfrm>
                <a:off x="5048962" y="2350857"/>
                <a:ext cx="104760" cy="109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F940CE2A-7ADB-9989-55B3-5A97DC55DAF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033842" y="2335377"/>
                  <a:ext cx="135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08026739-C5E5-EC9C-1480-ADBC7A584FCA}"/>
                    </a:ext>
                  </a:extLst>
                </p14:cNvPr>
                <p14:cNvContentPartPr/>
                <p14:nvPr/>
              </p14:nvContentPartPr>
              <p14:xfrm>
                <a:off x="5176762" y="2353017"/>
                <a:ext cx="117360" cy="813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08026739-C5E5-EC9C-1480-ADBC7A584FCA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161282" y="2337897"/>
                  <a:ext cx="1479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59BEE4C-6B70-0816-5B1F-00F647338605}"/>
                    </a:ext>
                  </a:extLst>
                </p14:cNvPr>
                <p14:cNvContentPartPr/>
                <p14:nvPr/>
              </p14:nvContentPartPr>
              <p14:xfrm>
                <a:off x="5320042" y="2377497"/>
                <a:ext cx="111960" cy="155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59BEE4C-6B70-0816-5B1F-00F64733860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304922" y="2362377"/>
                  <a:ext cx="1422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F02D55E-EB0A-9AB9-F03E-164D3F153DBF}"/>
                    </a:ext>
                  </a:extLst>
                </p14:cNvPr>
                <p14:cNvContentPartPr/>
                <p14:nvPr/>
              </p14:nvContentPartPr>
              <p14:xfrm>
                <a:off x="5486362" y="2334657"/>
                <a:ext cx="20520" cy="1256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F02D55E-EB0A-9AB9-F03E-164D3F153DBF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470882" y="2319537"/>
                  <a:ext cx="507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4AAB2FCF-5B5C-CAB9-4870-C92B4B7B4872}"/>
                    </a:ext>
                  </a:extLst>
                </p14:cNvPr>
                <p14:cNvContentPartPr/>
                <p14:nvPr/>
              </p14:nvContentPartPr>
              <p14:xfrm>
                <a:off x="5474122" y="2372817"/>
                <a:ext cx="84600" cy="54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4AAB2FCF-5B5C-CAB9-4870-C92B4B7B4872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59002" y="2357697"/>
                  <a:ext cx="1152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1CF2EB4-ED4E-C75C-E948-E80E8E4E5379}"/>
                    </a:ext>
                  </a:extLst>
                </p14:cNvPr>
                <p14:cNvContentPartPr/>
                <p14:nvPr/>
              </p14:nvContentPartPr>
              <p14:xfrm>
                <a:off x="5560882" y="2358057"/>
                <a:ext cx="236160" cy="103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1CF2EB4-ED4E-C75C-E948-E80E8E4E5379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45402" y="2342937"/>
                  <a:ext cx="2667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739F6DC-F124-3EE2-F15A-EF9BBAE658E3}"/>
                    </a:ext>
                  </a:extLst>
                </p14:cNvPr>
                <p14:cNvContentPartPr/>
                <p14:nvPr/>
              </p14:nvContentPartPr>
              <p14:xfrm>
                <a:off x="5916202" y="2374977"/>
                <a:ext cx="141480" cy="131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739F6DC-F124-3EE2-F15A-EF9BBAE658E3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900722" y="2359497"/>
                  <a:ext cx="1720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D622510-0AC8-6EED-7B4D-AF9FFB13D1D8}"/>
                    </a:ext>
                  </a:extLst>
                </p14:cNvPr>
                <p14:cNvContentPartPr/>
                <p14:nvPr/>
              </p14:nvContentPartPr>
              <p14:xfrm>
                <a:off x="6087922" y="2398017"/>
                <a:ext cx="124560" cy="110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D622510-0AC8-6EED-7B4D-AF9FFB13D1D8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072442" y="2382897"/>
                  <a:ext cx="1551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7990EBD-C4EE-C4E1-4437-A78A765604A9}"/>
                    </a:ext>
                  </a:extLst>
                </p14:cNvPr>
                <p14:cNvContentPartPr/>
                <p14:nvPr/>
              </p14:nvContentPartPr>
              <p14:xfrm>
                <a:off x="6259282" y="2390817"/>
                <a:ext cx="216000" cy="1263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7990EBD-C4EE-C4E1-4437-A78A765604A9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244162" y="2375697"/>
                  <a:ext cx="24660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71E90C0B-CCCE-F3AE-CEFB-039A59E67DDD}"/>
                    </a:ext>
                  </a:extLst>
                </p14:cNvPr>
                <p14:cNvContentPartPr/>
                <p14:nvPr/>
              </p14:nvContentPartPr>
              <p14:xfrm>
                <a:off x="6513802" y="2320257"/>
                <a:ext cx="164160" cy="18000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71E90C0B-CCCE-F3AE-CEFB-039A59E67DD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498322" y="2305137"/>
                  <a:ext cx="1944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6B4261C1-26D7-4717-3249-E9F57289B92C}"/>
                    </a:ext>
                  </a:extLst>
                </p14:cNvPr>
                <p14:cNvContentPartPr/>
                <p14:nvPr/>
              </p14:nvContentPartPr>
              <p14:xfrm>
                <a:off x="6689482" y="2393697"/>
                <a:ext cx="108720" cy="9396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B4261C1-26D7-4717-3249-E9F57289B92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674002" y="2378217"/>
                  <a:ext cx="13932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B2CD1EA-36FB-56DE-E80E-5BDE751FE89E}"/>
                    </a:ext>
                  </a:extLst>
                </p14:cNvPr>
                <p14:cNvContentPartPr/>
                <p14:nvPr/>
              </p14:nvContentPartPr>
              <p14:xfrm>
                <a:off x="6836002" y="2411697"/>
                <a:ext cx="86040" cy="113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B2CD1EA-36FB-56DE-E80E-5BDE751FE89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820882" y="2396577"/>
                  <a:ext cx="1166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E41C5B47-9AC8-0FC1-6CC0-7A760F5F90C1}"/>
                    </a:ext>
                  </a:extLst>
                </p14:cNvPr>
                <p14:cNvContentPartPr/>
                <p14:nvPr/>
              </p14:nvContentPartPr>
              <p14:xfrm>
                <a:off x="6961282" y="2399817"/>
                <a:ext cx="115200" cy="1029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E41C5B47-9AC8-0FC1-6CC0-7A760F5F90C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6946162" y="2384337"/>
                  <a:ext cx="145440" cy="13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AA9D3BB-D3F9-D3E3-F464-697F1D3259D1}"/>
              </a:ext>
            </a:extLst>
          </p:cNvPr>
          <p:cNvGrpSpPr/>
          <p:nvPr/>
        </p:nvGrpSpPr>
        <p:grpSpPr>
          <a:xfrm>
            <a:off x="4814962" y="2661177"/>
            <a:ext cx="424080" cy="280440"/>
            <a:chOff x="4814962" y="2661177"/>
            <a:chExt cx="42408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669B0D2C-9343-C7F1-415D-4C2508B6C09E}"/>
                    </a:ext>
                  </a:extLst>
                </p14:cNvPr>
                <p14:cNvContentPartPr/>
                <p14:nvPr/>
              </p14:nvContentPartPr>
              <p14:xfrm>
                <a:off x="4908562" y="2759817"/>
                <a:ext cx="4320" cy="3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669B0D2C-9343-C7F1-415D-4C2508B6C09E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893442" y="2744697"/>
                  <a:ext cx="349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8EB4FBDD-E2FC-774F-58FF-1472A45860AE}"/>
                    </a:ext>
                  </a:extLst>
                </p14:cNvPr>
                <p14:cNvContentPartPr/>
                <p14:nvPr/>
              </p14:nvContentPartPr>
              <p14:xfrm>
                <a:off x="4814962" y="2661177"/>
                <a:ext cx="129600" cy="2804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EB4FBDD-E2FC-774F-58FF-1472A45860A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799482" y="2646057"/>
                  <a:ext cx="15984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706E8BC-FC76-9FE7-B4BF-F5AC767D09EA}"/>
                    </a:ext>
                  </a:extLst>
                </p14:cNvPr>
                <p14:cNvContentPartPr/>
                <p14:nvPr/>
              </p14:nvContentPartPr>
              <p14:xfrm>
                <a:off x="4871122" y="2847297"/>
                <a:ext cx="127080" cy="115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706E8BC-FC76-9FE7-B4BF-F5AC767D09E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855642" y="2832177"/>
                  <a:ext cx="1576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3A005F03-97FA-9C02-39E4-77F7C0F8E4F7}"/>
                    </a:ext>
                  </a:extLst>
                </p14:cNvPr>
                <p14:cNvContentPartPr/>
                <p14:nvPr/>
              </p14:nvContentPartPr>
              <p14:xfrm>
                <a:off x="4947442" y="2819937"/>
                <a:ext cx="105120" cy="106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3A005F03-97FA-9C02-39E4-77F7C0F8E4F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932322" y="2804817"/>
                  <a:ext cx="1357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CC434AF-5C94-7603-A706-3558877002B7}"/>
                    </a:ext>
                  </a:extLst>
                </p14:cNvPr>
                <p14:cNvContentPartPr/>
                <p14:nvPr/>
              </p14:nvContentPartPr>
              <p14:xfrm>
                <a:off x="5113402" y="2839377"/>
                <a:ext cx="125640" cy="82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CC434AF-5C94-7603-A706-3558877002B7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5097922" y="2823897"/>
                  <a:ext cx="15588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0BA0172-05B2-2993-6808-6AC10F519FD1}"/>
              </a:ext>
            </a:extLst>
          </p:cNvPr>
          <p:cNvGrpSpPr/>
          <p:nvPr/>
        </p:nvGrpSpPr>
        <p:grpSpPr>
          <a:xfrm>
            <a:off x="5512642" y="2725257"/>
            <a:ext cx="1339200" cy="298800"/>
            <a:chOff x="5512642" y="2725257"/>
            <a:chExt cx="13392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7428352-0A92-3BD8-EFDD-4A550665938A}"/>
                    </a:ext>
                  </a:extLst>
                </p14:cNvPr>
                <p14:cNvContentPartPr/>
                <p14:nvPr/>
              </p14:nvContentPartPr>
              <p14:xfrm>
                <a:off x="5512642" y="2725257"/>
                <a:ext cx="117360" cy="180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87428352-0A92-3BD8-EFDD-4A550665938A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497522" y="2710137"/>
                  <a:ext cx="1479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59FFC65-C84B-137E-3B4B-05656F871CD8}"/>
                    </a:ext>
                  </a:extLst>
                </p14:cNvPr>
                <p14:cNvContentPartPr/>
                <p14:nvPr/>
              </p14:nvContentPartPr>
              <p14:xfrm>
                <a:off x="5683642" y="2826417"/>
                <a:ext cx="4320" cy="6552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59FFC65-C84B-137E-3B4B-05656F871CD8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668162" y="2811297"/>
                  <a:ext cx="349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F765C38-462B-EF25-7010-7AA2C3CAC322}"/>
                    </a:ext>
                  </a:extLst>
                </p14:cNvPr>
                <p14:cNvContentPartPr/>
                <p14:nvPr/>
              </p14:nvContentPartPr>
              <p14:xfrm>
                <a:off x="5685802" y="2826417"/>
                <a:ext cx="360" cy="3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F765C38-462B-EF25-7010-7AA2C3CAC322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670682" y="281129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8E25D38-D747-76BD-F105-185D0FDDEC32}"/>
                    </a:ext>
                  </a:extLst>
                </p14:cNvPr>
                <p14:cNvContentPartPr/>
                <p14:nvPr/>
              </p14:nvContentPartPr>
              <p14:xfrm>
                <a:off x="5759602" y="2805537"/>
                <a:ext cx="127080" cy="1004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8E25D38-D747-76BD-F105-185D0FDDEC32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744482" y="2790417"/>
                  <a:ext cx="1576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A0C2272E-1D04-FC96-A784-E63FF760991B}"/>
                    </a:ext>
                  </a:extLst>
                </p14:cNvPr>
                <p14:cNvContentPartPr/>
                <p14:nvPr/>
              </p14:nvContentPartPr>
              <p14:xfrm>
                <a:off x="5950762" y="2833617"/>
                <a:ext cx="95400" cy="1904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A0C2272E-1D04-FC96-A784-E63FF760991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935282" y="2818137"/>
                  <a:ext cx="12600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8D3F99E-2D5C-A7BC-9FC9-384CF2398F4B}"/>
                    </a:ext>
                  </a:extLst>
                </p14:cNvPr>
                <p14:cNvContentPartPr/>
                <p14:nvPr/>
              </p14:nvContentPartPr>
              <p14:xfrm>
                <a:off x="6091882" y="2838297"/>
                <a:ext cx="123480" cy="98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8D3F99E-2D5C-A7BC-9FC9-384CF2398F4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076402" y="2823177"/>
                  <a:ext cx="1540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7ED98D1-F5C6-4C35-1663-92E07F9028BD}"/>
                    </a:ext>
                  </a:extLst>
                </p14:cNvPr>
                <p14:cNvContentPartPr/>
                <p14:nvPr/>
              </p14:nvContentPartPr>
              <p14:xfrm>
                <a:off x="6249922" y="2853057"/>
                <a:ext cx="57960" cy="95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A7ED98D1-F5C6-4C35-1663-92E07F9028BD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234442" y="2837577"/>
                  <a:ext cx="885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B487810-E510-6FD1-8A77-A8F376561C92}"/>
                    </a:ext>
                  </a:extLst>
                </p14:cNvPr>
                <p14:cNvContentPartPr/>
                <p14:nvPr/>
              </p14:nvContentPartPr>
              <p14:xfrm>
                <a:off x="6378082" y="2854497"/>
                <a:ext cx="11520" cy="799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B487810-E510-6FD1-8A77-A8F376561C92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362962" y="2839377"/>
                  <a:ext cx="421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0A8955F-BD33-5416-9721-88C08FD9CE61}"/>
                    </a:ext>
                  </a:extLst>
                </p14:cNvPr>
                <p14:cNvContentPartPr/>
                <p14:nvPr/>
              </p14:nvContentPartPr>
              <p14:xfrm>
                <a:off x="6389242" y="2854497"/>
                <a:ext cx="360" cy="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0A8955F-BD33-5416-9721-88C08FD9CE6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6374122" y="283937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9077940-D1FA-C4F8-348E-C3BE902C6BCF}"/>
                    </a:ext>
                  </a:extLst>
                </p14:cNvPr>
                <p14:cNvContentPartPr/>
                <p14:nvPr/>
              </p14:nvContentPartPr>
              <p14:xfrm>
                <a:off x="6442162" y="2725977"/>
                <a:ext cx="121320" cy="1767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9077940-D1FA-C4F8-348E-C3BE902C6BC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427042" y="2710857"/>
                  <a:ext cx="15192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7705964-BC95-A5D1-C7E4-EE84D965CF89}"/>
                    </a:ext>
                  </a:extLst>
                </p14:cNvPr>
                <p14:cNvContentPartPr/>
                <p14:nvPr/>
              </p14:nvContentPartPr>
              <p14:xfrm>
                <a:off x="6535402" y="2843337"/>
                <a:ext cx="94320" cy="154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57705964-BC95-A5D1-C7E4-EE84D965CF8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520282" y="2827857"/>
                  <a:ext cx="124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8B00EEC3-38D3-7A1F-BC30-14C083DE99D7}"/>
                    </a:ext>
                  </a:extLst>
                </p14:cNvPr>
                <p14:cNvContentPartPr/>
                <p14:nvPr/>
              </p14:nvContentPartPr>
              <p14:xfrm>
                <a:off x="6659602" y="2835057"/>
                <a:ext cx="7560" cy="774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B00EEC3-38D3-7A1F-BC30-14C083DE99D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644482" y="2819937"/>
                  <a:ext cx="381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89E3EAB-8148-CE74-AC5E-87349FD39253}"/>
                    </a:ext>
                  </a:extLst>
                </p14:cNvPr>
                <p14:cNvContentPartPr/>
                <p14:nvPr/>
              </p14:nvContentPartPr>
              <p14:xfrm>
                <a:off x="6677242" y="2773497"/>
                <a:ext cx="17280" cy="180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89E3EAB-8148-CE74-AC5E-87349FD3925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662122" y="2758377"/>
                  <a:ext cx="475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0FD90B18-99B0-B2B3-6A88-709C82B83A24}"/>
                    </a:ext>
                  </a:extLst>
                </p14:cNvPr>
                <p14:cNvContentPartPr/>
                <p14:nvPr/>
              </p14:nvContentPartPr>
              <p14:xfrm>
                <a:off x="6739882" y="2811297"/>
                <a:ext cx="111960" cy="122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0FD90B18-99B0-B2B3-6A88-709C82B83A2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24762" y="2795817"/>
                  <a:ext cx="142200" cy="15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26485996-DDA4-4966-C5A9-8DB09432C9BA}"/>
              </a:ext>
            </a:extLst>
          </p:cNvPr>
          <p:cNvGrpSpPr/>
          <p:nvPr/>
        </p:nvGrpSpPr>
        <p:grpSpPr>
          <a:xfrm>
            <a:off x="4952842" y="3143937"/>
            <a:ext cx="494280" cy="220320"/>
            <a:chOff x="4952842" y="3143937"/>
            <a:chExt cx="494280" cy="22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C8F68380-E1BB-F2F3-3849-22FEA2416BA9}"/>
                    </a:ext>
                  </a:extLst>
                </p14:cNvPr>
                <p14:cNvContentPartPr/>
                <p14:nvPr/>
              </p14:nvContentPartPr>
              <p14:xfrm>
                <a:off x="4952842" y="3236457"/>
                <a:ext cx="171360" cy="1278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C8F68380-E1BB-F2F3-3849-22FEA2416BA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37362" y="3220977"/>
                  <a:ext cx="2019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D647077-83BE-3F9F-6FD3-4F67BF199F4F}"/>
                    </a:ext>
                  </a:extLst>
                </p14:cNvPr>
                <p14:cNvContentPartPr/>
                <p14:nvPr/>
              </p14:nvContentPartPr>
              <p14:xfrm>
                <a:off x="5174242" y="3143937"/>
                <a:ext cx="70200" cy="21060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D647077-83BE-3F9F-6FD3-4F67BF199F4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159122" y="3128817"/>
                  <a:ext cx="1004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C457382F-B94B-7BD5-E90F-DA9B7E443B32}"/>
                    </a:ext>
                  </a:extLst>
                </p14:cNvPr>
                <p14:cNvContentPartPr/>
                <p14:nvPr/>
              </p14:nvContentPartPr>
              <p14:xfrm>
                <a:off x="5324002" y="3285417"/>
                <a:ext cx="123120" cy="67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C457382F-B94B-7BD5-E90F-DA9B7E443B3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308882" y="3269937"/>
                  <a:ext cx="153720" cy="98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93901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E07B384C-5BC1-77FB-2EB1-E8824EB2FD18}"/>
              </a:ext>
            </a:extLst>
          </p:cNvPr>
          <p:cNvGrpSpPr/>
          <p:nvPr/>
        </p:nvGrpSpPr>
        <p:grpSpPr>
          <a:xfrm>
            <a:off x="474802" y="410457"/>
            <a:ext cx="10729800" cy="916560"/>
            <a:chOff x="474802" y="410457"/>
            <a:chExt cx="10729800" cy="91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1F22D6F3-B3A5-E7E8-4EC8-0E620147DC77}"/>
                    </a:ext>
                  </a:extLst>
                </p14:cNvPr>
                <p14:cNvContentPartPr/>
                <p14:nvPr/>
              </p14:nvContentPartPr>
              <p14:xfrm>
                <a:off x="474802" y="410457"/>
                <a:ext cx="260280" cy="376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1F22D6F3-B3A5-E7E8-4EC8-0E620147DC7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59322" y="395337"/>
                  <a:ext cx="29088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BCA2CF6-92DB-00FA-0B29-7D566E856030}"/>
                    </a:ext>
                  </a:extLst>
                </p14:cNvPr>
                <p14:cNvContentPartPr/>
                <p14:nvPr/>
              </p14:nvContentPartPr>
              <p14:xfrm>
                <a:off x="538882" y="639777"/>
                <a:ext cx="180720" cy="68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BCA2CF6-92DB-00FA-0B29-7D566E85603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3402" y="624657"/>
                  <a:ext cx="2113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36EB8F6-CFC0-EF27-3C77-9D1F65A3DA92}"/>
                    </a:ext>
                  </a:extLst>
                </p14:cNvPr>
                <p14:cNvContentPartPr/>
                <p14:nvPr/>
              </p14:nvContentPartPr>
              <p14:xfrm>
                <a:off x="896722" y="559137"/>
                <a:ext cx="14040" cy="2455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36EB8F6-CFC0-EF27-3C77-9D1F65A3DA9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81242" y="544017"/>
                  <a:ext cx="446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A88186-C328-1139-7F03-F61AF52A3189}"/>
                    </a:ext>
                  </a:extLst>
                </p14:cNvPr>
                <p14:cNvContentPartPr/>
                <p14:nvPr/>
              </p14:nvContentPartPr>
              <p14:xfrm>
                <a:off x="853162" y="648057"/>
                <a:ext cx="126360" cy="61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A88186-C328-1139-7F03-F61AF52A318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38042" y="632577"/>
                  <a:ext cx="156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68C0F72-A5D4-A245-21A6-2741E2D215EC}"/>
                    </a:ext>
                  </a:extLst>
                </p14:cNvPr>
                <p14:cNvContentPartPr/>
                <p14:nvPr/>
              </p14:nvContentPartPr>
              <p14:xfrm>
                <a:off x="1018402" y="599097"/>
                <a:ext cx="15480" cy="1832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68C0F72-A5D4-A245-21A6-2741E2D215E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3282" y="583617"/>
                  <a:ext cx="46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62A4F1B-EC13-A2B3-9D5C-4923060C28E2}"/>
                    </a:ext>
                  </a:extLst>
                </p14:cNvPr>
                <p14:cNvContentPartPr/>
                <p14:nvPr/>
              </p14:nvContentPartPr>
              <p14:xfrm>
                <a:off x="970162" y="659937"/>
                <a:ext cx="110880" cy="13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862A4F1B-EC13-A2B3-9D5C-4923060C28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55042" y="644817"/>
                  <a:ext cx="1414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E4339F7-9E8C-A827-4893-7108A9E29152}"/>
                    </a:ext>
                  </a:extLst>
                </p14:cNvPr>
                <p14:cNvContentPartPr/>
                <p14:nvPr/>
              </p14:nvContentPartPr>
              <p14:xfrm>
                <a:off x="1084282" y="639057"/>
                <a:ext cx="168840" cy="134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E4339F7-9E8C-A827-4893-7108A9E2915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69162" y="623937"/>
                  <a:ext cx="19944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3E2FA5C-7290-A7CE-45D8-B4D9C34CCB5B}"/>
                    </a:ext>
                  </a:extLst>
                </p14:cNvPr>
                <p14:cNvContentPartPr/>
                <p14:nvPr/>
              </p14:nvContentPartPr>
              <p14:xfrm>
                <a:off x="1275802" y="655257"/>
                <a:ext cx="212760" cy="148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3E2FA5C-7290-A7CE-45D8-B4D9C34CCB5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260682" y="639777"/>
                  <a:ext cx="2433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83AF962-DAB6-FD53-CA01-C3B846CC0D3C}"/>
                    </a:ext>
                  </a:extLst>
                </p14:cNvPr>
                <p14:cNvContentPartPr/>
                <p14:nvPr/>
              </p14:nvContentPartPr>
              <p14:xfrm>
                <a:off x="1536442" y="635817"/>
                <a:ext cx="143640" cy="275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83AF962-DAB6-FD53-CA01-C3B846CC0D3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521322" y="620337"/>
                  <a:ext cx="1742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9E8CF40-B43A-133E-F8BA-A832E1B34B67}"/>
                    </a:ext>
                  </a:extLst>
                </p14:cNvPr>
                <p14:cNvContentPartPr/>
                <p14:nvPr/>
              </p14:nvContentPartPr>
              <p14:xfrm>
                <a:off x="1766842" y="580377"/>
                <a:ext cx="17280" cy="245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9E8CF40-B43A-133E-F8BA-A832E1B34B6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51722" y="565257"/>
                  <a:ext cx="4788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F140303-11D2-0FED-E263-DE19555C5DA4}"/>
                    </a:ext>
                  </a:extLst>
                </p14:cNvPr>
                <p14:cNvContentPartPr/>
                <p14:nvPr/>
              </p14:nvContentPartPr>
              <p14:xfrm>
                <a:off x="1741282" y="648057"/>
                <a:ext cx="102240" cy="8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F140303-11D2-0FED-E263-DE19555C5D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25802" y="632577"/>
                  <a:ext cx="132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FF5FF5A-E625-71BB-EAD1-34CD7AC8706A}"/>
                    </a:ext>
                  </a:extLst>
                </p14:cNvPr>
                <p14:cNvContentPartPr/>
                <p14:nvPr/>
              </p14:nvContentPartPr>
              <p14:xfrm>
                <a:off x="2116402" y="662457"/>
                <a:ext cx="183960" cy="123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FF5FF5A-E625-71BB-EAD1-34CD7AC8706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01282" y="646977"/>
                  <a:ext cx="214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F9B072D-564E-7922-F64D-F4E53DAD756D}"/>
                    </a:ext>
                  </a:extLst>
                </p14:cNvPr>
                <p14:cNvContentPartPr/>
                <p14:nvPr/>
              </p14:nvContentPartPr>
              <p14:xfrm>
                <a:off x="2392522" y="582177"/>
                <a:ext cx="28440" cy="2185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F9B072D-564E-7922-F64D-F4E53DAD756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77042" y="567057"/>
                  <a:ext cx="5904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AB2B50A-1974-22BB-B002-10A162E5F7C6}"/>
                    </a:ext>
                  </a:extLst>
                </p14:cNvPr>
                <p14:cNvContentPartPr/>
                <p14:nvPr/>
              </p14:nvContentPartPr>
              <p14:xfrm>
                <a:off x="2322682" y="658137"/>
                <a:ext cx="170280" cy="2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AB2B50A-1974-22BB-B002-10A162E5F7C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07562" y="643017"/>
                  <a:ext cx="2008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BCB63C5-C4AD-5149-258A-085AB686288A}"/>
                    </a:ext>
                  </a:extLst>
                </p14:cNvPr>
                <p14:cNvContentPartPr/>
                <p14:nvPr/>
              </p14:nvContentPartPr>
              <p14:xfrm>
                <a:off x="2956282" y="635097"/>
                <a:ext cx="127800" cy="168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BCB63C5-C4AD-5149-258A-085AB686288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41162" y="619977"/>
                  <a:ext cx="1584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9B8ED606-A582-A3AC-5F8B-F88258F1DC75}"/>
                    </a:ext>
                  </a:extLst>
                </p14:cNvPr>
                <p14:cNvContentPartPr/>
                <p14:nvPr/>
              </p14:nvContentPartPr>
              <p14:xfrm>
                <a:off x="3074362" y="638337"/>
                <a:ext cx="137520" cy="1504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B8ED606-A582-A3AC-5F8B-F88258F1DC7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58882" y="622857"/>
                  <a:ext cx="168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4BA9660-1949-C391-1FB9-70EC6CC20F57}"/>
                    </a:ext>
                  </a:extLst>
                </p14:cNvPr>
                <p14:cNvContentPartPr/>
                <p14:nvPr/>
              </p14:nvContentPartPr>
              <p14:xfrm>
                <a:off x="3297922" y="633297"/>
                <a:ext cx="128520" cy="2937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4BA9660-1949-C391-1FB9-70EC6CC20F5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282802" y="618177"/>
                  <a:ext cx="1591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B153F310-69B3-7F2B-5868-8576EE742402}"/>
                    </a:ext>
                  </a:extLst>
                </p14:cNvPr>
                <p14:cNvContentPartPr/>
                <p14:nvPr/>
              </p14:nvContentPartPr>
              <p14:xfrm>
                <a:off x="3479362" y="616737"/>
                <a:ext cx="111960" cy="170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B153F310-69B3-7F2B-5868-8576EE74240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464242" y="601257"/>
                  <a:ext cx="1422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909DD36-C69E-14A7-1CD3-E8322D20A541}"/>
                    </a:ext>
                  </a:extLst>
                </p14:cNvPr>
                <p14:cNvContentPartPr/>
                <p14:nvPr/>
              </p14:nvContentPartPr>
              <p14:xfrm>
                <a:off x="3605362" y="646977"/>
                <a:ext cx="77400" cy="123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909DD36-C69E-14A7-1CD3-E8322D20A54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589882" y="631857"/>
                  <a:ext cx="10800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DED61B7-B2FF-24EC-4E85-26FA5B421F22}"/>
                    </a:ext>
                  </a:extLst>
                </p14:cNvPr>
                <p14:cNvContentPartPr/>
                <p14:nvPr/>
              </p14:nvContentPartPr>
              <p14:xfrm>
                <a:off x="3707962" y="546177"/>
                <a:ext cx="191160" cy="253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DED61B7-B2FF-24EC-4E85-26FA5B421F2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692842" y="530697"/>
                  <a:ext cx="2217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0F91180-8B5B-76F4-025D-0ABDD215779E}"/>
                    </a:ext>
                  </a:extLst>
                </p14:cNvPr>
                <p14:cNvContentPartPr/>
                <p14:nvPr/>
              </p14:nvContentPartPr>
              <p14:xfrm>
                <a:off x="3981562" y="702417"/>
                <a:ext cx="127080" cy="136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0F91180-8B5B-76F4-025D-0ABDD215779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966082" y="687297"/>
                  <a:ext cx="1576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2D21769-90FF-01C0-48E3-BF9080C9BC7C}"/>
                    </a:ext>
                  </a:extLst>
                </p14:cNvPr>
                <p14:cNvContentPartPr/>
                <p14:nvPr/>
              </p14:nvContentPartPr>
              <p14:xfrm>
                <a:off x="4133842" y="716817"/>
                <a:ext cx="63720" cy="122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2D21769-90FF-01C0-48E3-BF9080C9BC7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118722" y="701697"/>
                  <a:ext cx="943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DBD425B-C642-C0B6-963F-D3630E4D11BF}"/>
                    </a:ext>
                  </a:extLst>
                </p14:cNvPr>
                <p14:cNvContentPartPr/>
                <p14:nvPr/>
              </p14:nvContentPartPr>
              <p14:xfrm>
                <a:off x="4283962" y="712857"/>
                <a:ext cx="14760" cy="114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DBD425B-C642-C0B6-963F-D3630E4D11B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268482" y="697737"/>
                  <a:ext cx="453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8097F3D-45C5-F099-A66B-3BC7AE43FE63}"/>
                    </a:ext>
                  </a:extLst>
                </p14:cNvPr>
                <p14:cNvContentPartPr/>
                <p14:nvPr/>
              </p14:nvContentPartPr>
              <p14:xfrm>
                <a:off x="4319242" y="642297"/>
                <a:ext cx="15480" cy="33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8097F3D-45C5-F099-A66B-3BC7AE43FE6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03762" y="627177"/>
                  <a:ext cx="46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C318FA7-A8E1-FF96-7879-24F8A30D83E1}"/>
                    </a:ext>
                  </a:extLst>
                </p14:cNvPr>
                <p14:cNvContentPartPr/>
                <p14:nvPr/>
              </p14:nvContentPartPr>
              <p14:xfrm>
                <a:off x="4394482" y="708177"/>
                <a:ext cx="115200" cy="1382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318FA7-A8E1-FF96-7879-24F8A30D83E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79362" y="692697"/>
                  <a:ext cx="14544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02F281D-0DEC-65B4-B0B7-FAEC4B87C317}"/>
                    </a:ext>
                  </a:extLst>
                </p14:cNvPr>
                <p14:cNvContentPartPr/>
                <p14:nvPr/>
              </p14:nvContentPartPr>
              <p14:xfrm>
                <a:off x="4551082" y="727977"/>
                <a:ext cx="219240" cy="37980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02F281D-0DEC-65B4-B0B7-FAEC4B87C31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35602" y="712857"/>
                  <a:ext cx="24984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F8C827D-97DC-671F-A8DE-17F1EDA53C63}"/>
                    </a:ext>
                  </a:extLst>
                </p14:cNvPr>
                <p14:cNvContentPartPr/>
                <p14:nvPr/>
              </p14:nvContentPartPr>
              <p14:xfrm>
                <a:off x="5097202" y="544377"/>
                <a:ext cx="187920" cy="284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F8C827D-97DC-671F-A8DE-17F1EDA53C6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082082" y="529257"/>
                  <a:ext cx="2185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E699E07-F6EB-68AB-6627-6F43ED65396E}"/>
                    </a:ext>
                  </a:extLst>
                </p14:cNvPr>
                <p14:cNvContentPartPr/>
                <p14:nvPr/>
              </p14:nvContentPartPr>
              <p14:xfrm>
                <a:off x="5342722" y="501897"/>
                <a:ext cx="127800" cy="302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E699E07-F6EB-68AB-6627-6F43ED65396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327242" y="486777"/>
                  <a:ext cx="1584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390E04A-66CE-DECC-BE80-40CA766F040D}"/>
                    </a:ext>
                  </a:extLst>
                </p14:cNvPr>
                <p14:cNvContentPartPr/>
                <p14:nvPr/>
              </p14:nvContentPartPr>
              <p14:xfrm>
                <a:off x="5504722" y="721857"/>
                <a:ext cx="75600" cy="1094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A390E04A-66CE-DECC-BE80-40CA766F040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89242" y="706377"/>
                  <a:ext cx="106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E08C280-695D-9E83-E944-B0DF8DBF13FD}"/>
                    </a:ext>
                  </a:extLst>
                </p14:cNvPr>
                <p14:cNvContentPartPr/>
                <p14:nvPr/>
              </p14:nvContentPartPr>
              <p14:xfrm>
                <a:off x="5608042" y="550857"/>
                <a:ext cx="202320" cy="296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E08C280-695D-9E83-E944-B0DF8DBF13F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92922" y="535737"/>
                  <a:ext cx="2329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02AB31F-F0FD-7035-9EBA-5219555FD782}"/>
                    </a:ext>
                  </a:extLst>
                </p14:cNvPr>
                <p14:cNvContentPartPr/>
                <p14:nvPr/>
              </p14:nvContentPartPr>
              <p14:xfrm>
                <a:off x="5803882" y="709617"/>
                <a:ext cx="151200" cy="1317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02AB31F-F0FD-7035-9EBA-5219555FD78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88762" y="694497"/>
                  <a:ext cx="1818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587BF4D-E708-E549-095B-5B9720F95EE6}"/>
                    </a:ext>
                  </a:extLst>
                </p14:cNvPr>
                <p14:cNvContentPartPr/>
                <p14:nvPr/>
              </p14:nvContentPartPr>
              <p14:xfrm>
                <a:off x="6022042" y="720777"/>
                <a:ext cx="130320" cy="170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587BF4D-E708-E549-095B-5B9720F95EE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06922" y="705657"/>
                  <a:ext cx="16092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F6AF3A9-6792-1C9C-81E7-4C2296EFE36F}"/>
                    </a:ext>
                  </a:extLst>
                </p14:cNvPr>
                <p14:cNvContentPartPr/>
                <p14:nvPr/>
              </p14:nvContentPartPr>
              <p14:xfrm>
                <a:off x="6429562" y="746697"/>
                <a:ext cx="127800" cy="278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F6AF3A9-6792-1C9C-81E7-4C2296EFE36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414082" y="731217"/>
                  <a:ext cx="1584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3AAC90A-8590-015C-8A45-B1073AA73157}"/>
                    </a:ext>
                  </a:extLst>
                </p14:cNvPr>
                <p14:cNvContentPartPr/>
                <p14:nvPr/>
              </p14:nvContentPartPr>
              <p14:xfrm>
                <a:off x="6652402" y="733017"/>
                <a:ext cx="140760" cy="1173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3AAC90A-8590-015C-8A45-B1073AA73157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637282" y="717537"/>
                  <a:ext cx="17136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256A2FCD-2366-0B23-1197-60F3CAE0440E}"/>
                    </a:ext>
                  </a:extLst>
                </p14:cNvPr>
                <p14:cNvContentPartPr/>
                <p14:nvPr/>
              </p14:nvContentPartPr>
              <p14:xfrm>
                <a:off x="6812242" y="763977"/>
                <a:ext cx="126720" cy="3013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256A2FCD-2366-0B23-1197-60F3CAE0440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796762" y="748857"/>
                  <a:ext cx="15732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BCFA795-C060-F3FB-E36C-8450CB7A7EF7}"/>
                    </a:ext>
                  </a:extLst>
                </p14:cNvPr>
                <p14:cNvContentPartPr/>
                <p14:nvPr/>
              </p14:nvContentPartPr>
              <p14:xfrm>
                <a:off x="6992602" y="735177"/>
                <a:ext cx="155160" cy="131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BCFA795-C060-F3FB-E36C-8450CB7A7EF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977482" y="720057"/>
                  <a:ext cx="185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533D28E-A5CD-9564-ED77-06EBE89AFD02}"/>
                    </a:ext>
                  </a:extLst>
                </p14:cNvPr>
                <p14:cNvContentPartPr/>
                <p14:nvPr/>
              </p14:nvContentPartPr>
              <p14:xfrm>
                <a:off x="7210042" y="761097"/>
                <a:ext cx="140040" cy="997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533D28E-A5CD-9564-ED77-06EBE89AFD0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194562" y="745617"/>
                  <a:ext cx="170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7AD91F8-0E92-9A95-5FBF-C74E8C1D75A0}"/>
                    </a:ext>
                  </a:extLst>
                </p14:cNvPr>
                <p14:cNvContentPartPr/>
                <p14:nvPr/>
              </p14:nvContentPartPr>
              <p14:xfrm>
                <a:off x="7673362" y="765777"/>
                <a:ext cx="210600" cy="123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7AD91F8-0E92-9A95-5FBF-C74E8C1D75A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658242" y="750657"/>
                  <a:ext cx="24120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96A7442-B0F0-6B12-45A2-87735D91068F}"/>
                    </a:ext>
                  </a:extLst>
                </p14:cNvPr>
                <p14:cNvContentPartPr/>
                <p14:nvPr/>
              </p14:nvContentPartPr>
              <p14:xfrm>
                <a:off x="7991962" y="754617"/>
                <a:ext cx="14760" cy="155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96A7442-B0F0-6B12-45A2-87735D91068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976842" y="739497"/>
                  <a:ext cx="45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0760FC3-541B-2C03-7ABA-CA68C1B7DFEA}"/>
                    </a:ext>
                  </a:extLst>
                </p14:cNvPr>
                <p14:cNvContentPartPr/>
                <p14:nvPr/>
              </p14:nvContentPartPr>
              <p14:xfrm>
                <a:off x="8035162" y="644097"/>
                <a:ext cx="9360" cy="9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0760FC3-541B-2C03-7ABA-CA68C1B7DFE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020042" y="628977"/>
                  <a:ext cx="3960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B8F4F1CF-7DDB-E8FA-2E1E-2ED80CA6A319}"/>
                    </a:ext>
                  </a:extLst>
                </p14:cNvPr>
                <p14:cNvContentPartPr/>
                <p14:nvPr/>
              </p14:nvContentPartPr>
              <p14:xfrm>
                <a:off x="8157562" y="730497"/>
                <a:ext cx="20160" cy="156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B8F4F1CF-7DDB-E8FA-2E1E-2ED80CA6A31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42082" y="715377"/>
                  <a:ext cx="5076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B25C920B-BD09-C4CE-454D-D96EB209E035}"/>
                    </a:ext>
                  </a:extLst>
                </p14:cNvPr>
                <p14:cNvContentPartPr/>
                <p14:nvPr/>
              </p14:nvContentPartPr>
              <p14:xfrm>
                <a:off x="8160442" y="769737"/>
                <a:ext cx="145440" cy="18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B25C920B-BD09-C4CE-454D-D96EB209E03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145322" y="754617"/>
                  <a:ext cx="17604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8C5E93F-91D8-B89A-7D2C-F8C545AEAAD6}"/>
                    </a:ext>
                  </a:extLst>
                </p14:cNvPr>
                <p14:cNvContentPartPr/>
                <p14:nvPr/>
              </p14:nvContentPartPr>
              <p14:xfrm>
                <a:off x="8322442" y="589377"/>
                <a:ext cx="131760" cy="306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8C5E93F-91D8-B89A-7D2C-F8C545AEAAD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07322" y="574257"/>
                  <a:ext cx="16236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907B4F4-9C32-706C-2AB4-E9547C355DE2}"/>
                    </a:ext>
                  </a:extLst>
                </p14:cNvPr>
                <p14:cNvContentPartPr/>
                <p14:nvPr/>
              </p14:nvContentPartPr>
              <p14:xfrm>
                <a:off x="9609802" y="537897"/>
                <a:ext cx="142200" cy="3733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907B4F4-9C32-706C-2AB4-E9547C355DE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594682" y="522777"/>
                  <a:ext cx="1728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8E5569B-BBC7-22A1-2A3D-3289F6C3FF27}"/>
                    </a:ext>
                  </a:extLst>
                </p14:cNvPr>
                <p14:cNvContentPartPr/>
                <p14:nvPr/>
              </p14:nvContentPartPr>
              <p14:xfrm>
                <a:off x="9653002" y="770817"/>
                <a:ext cx="160920" cy="9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8E5569B-BBC7-22A1-2A3D-3289F6C3FF2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637882" y="755337"/>
                  <a:ext cx="1911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1750D54A-1EE0-9710-5CB5-2EB1ED0A919B}"/>
                    </a:ext>
                  </a:extLst>
                </p14:cNvPr>
                <p14:cNvContentPartPr/>
                <p14:nvPr/>
              </p14:nvContentPartPr>
              <p14:xfrm>
                <a:off x="9818242" y="734457"/>
                <a:ext cx="108720" cy="140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1750D54A-1EE0-9710-5CB5-2EB1ED0A919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803122" y="719337"/>
                  <a:ext cx="1393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F3E9C65-80CF-72CD-3855-B201B417E16E}"/>
                    </a:ext>
                  </a:extLst>
                </p14:cNvPr>
                <p14:cNvContentPartPr/>
                <p14:nvPr/>
              </p14:nvContentPartPr>
              <p14:xfrm>
                <a:off x="9911842" y="760377"/>
                <a:ext cx="97200" cy="111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F3E9C65-80CF-72CD-3855-B201B417E16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896362" y="744897"/>
                  <a:ext cx="127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E6B4E2B-738F-FC8A-056C-8E46E890980F}"/>
                    </a:ext>
                  </a:extLst>
                </p14:cNvPr>
                <p14:cNvContentPartPr/>
                <p14:nvPr/>
              </p14:nvContentPartPr>
              <p14:xfrm>
                <a:off x="10085362" y="746697"/>
                <a:ext cx="136800" cy="1087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E6B4E2B-738F-FC8A-056C-8E46E890980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070242" y="731217"/>
                  <a:ext cx="16704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5F9646C-522F-593E-34BF-D89686946253}"/>
                    </a:ext>
                  </a:extLst>
                </p14:cNvPr>
                <p14:cNvContentPartPr/>
                <p14:nvPr/>
              </p14:nvContentPartPr>
              <p14:xfrm>
                <a:off x="10239442" y="767577"/>
                <a:ext cx="128520" cy="117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E5F9646C-522F-593E-34BF-D8968694625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224322" y="752097"/>
                  <a:ext cx="1591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148055A5-A802-4FFF-3328-59AE291075EB}"/>
                    </a:ext>
                  </a:extLst>
                </p14:cNvPr>
                <p14:cNvContentPartPr/>
                <p14:nvPr/>
              </p14:nvContentPartPr>
              <p14:xfrm>
                <a:off x="10403242" y="747417"/>
                <a:ext cx="137520" cy="1256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148055A5-A802-4FFF-3328-59AE291075E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387762" y="732297"/>
                  <a:ext cx="168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0BA8389-C78D-DBB9-7A7B-049AD1A577A8}"/>
                    </a:ext>
                  </a:extLst>
                </p14:cNvPr>
                <p14:cNvContentPartPr/>
                <p14:nvPr/>
              </p14:nvContentPartPr>
              <p14:xfrm>
                <a:off x="10538242" y="744177"/>
                <a:ext cx="101160" cy="122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30BA8389-C78D-DBB9-7A7B-049AD1A577A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523122" y="729057"/>
                  <a:ext cx="1317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2480A3E1-E892-DE18-5BFD-D54D02C7233A}"/>
                    </a:ext>
                  </a:extLst>
                </p14:cNvPr>
                <p14:cNvContentPartPr/>
                <p14:nvPr/>
              </p14:nvContentPartPr>
              <p14:xfrm>
                <a:off x="10686922" y="736977"/>
                <a:ext cx="93240" cy="1047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480A3E1-E892-DE18-5BFD-D54D02C7233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671802" y="721857"/>
                  <a:ext cx="12384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870C9191-51AC-AEF7-5AE4-6DBF8D2B55B9}"/>
                    </a:ext>
                  </a:extLst>
                </p14:cNvPr>
                <p14:cNvContentPartPr/>
                <p14:nvPr/>
              </p14:nvContentPartPr>
              <p14:xfrm>
                <a:off x="10834522" y="554817"/>
                <a:ext cx="115920" cy="288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870C9191-51AC-AEF7-5AE4-6DBF8D2B55B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819402" y="539697"/>
                  <a:ext cx="1465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D8F73E5-314E-2244-EB2B-4A94E76B0AD5}"/>
                    </a:ext>
                  </a:extLst>
                </p14:cNvPr>
                <p14:cNvContentPartPr/>
                <p14:nvPr/>
              </p14:nvContentPartPr>
              <p14:xfrm>
                <a:off x="8625562" y="785217"/>
                <a:ext cx="147960" cy="371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D8F73E5-314E-2244-EB2B-4A94E76B0AD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8610442" y="769737"/>
                  <a:ext cx="17856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54680D5-8AA4-7B5D-D5AD-40028F404260}"/>
                    </a:ext>
                  </a:extLst>
                </p14:cNvPr>
                <p14:cNvContentPartPr/>
                <p14:nvPr/>
              </p14:nvContentPartPr>
              <p14:xfrm>
                <a:off x="8826802" y="791337"/>
                <a:ext cx="126360" cy="10620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B54680D5-8AA4-7B5D-D5AD-40028F40426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8811682" y="776217"/>
                  <a:ext cx="15696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9B9E57AC-3FDD-79DF-51B7-DA3FF0306BE4}"/>
                    </a:ext>
                  </a:extLst>
                </p14:cNvPr>
                <p14:cNvContentPartPr/>
                <p14:nvPr/>
              </p14:nvContentPartPr>
              <p14:xfrm>
                <a:off x="9001042" y="757137"/>
                <a:ext cx="21960" cy="1465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9B9E57AC-3FDD-79DF-51B7-DA3FF0306BE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985922" y="741657"/>
                  <a:ext cx="5256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F295D98-8DA8-CC99-B367-CD4E78EE878B}"/>
                    </a:ext>
                  </a:extLst>
                </p14:cNvPr>
                <p14:cNvContentPartPr/>
                <p14:nvPr/>
              </p14:nvContentPartPr>
              <p14:xfrm>
                <a:off x="9004282" y="787377"/>
                <a:ext cx="78120" cy="43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F295D98-8DA8-CC99-B367-CD4E78EE878B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989162" y="772257"/>
                  <a:ext cx="1087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B09823B-CCD7-948E-C232-338439A2B279}"/>
                    </a:ext>
                  </a:extLst>
                </p14:cNvPr>
                <p14:cNvContentPartPr/>
                <p14:nvPr/>
              </p14:nvContentPartPr>
              <p14:xfrm>
                <a:off x="9155842" y="772977"/>
                <a:ext cx="360" cy="799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B09823B-CCD7-948E-C232-338439A2B27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140722" y="757857"/>
                  <a:ext cx="3096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762E9355-2A59-BB9F-4B24-56C5C9FBEF01}"/>
                    </a:ext>
                  </a:extLst>
                </p14:cNvPr>
                <p14:cNvContentPartPr/>
                <p14:nvPr/>
              </p14:nvContentPartPr>
              <p14:xfrm>
                <a:off x="9172762" y="688737"/>
                <a:ext cx="11520" cy="17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62E9355-2A59-BB9F-4B24-56C5C9FBEF0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157282" y="673617"/>
                  <a:ext cx="421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2C24A97-9A43-F6ED-8C8B-D2FDBA1B8A70}"/>
                    </a:ext>
                  </a:extLst>
                </p14:cNvPr>
                <p14:cNvContentPartPr/>
                <p14:nvPr/>
              </p14:nvContentPartPr>
              <p14:xfrm>
                <a:off x="9239362" y="736257"/>
                <a:ext cx="57960" cy="1479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2C24A97-9A43-F6ED-8C8B-D2FDBA1B8A7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223882" y="720777"/>
                  <a:ext cx="885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F9CC77B2-FBBB-49D3-D7AD-97068AF0B91D}"/>
                    </a:ext>
                  </a:extLst>
                </p14:cNvPr>
                <p14:cNvContentPartPr/>
                <p14:nvPr/>
              </p14:nvContentPartPr>
              <p14:xfrm>
                <a:off x="9357802" y="807537"/>
                <a:ext cx="149400" cy="2916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F9CC77B2-FBBB-49D3-D7AD-97068AF0B91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342682" y="792417"/>
                  <a:ext cx="1796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2C53E8A-6649-7BE8-7D43-B512245F010D}"/>
                    </a:ext>
                  </a:extLst>
                </p14:cNvPr>
                <p14:cNvContentPartPr/>
                <p14:nvPr/>
              </p14:nvContentPartPr>
              <p14:xfrm>
                <a:off x="506842" y="993657"/>
                <a:ext cx="10697760" cy="333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32C53E8A-6649-7BE8-7D43-B512245F010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91362" y="978177"/>
                  <a:ext cx="10728000" cy="36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58C21A35-8AE5-3920-E0D6-FCFD0560EBF6}"/>
              </a:ext>
            </a:extLst>
          </p:cNvPr>
          <p:cNvGrpSpPr/>
          <p:nvPr/>
        </p:nvGrpSpPr>
        <p:grpSpPr>
          <a:xfrm>
            <a:off x="1140442" y="2629857"/>
            <a:ext cx="616320" cy="302040"/>
            <a:chOff x="1140442" y="2629857"/>
            <a:chExt cx="61632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2948B69-B7C5-C2F7-B7F8-3440A75F4E7E}"/>
                    </a:ext>
                  </a:extLst>
                </p14:cNvPr>
                <p14:cNvContentPartPr/>
                <p14:nvPr/>
              </p14:nvContentPartPr>
              <p14:xfrm>
                <a:off x="1140442" y="2629857"/>
                <a:ext cx="217080" cy="2610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E2948B69-B7C5-C2F7-B7F8-3440A75F4E7E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24962" y="2614737"/>
                  <a:ext cx="2473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C7B2BFF3-03B6-237F-2050-9ECA38055311}"/>
                    </a:ext>
                  </a:extLst>
                </p14:cNvPr>
                <p14:cNvContentPartPr/>
                <p14:nvPr/>
              </p14:nvContentPartPr>
              <p14:xfrm>
                <a:off x="1209202" y="2810217"/>
                <a:ext cx="131760" cy="18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C7B2BFF3-03B6-237F-2050-9ECA3805531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94082" y="2795097"/>
                  <a:ext cx="16236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8EA12F99-786C-5A56-1702-5A01A113776E}"/>
                    </a:ext>
                  </a:extLst>
                </p14:cNvPr>
                <p14:cNvContentPartPr/>
                <p14:nvPr/>
              </p14:nvContentPartPr>
              <p14:xfrm>
                <a:off x="1460482" y="2842617"/>
                <a:ext cx="116640" cy="856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8EA12F99-786C-5A56-1702-5A01A113776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445362" y="2827137"/>
                  <a:ext cx="147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0BC006A-D523-DA21-58FA-EE5E4B2A05DE}"/>
                    </a:ext>
                  </a:extLst>
                </p14:cNvPr>
                <p14:cNvContentPartPr/>
                <p14:nvPr/>
              </p14:nvContentPartPr>
              <p14:xfrm>
                <a:off x="1636882" y="2836857"/>
                <a:ext cx="119880" cy="950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0BC006A-D523-DA21-58FA-EE5E4B2A05D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621762" y="2821737"/>
                  <a:ext cx="150480" cy="12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2B5FC29E-6F75-77C5-66D9-88C3A863AD3D}"/>
                  </a:ext>
                </a:extLst>
              </p14:cNvPr>
              <p14:cNvContentPartPr/>
              <p14:nvPr/>
            </p14:nvContentPartPr>
            <p14:xfrm>
              <a:off x="2046922" y="2657937"/>
              <a:ext cx="1903680" cy="957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2B5FC29E-6F75-77C5-66D9-88C3A863AD3D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2031442" y="2642817"/>
                <a:ext cx="1934280" cy="126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Group 100">
            <a:extLst>
              <a:ext uri="{FF2B5EF4-FFF2-40B4-BE49-F238E27FC236}">
                <a16:creationId xmlns:a16="http://schemas.microsoft.com/office/drawing/2014/main" id="{9B4A0EA6-32B9-3305-3906-D94C2B1148C3}"/>
              </a:ext>
            </a:extLst>
          </p:cNvPr>
          <p:cNvGrpSpPr/>
          <p:nvPr/>
        </p:nvGrpSpPr>
        <p:grpSpPr>
          <a:xfrm>
            <a:off x="2152762" y="2908137"/>
            <a:ext cx="1769400" cy="164160"/>
            <a:chOff x="2152762" y="2908137"/>
            <a:chExt cx="1769400" cy="16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F19F345-55F0-F1BB-BD88-F3B85468FEFC}"/>
                    </a:ext>
                  </a:extLst>
                </p14:cNvPr>
                <p14:cNvContentPartPr/>
                <p14:nvPr/>
              </p14:nvContentPartPr>
              <p14:xfrm>
                <a:off x="2156002" y="2908137"/>
                <a:ext cx="1766160" cy="453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F19F345-55F0-F1BB-BD88-F3B85468FEF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140522" y="2893017"/>
                  <a:ext cx="17967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CD0D403D-9EC6-5C85-22EB-57827F41B3D7}"/>
                    </a:ext>
                  </a:extLst>
                </p14:cNvPr>
                <p14:cNvContentPartPr/>
                <p14:nvPr/>
              </p14:nvContentPartPr>
              <p14:xfrm>
                <a:off x="2152762" y="3001377"/>
                <a:ext cx="88560" cy="70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CD0D403D-9EC6-5C85-22EB-57827F41B3D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137282" y="2985897"/>
                  <a:ext cx="119160" cy="10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8AA83C1B-478A-B150-FE24-9268E83BEE50}"/>
                  </a:ext>
                </a:extLst>
              </p14:cNvPr>
              <p14:cNvContentPartPr/>
              <p14:nvPr/>
            </p14:nvContentPartPr>
            <p14:xfrm>
              <a:off x="2781682" y="2323497"/>
              <a:ext cx="147960" cy="2584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8AA83C1B-478A-B150-FE24-9268E83BEE5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766202" y="2308377"/>
                <a:ext cx="178560" cy="289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860B342-B3E0-6CB6-5EE3-117E83720244}"/>
              </a:ext>
            </a:extLst>
          </p:cNvPr>
          <p:cNvGrpSpPr/>
          <p:nvPr/>
        </p:nvGrpSpPr>
        <p:grpSpPr>
          <a:xfrm>
            <a:off x="1239802" y="4696257"/>
            <a:ext cx="3452760" cy="381240"/>
            <a:chOff x="1239802" y="4696257"/>
            <a:chExt cx="345276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7017B935-B76B-F066-6641-B4211204BE4B}"/>
                    </a:ext>
                  </a:extLst>
                </p14:cNvPr>
                <p14:cNvContentPartPr/>
                <p14:nvPr/>
              </p14:nvContentPartPr>
              <p14:xfrm>
                <a:off x="1239802" y="4736937"/>
                <a:ext cx="204120" cy="2394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7017B935-B76B-F066-6641-B4211204BE4B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224682" y="4721817"/>
                  <a:ext cx="23472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F7CDE453-70A1-CED9-B2C7-29A0FF87CA69}"/>
                    </a:ext>
                  </a:extLst>
                </p14:cNvPr>
                <p14:cNvContentPartPr/>
                <p14:nvPr/>
              </p14:nvContentPartPr>
              <p14:xfrm>
                <a:off x="1299202" y="4851057"/>
                <a:ext cx="109440" cy="1548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F7CDE453-70A1-CED9-B2C7-29A0FF87CA6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84082" y="4835577"/>
                  <a:ext cx="1400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C87F1941-6734-4B60-D48A-2C5A48D1EFD3}"/>
                    </a:ext>
                  </a:extLst>
                </p14:cNvPr>
                <p14:cNvContentPartPr/>
                <p14:nvPr/>
              </p14:nvContentPartPr>
              <p14:xfrm>
                <a:off x="1545442" y="4883097"/>
                <a:ext cx="99000" cy="1054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C87F1941-6734-4B60-D48A-2C5A48D1EFD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530322" y="4867617"/>
                  <a:ext cx="12960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383EEB0-9F6F-F74A-BCB5-AE0920B92524}"/>
                    </a:ext>
                  </a:extLst>
                </p14:cNvPr>
                <p14:cNvContentPartPr/>
                <p14:nvPr/>
              </p14:nvContentPartPr>
              <p14:xfrm>
                <a:off x="1734802" y="4842777"/>
                <a:ext cx="25920" cy="152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383EEB0-9F6F-F74A-BCB5-AE0920B92524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719682" y="4827657"/>
                  <a:ext cx="56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0A5BB12-2938-BFD1-17EF-70B5E4B029BB}"/>
                    </a:ext>
                  </a:extLst>
                </p14:cNvPr>
                <p14:cNvContentPartPr/>
                <p14:nvPr/>
              </p14:nvContentPartPr>
              <p14:xfrm>
                <a:off x="2045842" y="4699497"/>
                <a:ext cx="1923840" cy="1544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0A5BB12-2938-BFD1-17EF-70B5E4B029B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30722" y="4684017"/>
                  <a:ext cx="19544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B626C55-1617-F480-1394-53C7CE14DA24}"/>
                    </a:ext>
                  </a:extLst>
                </p14:cNvPr>
                <p14:cNvContentPartPr/>
                <p14:nvPr/>
              </p14:nvContentPartPr>
              <p14:xfrm>
                <a:off x="2138362" y="4923777"/>
                <a:ext cx="1923840" cy="799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B626C55-1617-F480-1394-53C7CE14DA2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22882" y="4908657"/>
                  <a:ext cx="19544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34654EC-637B-FD8C-F584-F12D6BFD10D5}"/>
                    </a:ext>
                  </a:extLst>
                </p14:cNvPr>
                <p14:cNvContentPartPr/>
                <p14:nvPr/>
              </p14:nvContentPartPr>
              <p14:xfrm>
                <a:off x="4242202" y="4696257"/>
                <a:ext cx="201600" cy="2937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34654EC-637B-FD8C-F584-F12D6BFD10D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226722" y="4680777"/>
                  <a:ext cx="2322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567C7B1-490C-7F12-8DE9-B7AA847AE084}"/>
                    </a:ext>
                  </a:extLst>
                </p14:cNvPr>
                <p14:cNvContentPartPr/>
                <p14:nvPr/>
              </p14:nvContentPartPr>
              <p14:xfrm>
                <a:off x="4331122" y="4824417"/>
                <a:ext cx="83880" cy="165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567C7B1-490C-7F12-8DE9-B7AA847AE08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316002" y="4809297"/>
                  <a:ext cx="114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3DEE75F-595B-52E4-C400-AF86A2B321C7}"/>
                    </a:ext>
                  </a:extLst>
                </p14:cNvPr>
                <p14:cNvContentPartPr/>
                <p14:nvPr/>
              </p14:nvContentPartPr>
              <p14:xfrm>
                <a:off x="4565482" y="4876617"/>
                <a:ext cx="19800" cy="9252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3DEE75F-595B-52E4-C400-AF86A2B321C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550002" y="4861497"/>
                  <a:ext cx="500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48E2CD1-B0A7-7A6D-B234-B9817AEEC8BF}"/>
                    </a:ext>
                  </a:extLst>
                </p14:cNvPr>
                <p14:cNvContentPartPr/>
                <p14:nvPr/>
              </p14:nvContentPartPr>
              <p14:xfrm>
                <a:off x="4656202" y="4891737"/>
                <a:ext cx="36360" cy="892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48E2CD1-B0A7-7A6D-B234-B9817AEEC8B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640722" y="4876617"/>
                  <a:ext cx="6696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85C6C3C-88B3-B1A1-94D6-4F882311E2D9}"/>
                    </a:ext>
                  </a:extLst>
                </p14:cNvPr>
                <p14:cNvContentPartPr/>
                <p14:nvPr/>
              </p14:nvContentPartPr>
              <p14:xfrm>
                <a:off x="4027282" y="4977057"/>
                <a:ext cx="62280" cy="1004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85C6C3C-88B3-B1A1-94D6-4F882311E2D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011802" y="4961577"/>
                  <a:ext cx="925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7D785411-0F20-A1EE-DD72-4E758E11D719}"/>
                    </a:ext>
                  </a:extLst>
                </p14:cNvPr>
                <p14:cNvContentPartPr/>
                <p14:nvPr/>
              </p14:nvContentPartPr>
              <p14:xfrm>
                <a:off x="2049082" y="4752417"/>
                <a:ext cx="85320" cy="100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7D785411-0F20-A1EE-DD72-4E758E11D719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033962" y="4736937"/>
                  <a:ext cx="11592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A7975A42-1F45-E032-E758-4C93FE18561F}"/>
              </a:ext>
            </a:extLst>
          </p:cNvPr>
          <p:cNvGrpSpPr/>
          <p:nvPr/>
        </p:nvGrpSpPr>
        <p:grpSpPr>
          <a:xfrm>
            <a:off x="1214602" y="3170577"/>
            <a:ext cx="504360" cy="1358280"/>
            <a:chOff x="1214602" y="3170577"/>
            <a:chExt cx="504360" cy="135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E1AD37D0-A1E8-E479-851B-1B9DCFB6145B}"/>
                    </a:ext>
                  </a:extLst>
                </p14:cNvPr>
                <p14:cNvContentPartPr/>
                <p14:nvPr/>
              </p14:nvContentPartPr>
              <p14:xfrm>
                <a:off x="1269682" y="3170577"/>
                <a:ext cx="82080" cy="13543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E1AD37D0-A1E8-E479-851B-1B9DCFB6145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254202" y="3155097"/>
                  <a:ext cx="112680" cy="138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BE05C61-42D6-85B5-F686-758C02A74117}"/>
                    </a:ext>
                  </a:extLst>
                </p14:cNvPr>
                <p14:cNvContentPartPr/>
                <p14:nvPr/>
              </p14:nvContentPartPr>
              <p14:xfrm>
                <a:off x="1618522" y="3195777"/>
                <a:ext cx="66240" cy="12344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BE05C61-42D6-85B5-F686-758C02A7411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603042" y="3180657"/>
                  <a:ext cx="96480" cy="12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7359537-2193-6711-C869-3F2DF1B8E854}"/>
                    </a:ext>
                  </a:extLst>
                </p14:cNvPr>
                <p14:cNvContentPartPr/>
                <p14:nvPr/>
              </p14:nvContentPartPr>
              <p14:xfrm>
                <a:off x="1214602" y="4478817"/>
                <a:ext cx="109080" cy="5004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7359537-2193-6711-C869-3F2DF1B8E85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199122" y="4463337"/>
                  <a:ext cx="1396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A48BF69-84BA-BB79-60A4-A08FB18339CE}"/>
                    </a:ext>
                  </a:extLst>
                </p14:cNvPr>
                <p14:cNvContentPartPr/>
                <p14:nvPr/>
              </p14:nvContentPartPr>
              <p14:xfrm>
                <a:off x="1619602" y="3219537"/>
                <a:ext cx="99360" cy="9756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A48BF69-84BA-BB79-60A4-A08FB18339C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604482" y="3204057"/>
                  <a:ext cx="12996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1D36D9D-533F-6BF6-9C01-362855D19C78}"/>
              </a:ext>
            </a:extLst>
          </p:cNvPr>
          <p:cNvGrpSpPr/>
          <p:nvPr/>
        </p:nvGrpSpPr>
        <p:grpSpPr>
          <a:xfrm>
            <a:off x="4227802" y="3222777"/>
            <a:ext cx="483120" cy="1259640"/>
            <a:chOff x="4227802" y="3222777"/>
            <a:chExt cx="483120" cy="12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6C9D2F43-C7ED-9729-2244-CA540C751EC0}"/>
                    </a:ext>
                  </a:extLst>
                </p14:cNvPr>
                <p14:cNvContentPartPr/>
                <p14:nvPr/>
              </p14:nvContentPartPr>
              <p14:xfrm>
                <a:off x="4227802" y="3222777"/>
                <a:ext cx="75600" cy="125964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6C9D2F43-C7ED-9729-2244-CA540C751EC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12322" y="3207297"/>
                  <a:ext cx="106200" cy="12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D39382F-159E-E3FB-1E93-DE4D3EED4F28}"/>
                    </a:ext>
                  </a:extLst>
                </p14:cNvPr>
                <p14:cNvContentPartPr/>
                <p14:nvPr/>
              </p14:nvContentPartPr>
              <p14:xfrm>
                <a:off x="4505362" y="3238617"/>
                <a:ext cx="54000" cy="121392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D39382F-159E-E3FB-1E93-DE4D3EED4F28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489882" y="3223497"/>
                  <a:ext cx="84600" cy="12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10D27B48-7049-5C8E-D8F2-3685B66A0AB5}"/>
                    </a:ext>
                  </a:extLst>
                </p14:cNvPr>
                <p14:cNvContentPartPr/>
                <p14:nvPr/>
              </p14:nvContentPartPr>
              <p14:xfrm>
                <a:off x="4601482" y="4276497"/>
                <a:ext cx="109440" cy="1785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10D27B48-7049-5C8E-D8F2-3685B66A0AB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586362" y="4261377"/>
                  <a:ext cx="140040" cy="20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7F380AA7-162B-F7A7-03AA-C1F17591C0B4}"/>
                  </a:ext>
                </a:extLst>
              </p14:cNvPr>
              <p14:cNvContentPartPr/>
              <p14:nvPr/>
            </p14:nvContentPartPr>
            <p14:xfrm>
              <a:off x="4190002" y="3228177"/>
              <a:ext cx="46800" cy="1494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7F380AA7-162B-F7A7-03AA-C1F17591C0B4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174882" y="3213057"/>
                <a:ext cx="77400" cy="18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B6B0B14-B708-9609-CC5F-B2637F294C05}"/>
              </a:ext>
            </a:extLst>
          </p:cNvPr>
          <p:cNvGrpSpPr/>
          <p:nvPr/>
        </p:nvGrpSpPr>
        <p:grpSpPr>
          <a:xfrm>
            <a:off x="2856202" y="3070137"/>
            <a:ext cx="236880" cy="249120"/>
            <a:chOff x="2856202" y="3070137"/>
            <a:chExt cx="23688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FDCDE23A-01CE-90A0-587D-5B58A60CDE09}"/>
                    </a:ext>
                  </a:extLst>
                </p14:cNvPr>
                <p14:cNvContentPartPr/>
                <p14:nvPr/>
              </p14:nvContentPartPr>
              <p14:xfrm>
                <a:off x="2856202" y="3070137"/>
                <a:ext cx="82080" cy="2491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FDCDE23A-01CE-90A0-587D-5B58A60CDE09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840722" y="3055017"/>
                  <a:ext cx="1126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1C835098-3AD0-57C8-E488-87A4C6AD9444}"/>
                    </a:ext>
                  </a:extLst>
                </p14:cNvPr>
                <p14:cNvContentPartPr/>
                <p14:nvPr/>
              </p14:nvContentPartPr>
              <p14:xfrm>
                <a:off x="2989042" y="3093537"/>
                <a:ext cx="104040" cy="432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C835098-3AD0-57C8-E488-87A4C6AD944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973922" y="3078417"/>
                  <a:ext cx="13464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EF729F6C-565A-15CA-8D5F-0D74AB0A9363}"/>
              </a:ext>
            </a:extLst>
          </p:cNvPr>
          <p:cNvGrpSpPr/>
          <p:nvPr/>
        </p:nvGrpSpPr>
        <p:grpSpPr>
          <a:xfrm>
            <a:off x="4722442" y="3586017"/>
            <a:ext cx="417600" cy="277920"/>
            <a:chOff x="4722442" y="3586017"/>
            <a:chExt cx="417600" cy="27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585A491-A77B-831C-4C1A-A84325A9A6A9}"/>
                    </a:ext>
                  </a:extLst>
                </p14:cNvPr>
                <p14:cNvContentPartPr/>
                <p14:nvPr/>
              </p14:nvContentPartPr>
              <p14:xfrm>
                <a:off x="4722442" y="3586017"/>
                <a:ext cx="111960" cy="248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585A491-A77B-831C-4C1A-A84325A9A6A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707322" y="3570897"/>
                  <a:ext cx="1422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01271D94-7097-F290-CC85-89C97186E967}"/>
                    </a:ext>
                  </a:extLst>
                </p14:cNvPr>
                <p14:cNvContentPartPr/>
                <p14:nvPr/>
              </p14:nvContentPartPr>
              <p14:xfrm>
                <a:off x="4892002" y="3785097"/>
                <a:ext cx="1800" cy="74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01271D94-7097-F290-CC85-89C97186E96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876522" y="3769617"/>
                  <a:ext cx="324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801CED4A-F3A5-F1FD-C851-F7BD51254B67}"/>
                    </a:ext>
                  </a:extLst>
                </p14:cNvPr>
                <p14:cNvContentPartPr/>
                <p14:nvPr/>
              </p14:nvContentPartPr>
              <p14:xfrm>
                <a:off x="5020882" y="3627777"/>
                <a:ext cx="119160" cy="2361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801CED4A-F3A5-F1FD-C851-F7BD51254B6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5005762" y="3612297"/>
                  <a:ext cx="149400" cy="26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C461C6E-AA4C-DE3D-7BA9-D9591AE72B0E}"/>
              </a:ext>
            </a:extLst>
          </p:cNvPr>
          <p:cNvGrpSpPr/>
          <p:nvPr/>
        </p:nvGrpSpPr>
        <p:grpSpPr>
          <a:xfrm>
            <a:off x="3887602" y="3578097"/>
            <a:ext cx="163440" cy="308160"/>
            <a:chOff x="3887602" y="3578097"/>
            <a:chExt cx="163440" cy="30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3621937F-4BEC-2800-4A5E-6483A0C64A93}"/>
                    </a:ext>
                  </a:extLst>
                </p14:cNvPr>
                <p14:cNvContentPartPr/>
                <p14:nvPr/>
              </p14:nvContentPartPr>
              <p14:xfrm>
                <a:off x="3887602" y="3670257"/>
                <a:ext cx="106920" cy="2160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3621937F-4BEC-2800-4A5E-6483A0C64A9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872482" y="3655137"/>
                  <a:ext cx="13752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F18DAAEF-8915-364C-39EE-E2C08EA53430}"/>
                    </a:ext>
                  </a:extLst>
                </p14:cNvPr>
                <p14:cNvContentPartPr/>
                <p14:nvPr/>
              </p14:nvContentPartPr>
              <p14:xfrm>
                <a:off x="3981562" y="3578097"/>
                <a:ext cx="69480" cy="2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F18DAAEF-8915-364C-39EE-E2C08EA5343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966082" y="3562977"/>
                  <a:ext cx="9972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95F0885E-2B99-BF3D-00F1-468D9985EBEA}"/>
              </a:ext>
            </a:extLst>
          </p:cNvPr>
          <p:cNvGrpSpPr/>
          <p:nvPr/>
        </p:nvGrpSpPr>
        <p:grpSpPr>
          <a:xfrm>
            <a:off x="2900122" y="4367217"/>
            <a:ext cx="203040" cy="270720"/>
            <a:chOff x="2900122" y="4367217"/>
            <a:chExt cx="20304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CEBE4FCF-BEFA-4429-E9D8-4F15419D1DBA}"/>
                    </a:ext>
                  </a:extLst>
                </p14:cNvPr>
                <p14:cNvContentPartPr/>
                <p14:nvPr/>
              </p14:nvContentPartPr>
              <p14:xfrm>
                <a:off x="2900122" y="4452177"/>
                <a:ext cx="128520" cy="1857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CEBE4FCF-BEFA-4429-E9D8-4F15419D1DB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85002" y="4437057"/>
                  <a:ext cx="1591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83A891C6-7629-B19F-8C5A-3C21942DD015}"/>
                    </a:ext>
                  </a:extLst>
                </p14:cNvPr>
                <p14:cNvContentPartPr/>
                <p14:nvPr/>
              </p14:nvContentPartPr>
              <p14:xfrm>
                <a:off x="3048442" y="4367217"/>
                <a:ext cx="54720" cy="432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3A891C6-7629-B19F-8C5A-3C21942DD015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033322" y="4352097"/>
                  <a:ext cx="8532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763891B4-62B8-AB33-21A2-4D3BA85A6479}"/>
              </a:ext>
            </a:extLst>
          </p:cNvPr>
          <p:cNvGrpSpPr/>
          <p:nvPr/>
        </p:nvGrpSpPr>
        <p:grpSpPr>
          <a:xfrm>
            <a:off x="1799962" y="3582057"/>
            <a:ext cx="205560" cy="321840"/>
            <a:chOff x="1799962" y="3582057"/>
            <a:chExt cx="205560" cy="32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8FFCADD-31A7-41ED-92E4-A55B1692D37E}"/>
                    </a:ext>
                  </a:extLst>
                </p14:cNvPr>
                <p14:cNvContentPartPr/>
                <p14:nvPr/>
              </p14:nvContentPartPr>
              <p14:xfrm>
                <a:off x="1799962" y="3670257"/>
                <a:ext cx="102240" cy="233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8FFCADD-31A7-41ED-92E4-A55B1692D37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784482" y="3655137"/>
                  <a:ext cx="1328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EE10CF29-428A-757D-4A1F-8317B754080D}"/>
                    </a:ext>
                  </a:extLst>
                </p14:cNvPr>
                <p14:cNvContentPartPr/>
                <p14:nvPr/>
              </p14:nvContentPartPr>
              <p14:xfrm>
                <a:off x="1919842" y="3582057"/>
                <a:ext cx="85680" cy="14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EE10CF29-428A-757D-4A1F-8317B754080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904362" y="3566577"/>
                  <a:ext cx="116280" cy="4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96952684-62F1-1847-B38A-04AA38BA3E79}"/>
                  </a:ext>
                </a:extLst>
              </p14:cNvPr>
              <p14:cNvContentPartPr/>
              <p14:nvPr/>
            </p14:nvContentPartPr>
            <p14:xfrm>
              <a:off x="974482" y="3571617"/>
              <a:ext cx="102240" cy="2538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96952684-62F1-1847-B38A-04AA38BA3E79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959002" y="3556137"/>
                <a:ext cx="132840" cy="28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3" name="Group 152">
            <a:extLst>
              <a:ext uri="{FF2B5EF4-FFF2-40B4-BE49-F238E27FC236}">
                <a16:creationId xmlns:a16="http://schemas.microsoft.com/office/drawing/2014/main" id="{B577F183-7E6B-7F53-811E-C39F751B30FE}"/>
              </a:ext>
            </a:extLst>
          </p:cNvPr>
          <p:cNvGrpSpPr/>
          <p:nvPr/>
        </p:nvGrpSpPr>
        <p:grpSpPr>
          <a:xfrm>
            <a:off x="2836042" y="5180457"/>
            <a:ext cx="516960" cy="253800"/>
            <a:chOff x="2836042" y="5180457"/>
            <a:chExt cx="516960" cy="25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DE421A14-D384-E775-4549-E5CD703D2653}"/>
                    </a:ext>
                  </a:extLst>
                </p14:cNvPr>
                <p14:cNvContentPartPr/>
                <p14:nvPr/>
              </p14:nvContentPartPr>
              <p14:xfrm>
                <a:off x="2836042" y="5180457"/>
                <a:ext cx="91800" cy="2322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DE421A14-D384-E775-4549-E5CD703D265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820922" y="5165337"/>
                  <a:ext cx="1224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47E58C8B-8FD0-0FCF-93B5-EB981161D504}"/>
                    </a:ext>
                  </a:extLst>
                </p14:cNvPr>
                <p14:cNvContentPartPr/>
                <p14:nvPr/>
              </p14:nvContentPartPr>
              <p14:xfrm>
                <a:off x="2984362" y="5347497"/>
                <a:ext cx="102960" cy="8388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47E58C8B-8FD0-0FCF-93B5-EB981161D50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2969242" y="5332017"/>
                  <a:ext cx="1335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FF4F7CE2-9764-C1B0-44BA-FBC8A1A82F0F}"/>
                    </a:ext>
                  </a:extLst>
                </p14:cNvPr>
                <p14:cNvContentPartPr/>
                <p14:nvPr/>
              </p14:nvContentPartPr>
              <p14:xfrm>
                <a:off x="3188122" y="5190897"/>
                <a:ext cx="164880" cy="243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FF4F7CE2-9764-C1B0-44BA-FBC8A1A82F0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173002" y="5175777"/>
                  <a:ext cx="195120" cy="27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ED8D24C6-9BA9-93D3-E4E3-419CDB8AB87F}"/>
              </a:ext>
            </a:extLst>
          </p:cNvPr>
          <p:cNvGrpSpPr/>
          <p:nvPr/>
        </p:nvGrpSpPr>
        <p:grpSpPr>
          <a:xfrm>
            <a:off x="1239082" y="1868817"/>
            <a:ext cx="218520" cy="464040"/>
            <a:chOff x="1239082" y="1868817"/>
            <a:chExt cx="21852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7FE6307B-5E5E-7925-3D06-A09E28B0B5D9}"/>
                    </a:ext>
                  </a:extLst>
                </p14:cNvPr>
                <p14:cNvContentPartPr/>
                <p14:nvPr/>
              </p14:nvContentPartPr>
              <p14:xfrm>
                <a:off x="1239082" y="1868817"/>
                <a:ext cx="89280" cy="4640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7FE6307B-5E5E-7925-3D06-A09E28B0B5D9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223962" y="1853337"/>
                  <a:ext cx="11988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DB7F53E-FDCC-2AB6-4697-9F64AAFD4B17}"/>
                    </a:ext>
                  </a:extLst>
                </p14:cNvPr>
                <p14:cNvContentPartPr/>
                <p14:nvPr/>
              </p14:nvContentPartPr>
              <p14:xfrm>
                <a:off x="1344202" y="2187777"/>
                <a:ext cx="113400" cy="138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DB7F53E-FDCC-2AB6-4697-9F64AAFD4B1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328722" y="2172657"/>
                  <a:ext cx="144000" cy="16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6AE44AD5-78BD-5412-BFEF-E77047DF6BD1}"/>
              </a:ext>
            </a:extLst>
          </p:cNvPr>
          <p:cNvGrpSpPr/>
          <p:nvPr/>
        </p:nvGrpSpPr>
        <p:grpSpPr>
          <a:xfrm>
            <a:off x="4357762" y="1852617"/>
            <a:ext cx="249840" cy="470520"/>
            <a:chOff x="4357762" y="1852617"/>
            <a:chExt cx="249840" cy="47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210DD1B8-298A-5306-1516-08CB450D4D2F}"/>
                    </a:ext>
                  </a:extLst>
                </p14:cNvPr>
                <p14:cNvContentPartPr/>
                <p14:nvPr/>
              </p14:nvContentPartPr>
              <p14:xfrm>
                <a:off x="4357762" y="1852617"/>
                <a:ext cx="108000" cy="4705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210DD1B8-298A-5306-1516-08CB450D4D2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342282" y="1837497"/>
                  <a:ext cx="138240" cy="50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09EA3128-0AA8-6C68-7F23-356E3EB3AAF6}"/>
                    </a:ext>
                  </a:extLst>
                </p14:cNvPr>
                <p14:cNvContentPartPr/>
                <p14:nvPr/>
              </p14:nvContentPartPr>
              <p14:xfrm>
                <a:off x="4481602" y="2199297"/>
                <a:ext cx="126000" cy="99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09EA3128-0AA8-6C68-7F23-356E3EB3AAF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466122" y="2183817"/>
                  <a:ext cx="15624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6A26952-3B41-BBAA-A25E-FBC35CA1F119}"/>
              </a:ext>
            </a:extLst>
          </p:cNvPr>
          <p:cNvGrpSpPr/>
          <p:nvPr/>
        </p:nvGrpSpPr>
        <p:grpSpPr>
          <a:xfrm>
            <a:off x="4953202" y="4918377"/>
            <a:ext cx="251640" cy="456840"/>
            <a:chOff x="4953202" y="4918377"/>
            <a:chExt cx="25164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B7C13DF4-F113-3E48-5051-F4FBD253B53B}"/>
                    </a:ext>
                  </a:extLst>
                </p14:cNvPr>
                <p14:cNvContentPartPr/>
                <p14:nvPr/>
              </p14:nvContentPartPr>
              <p14:xfrm>
                <a:off x="4953202" y="4918377"/>
                <a:ext cx="74160" cy="456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B7C13DF4-F113-3E48-5051-F4FBD253B53B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937722" y="4902897"/>
                  <a:ext cx="104760" cy="48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08473E23-66ED-A807-2857-CDA4015DC41D}"/>
                    </a:ext>
                  </a:extLst>
                </p14:cNvPr>
                <p14:cNvContentPartPr/>
                <p14:nvPr/>
              </p14:nvContentPartPr>
              <p14:xfrm>
                <a:off x="5069842" y="5254257"/>
                <a:ext cx="135000" cy="957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08473E23-66ED-A807-2857-CDA4015DC41D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054722" y="5239137"/>
                  <a:ext cx="165600" cy="12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A826AB14-B0E5-07FC-339F-CAB5C20EE3EE}"/>
              </a:ext>
            </a:extLst>
          </p:cNvPr>
          <p:cNvGrpSpPr/>
          <p:nvPr/>
        </p:nvGrpSpPr>
        <p:grpSpPr>
          <a:xfrm>
            <a:off x="812482" y="4942497"/>
            <a:ext cx="227520" cy="549720"/>
            <a:chOff x="812482" y="4942497"/>
            <a:chExt cx="227520" cy="54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8BC3A65D-0587-A559-8C3B-2C9C0022910A}"/>
                    </a:ext>
                  </a:extLst>
                </p14:cNvPr>
                <p14:cNvContentPartPr/>
                <p14:nvPr/>
              </p14:nvContentPartPr>
              <p14:xfrm>
                <a:off x="812482" y="4942497"/>
                <a:ext cx="94320" cy="5497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8BC3A65D-0587-A559-8C3B-2C9C0022910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7002" y="4927017"/>
                  <a:ext cx="124560" cy="58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164F9759-E336-44FF-B7C7-0BDFD9D29A6C}"/>
                    </a:ext>
                  </a:extLst>
                </p14:cNvPr>
                <p14:cNvContentPartPr/>
                <p14:nvPr/>
              </p14:nvContentPartPr>
              <p14:xfrm>
                <a:off x="921562" y="5353257"/>
                <a:ext cx="118440" cy="1213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164F9759-E336-44FF-B7C7-0BDFD9D29A6C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06082" y="5338137"/>
                  <a:ext cx="14868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520F3B9E-4FEC-75EF-2827-69B97904C94A}"/>
              </a:ext>
            </a:extLst>
          </p:cNvPr>
          <p:cNvGrpSpPr/>
          <p:nvPr/>
        </p:nvGrpSpPr>
        <p:grpSpPr>
          <a:xfrm>
            <a:off x="4050322" y="2309817"/>
            <a:ext cx="102960" cy="126360"/>
            <a:chOff x="4050322" y="2309817"/>
            <a:chExt cx="102960" cy="12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B4A57FE5-6C68-FD09-E6FF-A469A288A2AE}"/>
                    </a:ext>
                  </a:extLst>
                </p14:cNvPr>
                <p14:cNvContentPartPr/>
                <p14:nvPr/>
              </p14:nvContentPartPr>
              <p14:xfrm>
                <a:off x="4050322" y="2309817"/>
                <a:ext cx="102960" cy="126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B4A57FE5-6C68-FD09-E6FF-A469A288A2A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4035202" y="2294697"/>
                  <a:ext cx="1335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B7B4BBA-3151-B24B-3C72-BC30587DB8EE}"/>
                    </a:ext>
                  </a:extLst>
                </p14:cNvPr>
                <p14:cNvContentPartPr/>
                <p14:nvPr/>
              </p14:nvContentPartPr>
              <p14:xfrm>
                <a:off x="4091362" y="2399817"/>
                <a:ext cx="48600" cy="61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B7B4BBA-3151-B24B-3C72-BC30587DB8E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076242" y="2384337"/>
                  <a:ext cx="7884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6DBA420-050A-B134-6FD8-CC91C920075B}"/>
              </a:ext>
            </a:extLst>
          </p:cNvPr>
          <p:cNvGrpSpPr/>
          <p:nvPr/>
        </p:nvGrpSpPr>
        <p:grpSpPr>
          <a:xfrm>
            <a:off x="4758802" y="5422737"/>
            <a:ext cx="106200" cy="147960"/>
            <a:chOff x="4758802" y="5422737"/>
            <a:chExt cx="106200" cy="14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3A4A7C9D-ED0C-3D40-A2DD-4B6ABDF4775D}"/>
                    </a:ext>
                  </a:extLst>
                </p14:cNvPr>
                <p14:cNvContentPartPr/>
                <p14:nvPr/>
              </p14:nvContentPartPr>
              <p14:xfrm>
                <a:off x="4758802" y="5422737"/>
                <a:ext cx="106200" cy="147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3A4A7C9D-ED0C-3D40-A2DD-4B6ABDF4775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743322" y="5407617"/>
                  <a:ext cx="1368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E6C811ED-93DE-60FA-02A8-46CAB04AD087}"/>
                    </a:ext>
                  </a:extLst>
                </p14:cNvPr>
                <p14:cNvContentPartPr/>
                <p14:nvPr/>
              </p14:nvContentPartPr>
              <p14:xfrm>
                <a:off x="4778602" y="5505537"/>
                <a:ext cx="68400" cy="180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E6C811ED-93DE-60FA-02A8-46CAB04AD08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763482" y="5490057"/>
                  <a:ext cx="9900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2BA48903-F56B-76F2-92EB-B3A1222D63EA}"/>
              </a:ext>
            </a:extLst>
          </p:cNvPr>
          <p:cNvGrpSpPr/>
          <p:nvPr/>
        </p:nvGrpSpPr>
        <p:grpSpPr>
          <a:xfrm>
            <a:off x="1194082" y="5442897"/>
            <a:ext cx="115920" cy="160560"/>
            <a:chOff x="1194082" y="5442897"/>
            <a:chExt cx="115920" cy="16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6BEAFB2E-16C0-A9F2-702E-7BFE0E400DD0}"/>
                    </a:ext>
                  </a:extLst>
                </p14:cNvPr>
                <p14:cNvContentPartPr/>
                <p14:nvPr/>
              </p14:nvContentPartPr>
              <p14:xfrm>
                <a:off x="1194082" y="5442897"/>
                <a:ext cx="23760" cy="15372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6BEAFB2E-16C0-A9F2-702E-7BFE0E400DD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178962" y="5427777"/>
                  <a:ext cx="540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DA3B5371-4AA1-8D20-E31F-4FEE30EB7227}"/>
                    </a:ext>
                  </a:extLst>
                </p14:cNvPr>
                <p14:cNvContentPartPr/>
                <p14:nvPr/>
              </p14:nvContentPartPr>
              <p14:xfrm>
                <a:off x="1232602" y="5450817"/>
                <a:ext cx="77400" cy="15264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DA3B5371-4AA1-8D20-E31F-4FEE30EB7227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217482" y="5435697"/>
                  <a:ext cx="108000" cy="183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FFB8B2C4-B04D-CD99-A17C-AD4BB36EA6D7}"/>
              </a:ext>
            </a:extLst>
          </p:cNvPr>
          <p:cNvGrpSpPr/>
          <p:nvPr/>
        </p:nvGrpSpPr>
        <p:grpSpPr>
          <a:xfrm>
            <a:off x="5268922" y="5440377"/>
            <a:ext cx="82800" cy="186480"/>
            <a:chOff x="5268922" y="5440377"/>
            <a:chExt cx="82800" cy="18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AE37329-6753-2282-CBC5-570332D7AEEA}"/>
                    </a:ext>
                  </a:extLst>
                </p14:cNvPr>
                <p14:cNvContentPartPr/>
                <p14:nvPr/>
              </p14:nvContentPartPr>
              <p14:xfrm>
                <a:off x="5268922" y="5440377"/>
                <a:ext cx="14760" cy="16884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AE37329-6753-2282-CBC5-570332D7AEE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253442" y="5425257"/>
                  <a:ext cx="453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C74E9C2-CC72-2EAA-989D-17B9E487DFDD}"/>
                    </a:ext>
                  </a:extLst>
                </p14:cNvPr>
                <p14:cNvContentPartPr/>
                <p14:nvPr/>
              </p14:nvContentPartPr>
              <p14:xfrm>
                <a:off x="5293762" y="5460537"/>
                <a:ext cx="57960" cy="166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C74E9C2-CC72-2EAA-989D-17B9E487DFDD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278642" y="5445417"/>
                  <a:ext cx="88560" cy="196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7" name="Picture 186">
            <a:extLst>
              <a:ext uri="{FF2B5EF4-FFF2-40B4-BE49-F238E27FC236}">
                <a16:creationId xmlns:a16="http://schemas.microsoft.com/office/drawing/2014/main" id="{69393CD7-3575-47A8-4AE4-2DBF814C022E}"/>
              </a:ext>
            </a:extLst>
          </p:cNvPr>
          <p:cNvPicPr>
            <a:picLocks noChangeAspect="1"/>
          </p:cNvPicPr>
          <p:nvPr/>
        </p:nvPicPr>
        <p:blipFill>
          <a:blip r:embed="rId244"/>
          <a:stretch>
            <a:fillRect/>
          </a:stretch>
        </p:blipFill>
        <p:spPr>
          <a:xfrm>
            <a:off x="7748200" y="4253213"/>
            <a:ext cx="3183998" cy="2580968"/>
          </a:xfrm>
          <a:prstGeom prst="rect">
            <a:avLst/>
          </a:prstGeom>
        </p:spPr>
      </p:pic>
      <p:pic>
        <p:nvPicPr>
          <p:cNvPr id="188" name="Picture 187">
            <a:extLst>
              <a:ext uri="{FF2B5EF4-FFF2-40B4-BE49-F238E27FC236}">
                <a16:creationId xmlns:a16="http://schemas.microsoft.com/office/drawing/2014/main" id="{4438E408-1E2D-000E-594C-D5BA32F78B05}"/>
              </a:ext>
            </a:extLst>
          </p:cNvPr>
          <p:cNvPicPr>
            <a:picLocks noChangeAspect="1"/>
          </p:cNvPicPr>
          <p:nvPr/>
        </p:nvPicPr>
        <p:blipFill>
          <a:blip r:embed="rId245"/>
          <a:stretch>
            <a:fillRect/>
          </a:stretch>
        </p:blipFill>
        <p:spPr>
          <a:xfrm>
            <a:off x="9182103" y="1673726"/>
            <a:ext cx="2988801" cy="2422741"/>
          </a:xfrm>
          <a:prstGeom prst="rect">
            <a:avLst/>
          </a:prstGeom>
        </p:spPr>
      </p:pic>
      <p:pic>
        <p:nvPicPr>
          <p:cNvPr id="189" name="Picture 188">
            <a:extLst>
              <a:ext uri="{FF2B5EF4-FFF2-40B4-BE49-F238E27FC236}">
                <a16:creationId xmlns:a16="http://schemas.microsoft.com/office/drawing/2014/main" id="{B8E53B87-9BF6-F62C-6C89-55E1CC276DCD}"/>
              </a:ext>
            </a:extLst>
          </p:cNvPr>
          <p:cNvPicPr>
            <a:picLocks noChangeAspect="1"/>
          </p:cNvPicPr>
          <p:nvPr/>
        </p:nvPicPr>
        <p:blipFill>
          <a:blip r:embed="rId246"/>
          <a:stretch>
            <a:fillRect/>
          </a:stretch>
        </p:blipFill>
        <p:spPr>
          <a:xfrm>
            <a:off x="6076743" y="1627062"/>
            <a:ext cx="3136357" cy="2542350"/>
          </a:xfrm>
          <a:prstGeom prst="rect">
            <a:avLst/>
          </a:prstGeom>
        </p:spPr>
      </p:pic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A05BA9D-DD8C-8D5A-9E73-F2A23B7F1A69}"/>
              </a:ext>
            </a:extLst>
          </p:cNvPr>
          <p:cNvGrpSpPr/>
          <p:nvPr/>
        </p:nvGrpSpPr>
        <p:grpSpPr>
          <a:xfrm>
            <a:off x="6590842" y="2326017"/>
            <a:ext cx="129240" cy="207360"/>
            <a:chOff x="6590842" y="2326017"/>
            <a:chExt cx="129240" cy="20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9E384A5D-AE24-D87C-4A04-C93341800C05}"/>
                    </a:ext>
                  </a:extLst>
                </p14:cNvPr>
                <p14:cNvContentPartPr/>
                <p14:nvPr/>
              </p14:nvContentPartPr>
              <p14:xfrm>
                <a:off x="6590842" y="2326017"/>
                <a:ext cx="22680" cy="20736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9E384A5D-AE24-D87C-4A04-C93341800C05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575362" y="2310537"/>
                  <a:ext cx="5328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5928ECA2-AB14-13CE-2683-0CE805FD9B46}"/>
                    </a:ext>
                  </a:extLst>
                </p14:cNvPr>
                <p14:cNvContentPartPr/>
                <p14:nvPr/>
              </p14:nvContentPartPr>
              <p14:xfrm>
                <a:off x="6709282" y="2384337"/>
                <a:ext cx="360" cy="90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5928ECA2-AB14-13CE-2683-0CE805FD9B46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694162" y="2369217"/>
                  <a:ext cx="30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C26FFAD2-D0BF-BFF1-06CA-4736BD2A5175}"/>
                    </a:ext>
                  </a:extLst>
                </p14:cNvPr>
                <p14:cNvContentPartPr/>
                <p14:nvPr/>
              </p14:nvContentPartPr>
              <p14:xfrm>
                <a:off x="6712522" y="2495937"/>
                <a:ext cx="7560" cy="1404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C26FFAD2-D0BF-BFF1-06CA-4736BD2A517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697402" y="2480817"/>
                  <a:ext cx="38160" cy="4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98556FB1-BA0B-D00A-ACEF-5FA95F5F3C17}"/>
                  </a:ext>
                </a:extLst>
              </p14:cNvPr>
              <p14:cNvContentPartPr/>
              <p14:nvPr/>
            </p14:nvContentPartPr>
            <p14:xfrm>
              <a:off x="6877042" y="2320977"/>
              <a:ext cx="2880" cy="2264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98556FB1-BA0B-D00A-ACEF-5FA95F5F3C17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6861922" y="2305857"/>
                <a:ext cx="33120" cy="25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01" name="Group 200">
            <a:extLst>
              <a:ext uri="{FF2B5EF4-FFF2-40B4-BE49-F238E27FC236}">
                <a16:creationId xmlns:a16="http://schemas.microsoft.com/office/drawing/2014/main" id="{C88C3D38-D74D-4E34-93E7-E1AB48E98D9A}"/>
              </a:ext>
            </a:extLst>
          </p:cNvPr>
          <p:cNvGrpSpPr/>
          <p:nvPr/>
        </p:nvGrpSpPr>
        <p:grpSpPr>
          <a:xfrm>
            <a:off x="9552922" y="2506377"/>
            <a:ext cx="423000" cy="235440"/>
            <a:chOff x="9552922" y="2506377"/>
            <a:chExt cx="423000" cy="235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06BF2F33-9A07-E5D6-A389-577D89C2898D}"/>
                    </a:ext>
                  </a:extLst>
                </p14:cNvPr>
                <p14:cNvContentPartPr/>
                <p14:nvPr/>
              </p14:nvContentPartPr>
              <p14:xfrm>
                <a:off x="9552922" y="2506377"/>
                <a:ext cx="22680" cy="1598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06BF2F33-9A07-E5D6-A389-577D89C2898D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537802" y="2491257"/>
                  <a:ext cx="5328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E71405E5-7F18-BBE3-AADD-B638F597FE7F}"/>
                    </a:ext>
                  </a:extLst>
                </p14:cNvPr>
                <p14:cNvContentPartPr/>
                <p14:nvPr/>
              </p14:nvContentPartPr>
              <p14:xfrm>
                <a:off x="9663442" y="2535897"/>
                <a:ext cx="88560" cy="1393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E71405E5-7F18-BBE3-AADD-B638F597FE7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9648322" y="2520777"/>
                  <a:ext cx="1191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B865BA04-AEE0-3AC9-E21D-24D5DDC8B1C9}"/>
                    </a:ext>
                  </a:extLst>
                </p14:cNvPr>
                <p14:cNvContentPartPr/>
                <p14:nvPr/>
              </p14:nvContentPartPr>
              <p14:xfrm>
                <a:off x="9841642" y="2548857"/>
                <a:ext cx="360" cy="3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B865BA04-AEE0-3AC9-E21D-24D5DDC8B1C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826522" y="253373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8A4E60F4-9EB4-3417-4076-06CEF08422DA}"/>
                    </a:ext>
                  </a:extLst>
                </p14:cNvPr>
                <p14:cNvContentPartPr/>
                <p14:nvPr/>
              </p14:nvContentPartPr>
              <p14:xfrm>
                <a:off x="9855322" y="2670897"/>
                <a:ext cx="360" cy="36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8A4E60F4-9EB4-3417-4076-06CEF08422D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840202" y="265541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978816D8-CAEF-1161-5FB1-302E068C89E4}"/>
                    </a:ext>
                  </a:extLst>
                </p14:cNvPr>
                <p14:cNvContentPartPr/>
                <p14:nvPr/>
              </p14:nvContentPartPr>
              <p14:xfrm>
                <a:off x="9967642" y="2569737"/>
                <a:ext cx="8280" cy="17208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978816D8-CAEF-1161-5FB1-302E068C89E4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9952162" y="2554617"/>
                  <a:ext cx="3888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F304C61B-1BD3-983B-D6DE-EF582B4C2D1F}"/>
              </a:ext>
            </a:extLst>
          </p:cNvPr>
          <p:cNvGrpSpPr/>
          <p:nvPr/>
        </p:nvGrpSpPr>
        <p:grpSpPr>
          <a:xfrm>
            <a:off x="8785402" y="4898217"/>
            <a:ext cx="297000" cy="143280"/>
            <a:chOff x="8785402" y="4898217"/>
            <a:chExt cx="297000" cy="14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CE899D55-F81C-8587-429D-1C2ADFEEEC52}"/>
                    </a:ext>
                  </a:extLst>
                </p14:cNvPr>
                <p14:cNvContentPartPr/>
                <p14:nvPr/>
              </p14:nvContentPartPr>
              <p14:xfrm>
                <a:off x="8785402" y="4898217"/>
                <a:ext cx="4320" cy="1238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CE899D55-F81C-8587-429D-1C2ADFEEEC5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769922" y="4883097"/>
                  <a:ext cx="349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E2E6401-F654-DEA8-12BD-2188F0D181A4}"/>
                    </a:ext>
                  </a:extLst>
                </p14:cNvPr>
                <p14:cNvContentPartPr/>
                <p14:nvPr/>
              </p14:nvContentPartPr>
              <p14:xfrm>
                <a:off x="8836522" y="4921617"/>
                <a:ext cx="66960" cy="943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E2E6401-F654-DEA8-12BD-2188F0D181A4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821402" y="4906137"/>
                  <a:ext cx="975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1A677B9F-AF56-35A8-0998-CA2FB191D2D4}"/>
                    </a:ext>
                  </a:extLst>
                </p14:cNvPr>
                <p14:cNvContentPartPr/>
                <p14:nvPr/>
              </p14:nvContentPartPr>
              <p14:xfrm>
                <a:off x="8954602" y="4943217"/>
                <a:ext cx="59040" cy="98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1A677B9F-AF56-35A8-0998-CA2FB191D2D4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939122" y="4927737"/>
                  <a:ext cx="89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62B7D5AB-BFF0-A362-B038-894E1D8F4FC6}"/>
                    </a:ext>
                  </a:extLst>
                </p14:cNvPr>
                <p14:cNvContentPartPr/>
                <p14:nvPr/>
              </p14:nvContentPartPr>
              <p14:xfrm>
                <a:off x="9082042" y="4947177"/>
                <a:ext cx="360" cy="756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62B7D5AB-BFF0-A362-B038-894E1D8F4FC6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066922" y="4932057"/>
                  <a:ext cx="30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A9D8906B-BBAC-849B-B0A1-1CF151BCFF80}"/>
                    </a:ext>
                  </a:extLst>
                </p14:cNvPr>
                <p14:cNvContentPartPr/>
                <p14:nvPr/>
              </p14:nvContentPartPr>
              <p14:xfrm>
                <a:off x="9070162" y="5027457"/>
                <a:ext cx="360" cy="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A9D8906B-BBAC-849B-B0A1-1CF151BCFF80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9054682" y="501197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8CC8DAB7-CC5F-18BA-C361-F7DEACE6F67D}"/>
                  </a:ext>
                </a:extLst>
              </p14:cNvPr>
              <p14:cNvContentPartPr/>
              <p14:nvPr/>
            </p14:nvContentPartPr>
            <p14:xfrm>
              <a:off x="9223162" y="4913337"/>
              <a:ext cx="9360" cy="16092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8CC8DAB7-CC5F-18BA-C361-F7DEACE6F67D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9208042" y="4898217"/>
                <a:ext cx="39600" cy="1911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3F70EFD0-E0D1-B1DB-CF8C-AAB427240A73}"/>
              </a:ext>
            </a:extLst>
          </p:cNvPr>
          <p:cNvGrpSpPr/>
          <p:nvPr/>
        </p:nvGrpSpPr>
        <p:grpSpPr>
          <a:xfrm>
            <a:off x="4151482" y="2510337"/>
            <a:ext cx="557640" cy="497880"/>
            <a:chOff x="4151482" y="2510337"/>
            <a:chExt cx="55764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3D365E9-1DED-7498-847D-60701BFBF32B}"/>
                    </a:ext>
                  </a:extLst>
                </p14:cNvPr>
                <p14:cNvContentPartPr/>
                <p14:nvPr/>
              </p14:nvContentPartPr>
              <p14:xfrm>
                <a:off x="4151482" y="2690697"/>
                <a:ext cx="201600" cy="26892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3D365E9-1DED-7498-847D-60701BFBF32B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4136362" y="2675577"/>
                  <a:ext cx="23220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76CE6F5F-AC0B-41BF-919A-0621F3F1AD0F}"/>
                    </a:ext>
                  </a:extLst>
                </p14:cNvPr>
                <p14:cNvContentPartPr/>
                <p14:nvPr/>
              </p14:nvContentPartPr>
              <p14:xfrm>
                <a:off x="4192522" y="2819937"/>
                <a:ext cx="121320" cy="15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76CE6F5F-AC0B-41BF-919A-0621F3F1AD0F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177042" y="2804817"/>
                  <a:ext cx="1519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7BDF3DF3-0762-3F3E-3168-FC6009AF2484}"/>
                    </a:ext>
                  </a:extLst>
                </p14:cNvPr>
                <p14:cNvContentPartPr/>
                <p14:nvPr/>
              </p14:nvContentPartPr>
              <p14:xfrm>
                <a:off x="4463602" y="2896617"/>
                <a:ext cx="33840" cy="1116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7BDF3DF3-0762-3F3E-3168-FC6009AF248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448122" y="2881137"/>
                  <a:ext cx="6444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094652F-1914-CF7B-201B-412CAC4441C9}"/>
                    </a:ext>
                  </a:extLst>
                </p14:cNvPr>
                <p14:cNvContentPartPr/>
                <p14:nvPr/>
              </p14:nvContentPartPr>
              <p14:xfrm>
                <a:off x="4587802" y="2902737"/>
                <a:ext cx="121320" cy="1022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094652F-1914-CF7B-201B-412CAC4441C9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572682" y="2887257"/>
                  <a:ext cx="15192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7DBA84B6-4AD8-F4CF-C6E6-6846789A671D}"/>
                    </a:ext>
                  </a:extLst>
                </p14:cNvPr>
                <p14:cNvContentPartPr/>
                <p14:nvPr/>
              </p14:nvContentPartPr>
              <p14:xfrm>
                <a:off x="4475482" y="2510337"/>
                <a:ext cx="105480" cy="19836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7DBA84B6-4AD8-F4CF-C6E6-6846789A671D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460362" y="2495217"/>
                  <a:ext cx="135720" cy="22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1DEDBAC0-0FCC-6D23-F28F-6D9CB44A76F0}"/>
              </a:ext>
            </a:extLst>
          </p:cNvPr>
          <p:cNvGrpSpPr/>
          <p:nvPr/>
        </p:nvGrpSpPr>
        <p:grpSpPr>
          <a:xfrm>
            <a:off x="5521642" y="3472257"/>
            <a:ext cx="621720" cy="299520"/>
            <a:chOff x="5521642" y="3472257"/>
            <a:chExt cx="621720" cy="29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214525E0-8190-85E8-8484-28A22FEE1B8D}"/>
                    </a:ext>
                  </a:extLst>
                </p14:cNvPr>
                <p14:cNvContentPartPr/>
                <p14:nvPr/>
              </p14:nvContentPartPr>
              <p14:xfrm>
                <a:off x="5521642" y="3567657"/>
                <a:ext cx="507960" cy="828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214525E0-8190-85E8-8484-28A22FEE1B8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5506162" y="3552177"/>
                  <a:ext cx="5385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07EC2D5-5F1C-D89A-A012-BF635D7E5828}"/>
                    </a:ext>
                  </a:extLst>
                </p14:cNvPr>
                <p14:cNvContentPartPr/>
                <p14:nvPr/>
              </p14:nvContentPartPr>
              <p14:xfrm>
                <a:off x="6088642" y="3472257"/>
                <a:ext cx="54720" cy="1238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07EC2D5-5F1C-D89A-A012-BF635D7E5828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073522" y="3456777"/>
                  <a:ext cx="853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88BD6E79-50A3-945B-3887-730B07043A07}"/>
                    </a:ext>
                  </a:extLst>
                </p14:cNvPr>
                <p14:cNvContentPartPr/>
                <p14:nvPr/>
              </p14:nvContentPartPr>
              <p14:xfrm>
                <a:off x="5898562" y="3508977"/>
                <a:ext cx="124560" cy="2628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88BD6E79-50A3-945B-3887-730B07043A07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883082" y="3493857"/>
                  <a:ext cx="155160" cy="293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2319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>
            <a:extLst>
              <a:ext uri="{FF2B5EF4-FFF2-40B4-BE49-F238E27FC236}">
                <a16:creationId xmlns:a16="http://schemas.microsoft.com/office/drawing/2014/main" id="{631C9FD6-3CDB-58CC-25FE-1D330D5D2AC7}"/>
              </a:ext>
            </a:extLst>
          </p:cNvPr>
          <p:cNvGrpSpPr/>
          <p:nvPr/>
        </p:nvGrpSpPr>
        <p:grpSpPr>
          <a:xfrm>
            <a:off x="2909842" y="486777"/>
            <a:ext cx="5169600" cy="816120"/>
            <a:chOff x="2909842" y="486777"/>
            <a:chExt cx="5169600" cy="81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42C1B476-D7CE-49B7-F7E4-066E539236DA}"/>
                    </a:ext>
                  </a:extLst>
                </p14:cNvPr>
                <p14:cNvContentPartPr/>
                <p14:nvPr/>
              </p14:nvContentPartPr>
              <p14:xfrm>
                <a:off x="2909842" y="550137"/>
                <a:ext cx="321840" cy="2700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42C1B476-D7CE-49B7-F7E4-066E539236D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94722" y="534657"/>
                  <a:ext cx="3524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BE14D3C-E2C0-02F3-DDA3-0013A067E9FF}"/>
                    </a:ext>
                  </a:extLst>
                </p14:cNvPr>
                <p14:cNvContentPartPr/>
                <p14:nvPr/>
              </p14:nvContentPartPr>
              <p14:xfrm>
                <a:off x="3257242" y="698457"/>
                <a:ext cx="225000" cy="1940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DBE14D3C-E2C0-02F3-DDA3-0013A067E9F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41762" y="683337"/>
                  <a:ext cx="2556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92F0282-F511-0C1B-ECF8-2424DB117938}"/>
                    </a:ext>
                  </a:extLst>
                </p14:cNvPr>
                <p14:cNvContentPartPr/>
                <p14:nvPr/>
              </p14:nvContentPartPr>
              <p14:xfrm>
                <a:off x="3507442" y="719337"/>
                <a:ext cx="151200" cy="1360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92F0282-F511-0C1B-ECF8-2424DB11793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92322" y="703857"/>
                  <a:ext cx="1818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A1A9EBC-E6D4-0749-5F1B-F9D70241D400}"/>
                    </a:ext>
                  </a:extLst>
                </p14:cNvPr>
                <p14:cNvContentPartPr/>
                <p14:nvPr/>
              </p14:nvContentPartPr>
              <p14:xfrm>
                <a:off x="3587362" y="744897"/>
                <a:ext cx="260280" cy="435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A1A9EBC-E6D4-0749-5F1B-F9D70241D40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572242" y="729777"/>
                  <a:ext cx="290880" cy="46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E928337-EE2C-07D7-EF0D-5CCBE83D6C7F}"/>
                    </a:ext>
                  </a:extLst>
                </p14:cNvPr>
                <p14:cNvContentPartPr/>
                <p14:nvPr/>
              </p14:nvContentPartPr>
              <p14:xfrm>
                <a:off x="3909202" y="717897"/>
                <a:ext cx="192240" cy="190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E928337-EE2C-07D7-EF0D-5CCBE83D6C7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894082" y="702777"/>
                  <a:ext cx="22248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E6391FD-CC77-D444-E370-5C500BBCFB3A}"/>
                    </a:ext>
                  </a:extLst>
                </p14:cNvPr>
                <p14:cNvContentPartPr/>
                <p14:nvPr/>
              </p14:nvContentPartPr>
              <p14:xfrm>
                <a:off x="4126642" y="704937"/>
                <a:ext cx="177480" cy="1350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E6391FD-CC77-D444-E370-5C500BBCFB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11522" y="689457"/>
                  <a:ext cx="2080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079B843-3EAA-D46F-7C9B-155FF2F455E2}"/>
                    </a:ext>
                  </a:extLst>
                </p14:cNvPr>
                <p14:cNvContentPartPr/>
                <p14:nvPr/>
              </p14:nvContentPartPr>
              <p14:xfrm>
                <a:off x="4324642" y="695217"/>
                <a:ext cx="191160" cy="140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5079B843-3EAA-D46F-7C9B-155FF2F455E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09522" y="680097"/>
                  <a:ext cx="22176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C8C7B5B5-4763-DE49-93DC-6D067A755D90}"/>
                    </a:ext>
                  </a:extLst>
                </p14:cNvPr>
                <p14:cNvContentPartPr/>
                <p14:nvPr/>
              </p14:nvContentPartPr>
              <p14:xfrm>
                <a:off x="5089282" y="511977"/>
                <a:ext cx="232200" cy="335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C8C7B5B5-4763-DE49-93DC-6D067A755D9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073802" y="496497"/>
                  <a:ext cx="262800" cy="36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9AAA60CD-25D0-6E94-8B15-C1DDB94FCE97}"/>
                    </a:ext>
                  </a:extLst>
                </p14:cNvPr>
                <p14:cNvContentPartPr/>
                <p14:nvPr/>
              </p14:nvContentPartPr>
              <p14:xfrm>
                <a:off x="5448922" y="640857"/>
                <a:ext cx="193320" cy="1807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9AAA60CD-25D0-6E94-8B15-C1DDB94FCE9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433442" y="625377"/>
                  <a:ext cx="22392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2F55221-2841-871A-9F85-9D2BE58F3575}"/>
                    </a:ext>
                  </a:extLst>
                </p14:cNvPr>
                <p14:cNvContentPartPr/>
                <p14:nvPr/>
              </p14:nvContentPartPr>
              <p14:xfrm>
                <a:off x="5807122" y="523497"/>
                <a:ext cx="10080" cy="300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2F55221-2841-871A-9F85-9D2BE58F357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91642" y="508377"/>
                  <a:ext cx="4032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898EC6E-EF30-A1D0-174C-509D7EAD4354}"/>
                    </a:ext>
                  </a:extLst>
                </p14:cNvPr>
                <p14:cNvContentPartPr/>
                <p14:nvPr/>
              </p14:nvContentPartPr>
              <p14:xfrm>
                <a:off x="5948242" y="486777"/>
                <a:ext cx="160920" cy="301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898EC6E-EF30-A1D0-174C-509D7EAD435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33122" y="471297"/>
                  <a:ext cx="19116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83E570C-ADB6-8416-CC9A-26569F31CAFF}"/>
                    </a:ext>
                  </a:extLst>
                </p14:cNvPr>
                <p14:cNvContentPartPr/>
                <p14:nvPr/>
              </p14:nvContentPartPr>
              <p14:xfrm>
                <a:off x="6644482" y="649137"/>
                <a:ext cx="249840" cy="4179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83E570C-ADB6-8416-CC9A-26569F31CAF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29002" y="633657"/>
                  <a:ext cx="280440" cy="44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427756A-F558-B318-66C0-CB399590D280}"/>
                    </a:ext>
                  </a:extLst>
                </p14:cNvPr>
                <p14:cNvContentPartPr/>
                <p14:nvPr/>
              </p14:nvContentPartPr>
              <p14:xfrm>
                <a:off x="6983602" y="670737"/>
                <a:ext cx="219240" cy="1508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427756A-F558-B318-66C0-CB399590D28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68482" y="655257"/>
                  <a:ext cx="2498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6AE5832-937D-9552-0FED-A03A12CF2E33}"/>
                    </a:ext>
                  </a:extLst>
                </p14:cNvPr>
                <p14:cNvContentPartPr/>
                <p14:nvPr/>
              </p14:nvContentPartPr>
              <p14:xfrm>
                <a:off x="7253962" y="677577"/>
                <a:ext cx="166320" cy="3556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6AE5832-937D-9552-0FED-A03A12CF2E3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38842" y="662457"/>
                  <a:ext cx="19692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EE2C76F-87FC-F8B4-2961-C72456AEC247}"/>
                    </a:ext>
                  </a:extLst>
                </p14:cNvPr>
                <p14:cNvContentPartPr/>
                <p14:nvPr/>
              </p14:nvContentPartPr>
              <p14:xfrm>
                <a:off x="7557082" y="633657"/>
                <a:ext cx="208800" cy="179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EE2C76F-87FC-F8B4-2961-C72456AEC24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541962" y="618537"/>
                  <a:ext cx="23940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0CA47B65-7B6A-0E27-5521-762C20DCF4D8}"/>
                    </a:ext>
                  </a:extLst>
                </p14:cNvPr>
                <p14:cNvContentPartPr/>
                <p14:nvPr/>
              </p14:nvContentPartPr>
              <p14:xfrm>
                <a:off x="7812322" y="645537"/>
                <a:ext cx="246600" cy="193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CA47B65-7B6A-0E27-5521-762C20DCF4D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97202" y="630057"/>
                  <a:ext cx="2772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1BF13B3-EDBC-AE40-F520-8D9ADE17B58B}"/>
                    </a:ext>
                  </a:extLst>
                </p14:cNvPr>
                <p14:cNvContentPartPr/>
                <p14:nvPr/>
              </p14:nvContentPartPr>
              <p14:xfrm>
                <a:off x="2949082" y="1158897"/>
                <a:ext cx="5130360" cy="1440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1BF13B3-EDBC-AE40-F520-8D9ADE17B58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933962" y="1143417"/>
                  <a:ext cx="5160600" cy="174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19" name="Picture 118" descr="Chart&#10;&#10;Description automatically generated">
            <a:extLst>
              <a:ext uri="{FF2B5EF4-FFF2-40B4-BE49-F238E27FC236}">
                <a16:creationId xmlns:a16="http://schemas.microsoft.com/office/drawing/2014/main" id="{17C961FE-DFFE-93C7-2DA2-3E51450677B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43104" y="3603696"/>
            <a:ext cx="4592397" cy="3152274"/>
          </a:xfrm>
          <a:prstGeom prst="rect">
            <a:avLst/>
          </a:prstGeom>
        </p:spPr>
      </p:pic>
      <p:pic>
        <p:nvPicPr>
          <p:cNvPr id="121" name="Picture 120" descr="Text&#10;&#10;Description automatically generated">
            <a:extLst>
              <a:ext uri="{FF2B5EF4-FFF2-40B4-BE49-F238E27FC236}">
                <a16:creationId xmlns:a16="http://schemas.microsoft.com/office/drawing/2014/main" id="{C4503258-D7B4-866A-6356-96A6D55AB39B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983602" y="1621857"/>
            <a:ext cx="5080000" cy="4457700"/>
          </a:xfrm>
          <a:prstGeom prst="rect">
            <a:avLst/>
          </a:prstGeom>
        </p:spPr>
      </p:pic>
      <p:pic>
        <p:nvPicPr>
          <p:cNvPr id="122" name="Picture 121" descr="Diagram&#10;&#10;Description automatically generated">
            <a:extLst>
              <a:ext uri="{FF2B5EF4-FFF2-40B4-BE49-F238E27FC236}">
                <a16:creationId xmlns:a16="http://schemas.microsoft.com/office/drawing/2014/main" id="{BE7114DA-38F7-EBC4-AABF-39927E2B6BC4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82103" y="1253937"/>
            <a:ext cx="3703857" cy="234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01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DBF2B28-252E-A0D7-FF51-E3D486BEFF86}"/>
                  </a:ext>
                </a:extLst>
              </p14:cNvPr>
              <p14:cNvContentPartPr/>
              <p14:nvPr/>
            </p14:nvContentPartPr>
            <p14:xfrm>
              <a:off x="2516222" y="2506954"/>
              <a:ext cx="1056654" cy="38276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DBF2B28-252E-A0D7-FF51-E3D486BEFF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00746" y="2491572"/>
                <a:ext cx="1086885" cy="68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9DA50A5-CA8C-9E44-AC8B-1A6238CEB14D}"/>
                  </a:ext>
                </a:extLst>
              </p14:cNvPr>
              <p14:cNvContentPartPr/>
              <p14:nvPr/>
            </p14:nvContentPartPr>
            <p14:xfrm>
              <a:off x="2495110" y="2572456"/>
              <a:ext cx="1091900" cy="68226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9DA50A5-CA8C-9E44-AC8B-1A6238CEB1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79635" y="2557015"/>
                <a:ext cx="1122131" cy="987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B61B9677-7DAF-7A97-2824-C638CB54913B}"/>
                  </a:ext>
                </a:extLst>
              </p14:cNvPr>
              <p14:cNvContentPartPr/>
              <p14:nvPr/>
            </p14:nvContentPartPr>
            <p14:xfrm>
              <a:off x="4385743" y="2511117"/>
              <a:ext cx="1296218" cy="42921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B61B9677-7DAF-7A97-2824-C638CB5491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70265" y="2495737"/>
                <a:ext cx="1326815" cy="729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3375843-674D-5A22-0F31-FD4153FC04DB}"/>
                  </a:ext>
                </a:extLst>
              </p14:cNvPr>
              <p14:cNvContentPartPr/>
              <p14:nvPr/>
            </p14:nvContentPartPr>
            <p14:xfrm>
              <a:off x="3895233" y="2505993"/>
              <a:ext cx="203401" cy="168001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3375843-674D-5A22-0F31-FD4153FC04D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79780" y="2490524"/>
                <a:ext cx="233947" cy="1985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53A305AA-ED0B-3B6E-2584-EF2630206FE5}"/>
                  </a:ext>
                </a:extLst>
              </p14:cNvPr>
              <p14:cNvContentPartPr/>
              <p14:nvPr/>
            </p14:nvContentPartPr>
            <p14:xfrm>
              <a:off x="3957282" y="2595038"/>
              <a:ext cx="139516" cy="1922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53A305AA-ED0B-3B6E-2584-EF2630206FE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41820" y="2581264"/>
                <a:ext cx="170080" cy="29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ED7B4141-0B42-F9F9-DEF4-13ED2C41AAFF}"/>
                  </a:ext>
                </a:extLst>
              </p14:cNvPr>
              <p14:cNvContentPartPr/>
              <p14:nvPr/>
            </p14:nvContentPartPr>
            <p14:xfrm>
              <a:off x="4139570" y="2629631"/>
              <a:ext cx="9730" cy="59417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ED7B4141-0B42-F9F9-DEF4-13ED2C41AAF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24627" y="2614240"/>
                <a:ext cx="38920" cy="89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55960F33-E0FB-8724-8EB0-69E709B87523}"/>
                  </a:ext>
                </a:extLst>
              </p14:cNvPr>
              <p14:cNvContentPartPr/>
              <p14:nvPr/>
            </p14:nvContentPartPr>
            <p14:xfrm>
              <a:off x="4182526" y="2644366"/>
              <a:ext cx="73613" cy="38276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55960F33-E0FB-8724-8EB0-69E709B8752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67085" y="2628984"/>
                <a:ext cx="104135" cy="686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D74D09C3-9387-0CE4-B3E2-8EEFE94A5802}"/>
                  </a:ext>
                </a:extLst>
              </p14:cNvPr>
              <p14:cNvContentPartPr/>
              <p14:nvPr/>
            </p14:nvContentPartPr>
            <p14:xfrm>
              <a:off x="4398227" y="2579663"/>
              <a:ext cx="1287589" cy="72869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D74D09C3-9387-0CE4-B3E2-8EEFE94A580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382749" y="2564228"/>
                <a:ext cx="1318186" cy="10338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B235BFBA-1583-DA69-B921-B9D1D2C1C3F9}"/>
                  </a:ext>
                </a:extLst>
              </p14:cNvPr>
              <p14:cNvContentPartPr/>
              <p14:nvPr/>
            </p14:nvContentPartPr>
            <p14:xfrm>
              <a:off x="2030302" y="2754230"/>
              <a:ext cx="67005" cy="670881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B235BFBA-1583-DA69-B921-B9D1D2C1C3F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14894" y="2738762"/>
                <a:ext cx="97104" cy="7010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A761E49-EB94-0CB4-FB26-60A2AF5521CE}"/>
                  </a:ext>
                </a:extLst>
              </p14:cNvPr>
              <p14:cNvContentPartPr/>
              <p14:nvPr/>
            </p14:nvContentPartPr>
            <p14:xfrm>
              <a:off x="2057104" y="2524411"/>
              <a:ext cx="188163" cy="162395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A761E49-EB94-0CB4-FB26-60A2AF5521C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41663" y="2508962"/>
                <a:ext cx="218327" cy="1925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8A1F1BD7-CAD6-5259-E2D0-EBC03ADBFC5B}"/>
                  </a:ext>
                </a:extLst>
              </p14:cNvPr>
              <p14:cNvContentPartPr/>
              <p14:nvPr/>
            </p14:nvContentPartPr>
            <p14:xfrm>
              <a:off x="2095286" y="2611854"/>
              <a:ext cx="134743" cy="5285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8A1F1BD7-CAD6-5259-E2D0-EBC03ADBFC5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79835" y="2596704"/>
                <a:ext cx="164925" cy="35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F0F3037-03B4-19FE-38D1-2F231CC69A79}"/>
                  </a:ext>
                </a:extLst>
              </p14:cNvPr>
              <p14:cNvContentPartPr/>
              <p14:nvPr/>
            </p14:nvContentPartPr>
            <p14:xfrm>
              <a:off x="2257567" y="2679919"/>
              <a:ext cx="59295" cy="36996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F0F3037-03B4-19FE-38D1-2F231CC69A7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242207" y="2664474"/>
                <a:ext cx="89300" cy="67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ECFE7BD-45A9-5CA3-D885-829E81DC93F0}"/>
                  </a:ext>
                </a:extLst>
              </p14:cNvPr>
              <p14:cNvContentPartPr/>
              <p14:nvPr/>
            </p14:nvContentPartPr>
            <p14:xfrm>
              <a:off x="2322367" y="2685045"/>
              <a:ext cx="60397" cy="3187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ECFE7BD-45A9-5CA3-D885-829E81DC93F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06908" y="2669647"/>
                <a:ext cx="90596" cy="623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2C90036-D720-79B1-4D9E-89B918BFB869}"/>
                  </a:ext>
                </a:extLst>
              </p14:cNvPr>
              <p14:cNvContentPartPr/>
              <p14:nvPr/>
            </p14:nvContentPartPr>
            <p14:xfrm>
              <a:off x="2258485" y="2773608"/>
              <a:ext cx="34511" cy="667358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2C90036-D720-79B1-4D9E-89B918BFB86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43186" y="2758130"/>
                <a:ext cx="64753" cy="6979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F3762C0D-829C-4622-278F-9A51E65779BF}"/>
                  </a:ext>
                </a:extLst>
              </p14:cNvPr>
              <p14:cNvContentPartPr/>
              <p14:nvPr/>
            </p14:nvContentPartPr>
            <p14:xfrm>
              <a:off x="2306213" y="2780495"/>
              <a:ext cx="55623" cy="82319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F3762C0D-829C-4622-278F-9A51E65779B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290782" y="2765038"/>
                <a:ext cx="86126" cy="1128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5FF705FD-0114-2C32-3947-2F74FAB25564}"/>
                  </a:ext>
                </a:extLst>
              </p14:cNvPr>
              <p14:cNvContentPartPr/>
              <p14:nvPr/>
            </p14:nvContentPartPr>
            <p14:xfrm>
              <a:off x="1975045" y="3395002"/>
              <a:ext cx="95641" cy="44202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5FF705FD-0114-2C32-3947-2F74FAB2556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59584" y="3379674"/>
                <a:ext cx="126203" cy="741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64CD7FB-61AF-055D-3FFC-DD135C5D4ECF}"/>
                  </a:ext>
                </a:extLst>
              </p14:cNvPr>
              <p14:cNvContentPartPr/>
              <p14:nvPr/>
            </p14:nvContentPartPr>
            <p14:xfrm>
              <a:off x="1956871" y="3591991"/>
              <a:ext cx="116571" cy="159032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64CD7FB-61AF-055D-3FFC-DD135C5D4EC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941400" y="3576520"/>
                <a:ext cx="147153" cy="189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2373B619-1DAF-AE0B-4488-C4F582C586C5}"/>
                  </a:ext>
                </a:extLst>
              </p14:cNvPr>
              <p14:cNvContentPartPr/>
              <p14:nvPr/>
            </p14:nvContentPartPr>
            <p14:xfrm>
              <a:off x="2071422" y="3604803"/>
              <a:ext cx="79304" cy="167521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2373B619-1DAF-AE0B-4488-C4F582C586C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55992" y="3589345"/>
                <a:ext cx="109447" cy="1980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97E3DDA0-607E-E8F5-F771-A2555C70A549}"/>
                  </a:ext>
                </a:extLst>
              </p14:cNvPr>
              <p14:cNvContentPartPr/>
              <p14:nvPr/>
            </p14:nvContentPartPr>
            <p14:xfrm>
              <a:off x="2010291" y="3690485"/>
              <a:ext cx="138600" cy="2723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97E3DDA0-607E-E8F5-F771-A2555C70A54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94811" y="3675849"/>
                <a:ext cx="169200" cy="316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1E63E0D-7FC5-E79D-4C0B-23C8974DC231}"/>
                  </a:ext>
                </a:extLst>
              </p14:cNvPr>
              <p14:cNvContentPartPr/>
              <p14:nvPr/>
            </p14:nvContentPartPr>
            <p14:xfrm>
              <a:off x="2182118" y="3739651"/>
              <a:ext cx="59295" cy="35233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1E63E0D-7FC5-E79D-4C0B-23C8974DC23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66665" y="3724192"/>
                <a:ext cx="89841" cy="657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4891C6E3-502C-27FD-67AC-3B367DD792C0}"/>
                  </a:ext>
                </a:extLst>
              </p14:cNvPr>
              <p14:cNvContentPartPr/>
              <p14:nvPr/>
            </p14:nvContentPartPr>
            <p14:xfrm>
              <a:off x="2305295" y="3735328"/>
              <a:ext cx="19275" cy="53331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4891C6E3-502C-27FD-67AC-3B367DD792C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89946" y="3719937"/>
                <a:ext cx="49615" cy="83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C6AFBC6E-F647-89A9-F11E-44F71D25E7B6}"/>
                  </a:ext>
                </a:extLst>
              </p14:cNvPr>
              <p14:cNvContentPartPr/>
              <p14:nvPr/>
            </p14:nvContentPartPr>
            <p14:xfrm>
              <a:off x="2494194" y="3700255"/>
              <a:ext cx="1218934" cy="12652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C6AFBC6E-F647-89A9-F11E-44F71D25E7B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478714" y="3684711"/>
                <a:ext cx="1249533" cy="433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23A5BD99-C96C-47F7-B640-30738D85856E}"/>
                  </a:ext>
                </a:extLst>
              </p14:cNvPr>
              <p14:cNvContentPartPr/>
              <p14:nvPr/>
            </p14:nvContentPartPr>
            <p14:xfrm>
              <a:off x="2478040" y="3666943"/>
              <a:ext cx="79304" cy="36516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23A5BD99-C96C-47F7-B640-30738D85856E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462610" y="3651549"/>
                <a:ext cx="109806" cy="669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E0D7B80-A886-11EE-485E-AC591E281D9F}"/>
                  </a:ext>
                </a:extLst>
              </p14:cNvPr>
              <p14:cNvContentPartPr/>
              <p14:nvPr/>
            </p14:nvContentPartPr>
            <p14:xfrm>
              <a:off x="2508513" y="3817166"/>
              <a:ext cx="1306682" cy="9129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E0D7B80-A886-11EE-485E-AC591E281D9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493039" y="3802068"/>
                <a:ext cx="1336911" cy="38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D2DC2B30-ACA6-681E-8A83-AAA1B0DC9916}"/>
                  </a:ext>
                </a:extLst>
              </p14:cNvPr>
              <p14:cNvContentPartPr/>
              <p14:nvPr/>
            </p14:nvContentPartPr>
            <p14:xfrm>
              <a:off x="3721572" y="3716109"/>
              <a:ext cx="1102" cy="7367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D2DC2B30-ACA6-681E-8A83-AAA1B0DC991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09725" y="3701024"/>
                <a:ext cx="24244" cy="371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C8CA00F-58EB-E1DB-BAE4-65D16EC17D6E}"/>
                  </a:ext>
                </a:extLst>
              </p14:cNvPr>
              <p14:cNvContentPartPr/>
              <p14:nvPr/>
            </p14:nvContentPartPr>
            <p14:xfrm>
              <a:off x="3714779" y="3704098"/>
              <a:ext cx="43140" cy="4484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C8CA00F-58EB-E1DB-BAE4-65D16EC17D6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699320" y="3689266"/>
                <a:ext cx="73698" cy="338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EA9BF6EA-8AF7-31FB-C606-77E5F6504498}"/>
                  </a:ext>
                </a:extLst>
              </p14:cNvPr>
              <p14:cNvContentPartPr/>
              <p14:nvPr/>
            </p14:nvContentPartPr>
            <p14:xfrm>
              <a:off x="3738644" y="3829177"/>
              <a:ext cx="87932" cy="42761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EA9BF6EA-8AF7-31FB-C606-77E5F650449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723211" y="3813854"/>
                <a:ext cx="118080" cy="726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64DD25AD-400C-65CE-8BA4-DEE3AC1873EE}"/>
                  </a:ext>
                </a:extLst>
              </p14:cNvPr>
              <p14:cNvContentPartPr/>
              <p14:nvPr/>
            </p14:nvContentPartPr>
            <p14:xfrm>
              <a:off x="3896151" y="3679914"/>
              <a:ext cx="173845" cy="134849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64DD25AD-400C-65CE-8BA4-DEE3AC1873E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880674" y="3664451"/>
                <a:ext cx="204439" cy="1654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29FE84C-6398-6682-2AD2-B7B905119D0B}"/>
                  </a:ext>
                </a:extLst>
              </p14:cNvPr>
              <p14:cNvContentPartPr/>
              <p14:nvPr/>
            </p14:nvContentPartPr>
            <p14:xfrm>
              <a:off x="3933416" y="3771842"/>
              <a:ext cx="89951" cy="1922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29FE84C-6398-6682-2AD2-B7B905119D0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917944" y="3758068"/>
                <a:ext cx="120534" cy="29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E97D6FD-B98A-78D2-16A0-0CC89406405C}"/>
                  </a:ext>
                </a:extLst>
              </p14:cNvPr>
              <p14:cNvContentPartPr/>
              <p14:nvPr/>
            </p14:nvContentPartPr>
            <p14:xfrm>
              <a:off x="4128188" y="3798908"/>
              <a:ext cx="10646" cy="52691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E97D6FD-B98A-78D2-16A0-0CC89406405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112929" y="3783389"/>
                <a:ext cx="40810" cy="83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66F7133C-2170-D4B4-DC2C-6E2342ED7033}"/>
                  </a:ext>
                </a:extLst>
              </p14:cNvPr>
              <p14:cNvContentPartPr/>
              <p14:nvPr/>
            </p14:nvContentPartPr>
            <p14:xfrm>
              <a:off x="4197763" y="3806116"/>
              <a:ext cx="4039" cy="5205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66F7133C-2170-D4B4-DC2C-6E2342ED703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181974" y="3790680"/>
                <a:ext cx="35249" cy="825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D936A698-28BB-17A5-BF32-0F5E7E1FB71B}"/>
                  </a:ext>
                </a:extLst>
              </p14:cNvPr>
              <p14:cNvContentPartPr/>
              <p14:nvPr/>
            </p14:nvContentPartPr>
            <p14:xfrm>
              <a:off x="4329386" y="3729402"/>
              <a:ext cx="1369465" cy="17777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D936A698-28BB-17A5-BF32-0F5E7E1FB71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13910" y="3713802"/>
                <a:ext cx="1399698" cy="4861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9B0BA27-C38D-ED5B-A05A-27A3AED17CAA}"/>
                  </a:ext>
                </a:extLst>
              </p14:cNvPr>
              <p14:cNvContentPartPr/>
              <p14:nvPr/>
            </p14:nvContentPartPr>
            <p14:xfrm>
              <a:off x="4381889" y="3856083"/>
              <a:ext cx="1316963" cy="1041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9B0BA27-C38D-ED5B-A05A-27A3AED17CA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366412" y="3840647"/>
                <a:ext cx="1347197" cy="40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6594835-4D4B-DF26-A71D-35678E587F5D}"/>
                  </a:ext>
                </a:extLst>
              </p14:cNvPr>
              <p14:cNvContentPartPr/>
              <p14:nvPr/>
            </p14:nvContentPartPr>
            <p14:xfrm>
              <a:off x="4306623" y="3723476"/>
              <a:ext cx="4039" cy="1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6594835-4D4B-DF26-A71D-35678E587F5D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292150" y="3716596"/>
                <a:ext cx="32312" cy="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32D9711-B0A4-0266-7F85-8CA4477434B1}"/>
                  </a:ext>
                </a:extLst>
              </p14:cNvPr>
              <p14:cNvContentPartPr/>
              <p14:nvPr/>
            </p14:nvContentPartPr>
            <p14:xfrm>
              <a:off x="4306623" y="3681516"/>
              <a:ext cx="123362" cy="421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32D9711-B0A4-0266-7F85-8CA4477434B1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291158" y="3666167"/>
                <a:ext cx="153933" cy="721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D4D0AFEA-71D4-6D7C-E2BC-586D420AC5C8}"/>
                  </a:ext>
                </a:extLst>
              </p14:cNvPr>
              <p14:cNvContentPartPr/>
              <p14:nvPr/>
            </p14:nvContentPartPr>
            <p14:xfrm>
              <a:off x="5577691" y="3883148"/>
              <a:ext cx="102250" cy="56693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D4D0AFEA-71D4-6D7C-E2BC-586D420AC5C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62264" y="3867719"/>
                <a:ext cx="132387" cy="87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9D87E2E-D602-BAB3-33E9-5016C32A0582}"/>
                  </a:ext>
                </a:extLst>
              </p14:cNvPr>
              <p14:cNvContentPartPr/>
              <p14:nvPr/>
            </p14:nvContentPartPr>
            <p14:xfrm>
              <a:off x="5794493" y="3696410"/>
              <a:ext cx="123362" cy="179692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9D87E2E-D602-BAB3-33E9-5016C32A058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779028" y="3680956"/>
                <a:ext cx="153933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6E618C8C-3E5A-2D7C-F007-53F824771276}"/>
                  </a:ext>
                </a:extLst>
              </p14:cNvPr>
              <p14:cNvContentPartPr/>
              <p14:nvPr/>
            </p14:nvContentPartPr>
            <p14:xfrm>
              <a:off x="5793391" y="3806435"/>
              <a:ext cx="138600" cy="4004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6E618C8C-3E5A-2D7C-F007-53F82477127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777911" y="3792087"/>
                <a:ext cx="169200" cy="32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A7DAA0F-BE5E-67F9-434A-73E05BE375D4}"/>
                  </a:ext>
                </a:extLst>
              </p14:cNvPr>
              <p14:cNvContentPartPr/>
              <p14:nvPr/>
            </p14:nvContentPartPr>
            <p14:xfrm>
              <a:off x="5954753" y="3850157"/>
              <a:ext cx="57459" cy="45164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A7DAA0F-BE5E-67F9-434A-73E05BE375D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939311" y="3834744"/>
                <a:ext cx="87984" cy="752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E5E90E51-A37D-6DE2-6237-92DF3723E484}"/>
                  </a:ext>
                </a:extLst>
              </p14:cNvPr>
              <p14:cNvContentPartPr/>
              <p14:nvPr/>
            </p14:nvContentPartPr>
            <p14:xfrm>
              <a:off x="6080685" y="3845033"/>
              <a:ext cx="14502" cy="61819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E5E90E51-A37D-6DE2-6237-92DF3723E48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065476" y="3829578"/>
                <a:ext cx="44213" cy="923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367F09F5-04DD-9838-E895-5AAB75DBC1A3}"/>
                  </a:ext>
                </a:extLst>
              </p14:cNvPr>
              <p14:cNvContentPartPr/>
              <p14:nvPr/>
            </p14:nvContentPartPr>
            <p14:xfrm>
              <a:off x="3854112" y="2777774"/>
              <a:ext cx="45893" cy="822546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367F09F5-04DD-9838-E895-5AAB75DBC1A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838695" y="2762295"/>
                <a:ext cx="76369" cy="85314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AD8A3C05-BAA0-402B-C873-9B47B48267C2}"/>
                  </a:ext>
                </a:extLst>
              </p14:cNvPr>
              <p14:cNvContentPartPr/>
              <p14:nvPr/>
            </p14:nvContentPartPr>
            <p14:xfrm>
              <a:off x="4098449" y="2796351"/>
              <a:ext cx="77469" cy="718926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AD8A3C05-BAA0-402B-C873-9B47B48267C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083027" y="2780879"/>
                <a:ext cx="107596" cy="7491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7A9E202-A1AD-AB6E-46EC-0B4DDC64B3FE}"/>
                  </a:ext>
                </a:extLst>
              </p14:cNvPr>
              <p14:cNvContentPartPr/>
              <p14:nvPr/>
            </p14:nvContentPartPr>
            <p14:xfrm>
              <a:off x="5804039" y="2690649"/>
              <a:ext cx="89033" cy="9007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A7A9E202-A1AD-AB6E-46EC-0B4DDC64B3F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788602" y="2675169"/>
                <a:ext cx="119548" cy="9312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039B927-7B72-2509-B9BE-DB3B7F951A29}"/>
                  </a:ext>
                </a:extLst>
              </p14:cNvPr>
              <p14:cNvContentPartPr/>
              <p14:nvPr/>
            </p14:nvContentPartPr>
            <p14:xfrm>
              <a:off x="6040666" y="2598562"/>
              <a:ext cx="12667" cy="6566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039B927-7B72-2509-B9BE-DB3B7F951A2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025536" y="2583702"/>
                <a:ext cx="42223" cy="35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39FEBE96-6213-71DF-11C0-C76AC43D520A}"/>
                  </a:ext>
                </a:extLst>
              </p14:cNvPr>
              <p14:cNvContentPartPr/>
              <p14:nvPr/>
            </p14:nvContentPartPr>
            <p14:xfrm>
              <a:off x="6018638" y="2708587"/>
              <a:ext cx="107943" cy="887248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39FEBE96-6213-71DF-11C0-C76AC43D520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003166" y="2693110"/>
                <a:ext cx="138527" cy="917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2F61D1C-554F-46F7-8281-6CDD6FCBC8C3}"/>
                  </a:ext>
                </a:extLst>
              </p14:cNvPr>
              <p14:cNvContentPartPr/>
              <p14:nvPr/>
            </p14:nvContentPartPr>
            <p14:xfrm>
              <a:off x="4167290" y="2810124"/>
              <a:ext cx="70860" cy="101698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2F61D1C-554F-46F7-8281-6CDD6FCBC8C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151823" y="2794672"/>
                <a:ext cx="101434" cy="1322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852DB7CA-AE84-5247-5ABF-096D4EECBC05}"/>
                  </a:ext>
                </a:extLst>
              </p14:cNvPr>
              <p14:cNvContentPartPr/>
              <p14:nvPr/>
            </p14:nvContentPartPr>
            <p14:xfrm>
              <a:off x="3929561" y="3607365"/>
              <a:ext cx="22213" cy="4004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852DB7CA-AE84-5247-5ABF-096D4EECBC0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914155" y="3593017"/>
                <a:ext cx="52308" cy="32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27C2849-6F4A-7871-8142-5101ACCC72CB}"/>
                  </a:ext>
                </a:extLst>
              </p14:cNvPr>
              <p14:cNvContentPartPr/>
              <p14:nvPr/>
            </p14:nvContentPartPr>
            <p14:xfrm>
              <a:off x="3743417" y="3560281"/>
              <a:ext cx="107943" cy="57494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27C2849-6F4A-7871-8142-5101ACCC72C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727945" y="3544925"/>
                <a:ext cx="138527" cy="874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0596667F-D2A3-FF7D-830C-55C6DEAB9570}"/>
                  </a:ext>
                </a:extLst>
              </p14:cNvPr>
              <p14:cNvContentPartPr/>
              <p14:nvPr/>
            </p14:nvContentPartPr>
            <p14:xfrm>
              <a:off x="5736117" y="3527289"/>
              <a:ext cx="169072" cy="64861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0596667F-D2A3-FF7D-830C-55C6DEAB957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720649" y="3511794"/>
                <a:ext cx="199649" cy="95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ECF87946-76BD-39D5-03B5-E572DA37DA18}"/>
                  </a:ext>
                </a:extLst>
              </p14:cNvPr>
              <p14:cNvContentPartPr/>
              <p14:nvPr/>
            </p14:nvContentPartPr>
            <p14:xfrm>
              <a:off x="5771546" y="2467077"/>
              <a:ext cx="152000" cy="143977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ECF87946-76BD-39D5-03B5-E572DA37DA1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756094" y="2451599"/>
                <a:ext cx="182184" cy="1745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50FDB6C-21DD-0CCF-4A88-4AE95D03E21C}"/>
                  </a:ext>
                </a:extLst>
              </p14:cNvPr>
              <p14:cNvContentPartPr/>
              <p14:nvPr/>
            </p14:nvContentPartPr>
            <p14:xfrm>
              <a:off x="5797247" y="2550996"/>
              <a:ext cx="105188" cy="6566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50FDB6C-21DD-0CCF-4A88-4AE95D03E21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781810" y="2536136"/>
                <a:ext cx="135344" cy="359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C20145D6-E62C-8DCA-322E-0AF4C4F87A52}"/>
                  </a:ext>
                </a:extLst>
              </p14:cNvPr>
              <p14:cNvContentPartPr/>
              <p14:nvPr/>
            </p14:nvContentPartPr>
            <p14:xfrm>
              <a:off x="5941353" y="2592957"/>
              <a:ext cx="64066" cy="38276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C20145D6-E62C-8DCA-322E-0AF4C4F87A5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925876" y="2577430"/>
                <a:ext cx="94659" cy="689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15EDE74A-3F37-1D9D-05C0-AF3279F5C4D3}"/>
                  </a:ext>
                </a:extLst>
              </p14:cNvPr>
              <p14:cNvContentPartPr/>
              <p14:nvPr/>
            </p14:nvContentPartPr>
            <p14:xfrm>
              <a:off x="6033874" y="2596319"/>
              <a:ext cx="81324" cy="34914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15EDE74A-3F37-1D9D-05C0-AF3279F5C4D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018401" y="2580842"/>
                <a:ext cx="111910" cy="655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1E301C56-A4EB-0BE7-9A98-E9B20BA055B9}"/>
                  </a:ext>
                </a:extLst>
              </p14:cNvPr>
              <p14:cNvContentPartPr/>
              <p14:nvPr/>
            </p14:nvContentPartPr>
            <p14:xfrm>
              <a:off x="6025430" y="2693212"/>
              <a:ext cx="141351" cy="50768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1E301C56-A4EB-0BE7-9A98-E9B20BA055B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010003" y="2677839"/>
                <a:ext cx="171487" cy="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F17E1907-882A-1E9D-65D6-1F87B4BE21A6}"/>
                  </a:ext>
                </a:extLst>
              </p14:cNvPr>
              <p14:cNvContentPartPr/>
              <p14:nvPr/>
            </p14:nvContentPartPr>
            <p14:xfrm>
              <a:off x="2013229" y="1878354"/>
              <a:ext cx="99499" cy="264413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F17E1907-882A-1E9D-65D6-1F87B4BE21A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997783" y="1862885"/>
                <a:ext cx="130031" cy="294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F2FB1A3-9521-1D7A-43D3-B8DF9063B050}"/>
                  </a:ext>
                </a:extLst>
              </p14:cNvPr>
              <p14:cNvContentPartPr/>
              <p14:nvPr/>
            </p14:nvContentPartPr>
            <p14:xfrm>
              <a:off x="2109605" y="2035463"/>
              <a:ext cx="143371" cy="100416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F2FB1A3-9521-1D7A-43D3-B8DF9063B05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094154" y="2019987"/>
                <a:ext cx="173554" cy="131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699EFE0F-299E-2F88-66A4-F3284D4FC319}"/>
                  </a:ext>
                </a:extLst>
              </p14:cNvPr>
              <p14:cNvContentPartPr/>
              <p14:nvPr/>
            </p14:nvContentPartPr>
            <p14:xfrm>
              <a:off x="3837958" y="1850647"/>
              <a:ext cx="113816" cy="262491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699EFE0F-299E-2F88-66A4-F3284D4FC319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822470" y="1835164"/>
                <a:ext cx="144431" cy="2930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A74F34D-4514-1E28-9BFD-13E95BEF1AF1}"/>
                  </a:ext>
                </a:extLst>
              </p14:cNvPr>
              <p14:cNvContentPartPr/>
              <p14:nvPr/>
            </p14:nvContentPartPr>
            <p14:xfrm>
              <a:off x="3958198" y="2006316"/>
              <a:ext cx="118589" cy="104581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A74F34D-4514-1E28-9BFD-13E95BEF1AF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942699" y="1990862"/>
                <a:ext cx="149227" cy="1351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1A9CADCA-434A-0BDD-2ECD-DE94A1F36FD8}"/>
                  </a:ext>
                </a:extLst>
              </p14:cNvPr>
              <p14:cNvContentPartPr/>
              <p14:nvPr/>
            </p14:nvContentPartPr>
            <p14:xfrm>
              <a:off x="5782010" y="1891647"/>
              <a:ext cx="109043" cy="237827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1A9CADCA-434A-0BDD-2ECD-DE94A1F36FD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766535" y="1876176"/>
                <a:ext cx="139633" cy="2684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F974C56A-88B8-C540-0CE9-3573E3E35590}"/>
                  </a:ext>
                </a:extLst>
              </p14:cNvPr>
              <p14:cNvContentPartPr/>
              <p14:nvPr/>
            </p14:nvContentPartPr>
            <p14:xfrm>
              <a:off x="5889769" y="2031140"/>
              <a:ext cx="133825" cy="92729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F974C56A-88B8-C540-0CE9-3573E3E3559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874300" y="2015685"/>
                <a:ext cx="164403" cy="1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14284FE7-32C3-CB33-2949-1E8314EF3D96}"/>
                  </a:ext>
                </a:extLst>
              </p14:cNvPr>
              <p14:cNvContentPartPr/>
              <p14:nvPr/>
            </p14:nvContentPartPr>
            <p14:xfrm>
              <a:off x="3766363" y="2131876"/>
              <a:ext cx="94723" cy="47245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14284FE7-32C3-CB33-2949-1E8314EF3D9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750876" y="2116486"/>
                <a:ext cx="125337" cy="776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AC91D71E-2DAC-C403-5BCD-6C3DB1D7DC77}"/>
                  </a:ext>
                </a:extLst>
              </p14:cNvPr>
              <p14:cNvContentPartPr/>
              <p14:nvPr/>
            </p14:nvContentPartPr>
            <p14:xfrm>
              <a:off x="3775910" y="2183444"/>
              <a:ext cx="23131" cy="91447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AC91D71E-2DAC-C403-5BCD-6C3DB1D7DC7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760369" y="2168024"/>
                <a:ext cx="53852" cy="121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CF4051DD-A0F7-C4AB-3E80-264796457E2A}"/>
                  </a:ext>
                </a:extLst>
              </p14:cNvPr>
              <p14:cNvContentPartPr/>
              <p14:nvPr/>
            </p14:nvContentPartPr>
            <p14:xfrm>
              <a:off x="5719962" y="2135720"/>
              <a:ext cx="102250" cy="49007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CF4051DD-A0F7-C4AB-3E80-264796457E2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704535" y="2120338"/>
                <a:ext cx="132387" cy="790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42ADED91-C9E5-A6D5-3772-2C236191C7C0}"/>
                  </a:ext>
                </a:extLst>
              </p14:cNvPr>
              <p14:cNvContentPartPr/>
              <p14:nvPr/>
            </p14:nvContentPartPr>
            <p14:xfrm>
              <a:off x="5719962" y="2190011"/>
              <a:ext cx="45893" cy="86643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42ADED91-C9E5-A6D5-3772-2C236191C7C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704545" y="2174552"/>
                <a:ext cx="76369" cy="1172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0B7FF61F-8781-5FC1-6995-CEEDC75BC6CD}"/>
                  </a:ext>
                </a:extLst>
              </p14:cNvPr>
              <p14:cNvContentPartPr/>
              <p14:nvPr/>
            </p14:nvContentPartPr>
            <p14:xfrm>
              <a:off x="5977700" y="2132196"/>
              <a:ext cx="90870" cy="49327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0B7FF61F-8781-5FC1-6995-CEEDC75BC6C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962256" y="2116826"/>
                <a:ext cx="121399" cy="7935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689CD4B-D5AA-A49D-B31E-835E5A3EF840}"/>
                  </a:ext>
                </a:extLst>
              </p14:cNvPr>
              <p14:cNvContentPartPr/>
              <p14:nvPr/>
            </p14:nvContentPartPr>
            <p14:xfrm>
              <a:off x="6042501" y="2182324"/>
              <a:ext cx="13585" cy="91447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689CD4B-D5AA-A49D-B31E-835E5A3EF84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027128" y="2166904"/>
                <a:ext cx="43973" cy="1215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B53AC5DE-3A54-EE3D-E7D0-B65BCF01236D}"/>
                  </a:ext>
                </a:extLst>
              </p14:cNvPr>
              <p14:cNvContentPartPr/>
              <p14:nvPr/>
            </p14:nvContentPartPr>
            <p14:xfrm>
              <a:off x="5894061" y="4075289"/>
              <a:ext cx="99499" cy="264413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B53AC5DE-3A54-EE3D-E7D0-B65BCF01236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878615" y="4059820"/>
                <a:ext cx="130031" cy="294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7526A405-60CE-0815-951D-CF0BEBFD72A0}"/>
                  </a:ext>
                </a:extLst>
              </p14:cNvPr>
              <p14:cNvContentPartPr/>
              <p14:nvPr/>
            </p14:nvContentPartPr>
            <p14:xfrm>
              <a:off x="5990437" y="4232401"/>
              <a:ext cx="143371" cy="100416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7526A405-60CE-0815-951D-CF0BEBFD72A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974986" y="4216925"/>
                <a:ext cx="173554" cy="131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5ED9075-5B1E-F3F4-F856-895B05A5A977}"/>
                  </a:ext>
                </a:extLst>
              </p14:cNvPr>
              <p14:cNvContentPartPr/>
              <p14:nvPr/>
            </p14:nvContentPartPr>
            <p14:xfrm>
              <a:off x="3909551" y="4057395"/>
              <a:ext cx="99499" cy="264413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5ED9075-5B1E-F3F4-F856-895B05A5A97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894105" y="4041926"/>
                <a:ext cx="130031" cy="294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95FD1752-D75A-3753-9925-A94CC530DD14}"/>
                  </a:ext>
                </a:extLst>
              </p14:cNvPr>
              <p14:cNvContentPartPr/>
              <p14:nvPr/>
            </p14:nvContentPartPr>
            <p14:xfrm>
              <a:off x="4005930" y="4214505"/>
              <a:ext cx="143371" cy="100416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95FD1752-D75A-3753-9925-A94CC530DD1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990479" y="4199029"/>
                <a:ext cx="173554" cy="131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70258B91-11CB-7B6A-7C2F-D1A6424696FD}"/>
                  </a:ext>
                </a:extLst>
              </p14:cNvPr>
              <p14:cNvContentPartPr/>
              <p14:nvPr/>
            </p14:nvContentPartPr>
            <p14:xfrm>
              <a:off x="1989732" y="4040558"/>
              <a:ext cx="99499" cy="264413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70258B91-11CB-7B6A-7C2F-D1A6424696F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974286" y="4025089"/>
                <a:ext cx="130031" cy="2949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9A3B11D7-3DB5-9AA2-F205-20CF5987E113}"/>
                  </a:ext>
                </a:extLst>
              </p14:cNvPr>
              <p14:cNvContentPartPr/>
              <p14:nvPr/>
            </p14:nvContentPartPr>
            <p14:xfrm>
              <a:off x="2086108" y="4197667"/>
              <a:ext cx="143371" cy="100416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9A3B11D7-3DB5-9AA2-F205-20CF5987E11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070657" y="4182191"/>
                <a:ext cx="173554" cy="131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A5921325-62E1-25A6-BDC4-74AB9F99832D}"/>
                  </a:ext>
                </a:extLst>
              </p14:cNvPr>
              <p14:cNvContentPartPr/>
              <p14:nvPr/>
            </p14:nvContentPartPr>
            <p14:xfrm>
              <a:off x="3877060" y="4350316"/>
              <a:ext cx="87932" cy="49808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A5921325-62E1-25A6-BDC4-74AB9F99832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861627" y="4334908"/>
                <a:ext cx="118080" cy="802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317B811-4B3D-3520-7548-3D1548836520}"/>
                  </a:ext>
                </a:extLst>
              </p14:cNvPr>
              <p14:cNvContentPartPr/>
              <p14:nvPr/>
            </p14:nvContentPartPr>
            <p14:xfrm>
              <a:off x="3933416" y="4404287"/>
              <a:ext cx="5873" cy="119154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317B811-4B3D-3520-7548-3D154883652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918561" y="4388854"/>
                <a:ext cx="35238" cy="149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CCFD4CCC-F00B-7341-3C59-FBF27F2D3860}"/>
                  </a:ext>
                </a:extLst>
              </p14:cNvPr>
              <p14:cNvContentPartPr/>
              <p14:nvPr/>
            </p14:nvContentPartPr>
            <p14:xfrm>
              <a:off x="5829739" y="4362647"/>
              <a:ext cx="97478" cy="61339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CCFD4CCC-F00B-7341-3C59-FBF27F2D386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814272" y="4347223"/>
                <a:ext cx="128052" cy="918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2838E18D-7566-4E26-87F4-1D2C770DB9B5}"/>
                  </a:ext>
                </a:extLst>
              </p14:cNvPr>
              <p14:cNvContentPartPr/>
              <p14:nvPr/>
            </p14:nvContentPartPr>
            <p14:xfrm>
              <a:off x="5862691" y="4451889"/>
              <a:ext cx="9814" cy="92535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2838E18D-7566-4E26-87F4-1D2C770DB9B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847619" y="4436466"/>
                <a:ext cx="39607" cy="122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582FF089-B629-2BD7-90EB-0A297A9EA6BB}"/>
                  </a:ext>
                </a:extLst>
              </p14:cNvPr>
              <p14:cNvContentPartPr/>
              <p14:nvPr/>
            </p14:nvContentPartPr>
            <p14:xfrm>
              <a:off x="6095187" y="4362647"/>
              <a:ext cx="98144" cy="6060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582FF089-B629-2BD7-90EB-0A297A9EA6B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079728" y="4347228"/>
                <a:ext cx="128702" cy="910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EDDD3F48-2C9B-091B-AF98-31EA0749BB40}"/>
                  </a:ext>
                </a:extLst>
              </p14:cNvPr>
              <p14:cNvContentPartPr/>
              <p14:nvPr/>
            </p14:nvContentPartPr>
            <p14:xfrm>
              <a:off x="6166781" y="4451889"/>
              <a:ext cx="6699" cy="135064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EDDD3F48-2C9B-091B-AF98-31EA0749BB4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151620" y="4436443"/>
                <a:ext cx="36316" cy="165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2B2BD84A-4076-6A10-04BA-34705C6B8CED}"/>
                  </a:ext>
                </a:extLst>
              </p14:cNvPr>
              <p14:cNvContentPartPr/>
              <p14:nvPr/>
            </p14:nvContentPartPr>
            <p14:xfrm>
              <a:off x="2010291" y="3998779"/>
              <a:ext cx="96560" cy="35715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2B2BD84A-4076-6A10-04BA-34705C6B8CE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994856" y="3983422"/>
                <a:ext cx="126713" cy="657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300BC8F5-AA96-267E-5B0E-E4E66E7636AE}"/>
                  </a:ext>
                </a:extLst>
              </p14:cNvPr>
              <p14:cNvContentPartPr/>
              <p14:nvPr/>
            </p14:nvContentPartPr>
            <p14:xfrm>
              <a:off x="2047557" y="3918223"/>
              <a:ext cx="10646" cy="78956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300BC8F5-AA96-267E-5B0E-E4E66E7636A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2032790" y="3902791"/>
                <a:ext cx="39493" cy="1094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93D5279-2453-5DA2-D7DD-2C0E703034E3}"/>
                  </a:ext>
                </a:extLst>
              </p14:cNvPr>
              <p14:cNvContentPartPr/>
              <p14:nvPr/>
            </p14:nvContentPartPr>
            <p14:xfrm>
              <a:off x="3950672" y="4021842"/>
              <a:ext cx="89951" cy="40839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93D5279-2453-5DA2-D7DD-2C0E703034E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935200" y="4006438"/>
                <a:ext cx="120534" cy="712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3AFD2F12-2C75-E6E2-2CD9-63949FDBF152}"/>
                  </a:ext>
                </a:extLst>
              </p14:cNvPr>
              <p14:cNvContentPartPr/>
              <p14:nvPr/>
            </p14:nvContentPartPr>
            <p14:xfrm>
              <a:off x="3979126" y="3947531"/>
              <a:ext cx="21112" cy="7399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3AFD2F12-2C75-E6E2-2CD9-63949FDBF15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963739" y="3932086"/>
                <a:ext cx="51528" cy="10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1FEF70B8-B3D2-76CB-6BEE-AA94A308ADE4}"/>
                  </a:ext>
                </a:extLst>
              </p14:cNvPr>
              <p14:cNvContentPartPr/>
              <p14:nvPr/>
            </p14:nvContentPartPr>
            <p14:xfrm>
              <a:off x="5901333" y="4034333"/>
              <a:ext cx="113816" cy="416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1FEF70B8-B3D2-76CB-6BEE-AA94A308ADE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885894" y="4019029"/>
                <a:ext cx="143975" cy="715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D8B58969-11FE-7399-3315-380EBD30EF01}"/>
                  </a:ext>
                </a:extLst>
              </p14:cNvPr>
              <p14:cNvContentPartPr/>
              <p14:nvPr/>
            </p14:nvContentPartPr>
            <p14:xfrm>
              <a:off x="5935662" y="3961465"/>
              <a:ext cx="46996" cy="84881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D8B58969-11FE-7399-3315-380EBD30EF01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920236" y="3945999"/>
                <a:ext cx="77131" cy="1154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13DC08EA-3D93-BDE1-14B6-7AB95D825A32}"/>
                  </a:ext>
                </a:extLst>
              </p14:cNvPr>
              <p14:cNvContentPartPr/>
              <p14:nvPr/>
            </p14:nvContentPartPr>
            <p14:xfrm>
              <a:off x="2635546" y="2355289"/>
              <a:ext cx="69943" cy="129404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13DC08EA-3D93-BDE1-14B6-7AB95D825A32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620123" y="2339832"/>
                <a:ext cx="100072" cy="1599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50766ABA-81DE-D36E-8757-F69316751534}"/>
                  </a:ext>
                </a:extLst>
              </p14:cNvPr>
              <p14:cNvContentPartPr/>
              <p14:nvPr/>
            </p14:nvContentPartPr>
            <p14:xfrm>
              <a:off x="2502822" y="2368100"/>
              <a:ext cx="109961" cy="94811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50766ABA-81DE-D36E-8757-F69316751534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487370" y="2352657"/>
                <a:ext cx="140506" cy="1253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0595A88B-F5EE-CCD6-C699-A27774E29515}"/>
                  </a:ext>
                </a:extLst>
              </p14:cNvPr>
              <p14:cNvContentPartPr/>
              <p14:nvPr/>
            </p14:nvContentPartPr>
            <p14:xfrm>
              <a:off x="2718521" y="2418390"/>
              <a:ext cx="76551" cy="81357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0595A88B-F5EE-CCD6-C699-A27774E29515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703067" y="2402979"/>
                <a:ext cx="107100" cy="111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543F48A0-37EC-F56E-88A8-2186A003BC4A}"/>
                  </a:ext>
                </a:extLst>
              </p14:cNvPr>
              <p14:cNvContentPartPr/>
              <p14:nvPr/>
            </p14:nvContentPartPr>
            <p14:xfrm>
              <a:off x="2779652" y="2421753"/>
              <a:ext cx="55439" cy="40358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543F48A0-37EC-F56E-88A8-2186A003BC4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764172" y="2406396"/>
                <a:ext cx="86038" cy="703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86F40DDF-6723-3417-86FD-62B68EE0B5BA}"/>
                  </a:ext>
                </a:extLst>
              </p14:cNvPr>
              <p14:cNvContentPartPr/>
              <p14:nvPr/>
            </p14:nvContentPartPr>
            <p14:xfrm>
              <a:off x="4615761" y="2400773"/>
              <a:ext cx="78387" cy="9353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86F40DDF-6723-3417-86FD-62B68EE0B5BA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600299" y="2385305"/>
                <a:ext cx="108951" cy="124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244FE46C-AF43-9A09-B0EC-DA6320853098}"/>
                  </a:ext>
                </a:extLst>
              </p14:cNvPr>
              <p14:cNvContentPartPr/>
              <p14:nvPr/>
            </p14:nvContentPartPr>
            <p14:xfrm>
              <a:off x="4744631" y="2399012"/>
              <a:ext cx="87014" cy="9353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244FE46C-AF43-9A09-B0EC-DA632085309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729170" y="2383544"/>
                <a:ext cx="117577" cy="124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F739932D-08C8-E388-D27E-CB5D74855636}"/>
                  </a:ext>
                </a:extLst>
              </p14:cNvPr>
              <p14:cNvContentPartPr/>
              <p14:nvPr/>
            </p14:nvContentPartPr>
            <p14:xfrm>
              <a:off x="4834399" y="2475564"/>
              <a:ext cx="183" cy="26746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F739932D-08C8-E388-D27E-CB5D74855636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826530" y="2460230"/>
                <a:ext cx="15738" cy="57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57AF64E5-AD0D-CE2F-F592-A6B1DF415224}"/>
                  </a:ext>
                </a:extLst>
              </p14:cNvPr>
              <p14:cNvContentPartPr/>
              <p14:nvPr/>
            </p14:nvContentPartPr>
            <p14:xfrm>
              <a:off x="4896263" y="2442252"/>
              <a:ext cx="49748" cy="77675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57AF64E5-AD0D-CE2F-F592-A6B1DF41522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880873" y="2426789"/>
                <a:ext cx="79812" cy="10824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70D22FF1-C083-1616-0114-20EEEC68F348}"/>
                  </a:ext>
                </a:extLst>
              </p14:cNvPr>
              <p14:cNvContentPartPr/>
              <p14:nvPr/>
            </p14:nvContentPartPr>
            <p14:xfrm>
              <a:off x="4917376" y="2442252"/>
              <a:ext cx="95641" cy="44684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70D22FF1-C083-1616-0114-20EEEC68F34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901915" y="2426881"/>
                <a:ext cx="126203" cy="7506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14270588-8F2C-9049-92FA-076BE0C63C8E}"/>
                  </a:ext>
                </a:extLst>
              </p14:cNvPr>
              <p14:cNvContentPartPr/>
              <p14:nvPr/>
            </p14:nvContentPartPr>
            <p14:xfrm>
              <a:off x="2898792" y="2663423"/>
              <a:ext cx="53603" cy="64702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14270588-8F2C-9049-92FA-076BE0C63C8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883323" y="2647966"/>
                <a:ext cx="84182" cy="952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32000FEF-3CE4-E9CA-3A30-50A27D264110}"/>
                  </a:ext>
                </a:extLst>
              </p14:cNvPr>
              <p14:cNvContentPartPr/>
              <p14:nvPr/>
            </p14:nvContentPartPr>
            <p14:xfrm>
              <a:off x="3001043" y="2649970"/>
              <a:ext cx="80406" cy="12172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32000FEF-3CE4-E9CA-3A30-50A27D26411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985608" y="2634576"/>
                <a:ext cx="110917" cy="42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FDE7287F-4BDB-11E7-8600-A398786A799C}"/>
                  </a:ext>
                </a:extLst>
              </p14:cNvPr>
              <p14:cNvContentPartPr/>
              <p14:nvPr/>
            </p14:nvContentPartPr>
            <p14:xfrm>
              <a:off x="4849635" y="2672231"/>
              <a:ext cx="101333" cy="60538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FDE7287F-4BDB-11E7-8600-A398786A799C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834184" y="2656828"/>
                <a:ext cx="131877" cy="906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DAC684EA-3967-D556-F8A1-19F47862C685}"/>
                  </a:ext>
                </a:extLst>
              </p14:cNvPr>
              <p14:cNvContentPartPr/>
              <p14:nvPr/>
            </p14:nvContentPartPr>
            <p14:xfrm>
              <a:off x="4992824" y="2677357"/>
              <a:ext cx="76551" cy="70629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DAC684EA-3967-D556-F8A1-19F47862C685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977370" y="2661941"/>
                <a:ext cx="107100" cy="1007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C8A4E459-70B9-EF83-8C74-33FE5862B9E9}"/>
                  </a:ext>
                </a:extLst>
              </p14:cNvPr>
              <p14:cNvContentPartPr/>
              <p14:nvPr/>
            </p14:nvContentPartPr>
            <p14:xfrm>
              <a:off x="5090118" y="2663263"/>
              <a:ext cx="55623" cy="4964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C8A4E459-70B9-EF83-8C74-33FE5862B9E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5074687" y="2648016"/>
                <a:ext cx="86126" cy="3510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B026A55B-C1EB-FD42-E60B-5261893D5ABA}"/>
                  </a:ext>
                </a:extLst>
              </p14:cNvPr>
              <p14:cNvContentPartPr/>
              <p14:nvPr/>
            </p14:nvContentPartPr>
            <p14:xfrm>
              <a:off x="1708679" y="2982127"/>
              <a:ext cx="115653" cy="70788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B026A55B-C1EB-FD42-E60B-5261893D5ABA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693235" y="2966676"/>
                <a:ext cx="145823" cy="1013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4D886602-E7AF-CD7E-5B99-4825808A8437}"/>
                  </a:ext>
                </a:extLst>
              </p14:cNvPr>
              <p14:cNvContentPartPr/>
              <p14:nvPr/>
            </p14:nvContentPartPr>
            <p14:xfrm>
              <a:off x="1873896" y="2987413"/>
              <a:ext cx="84260" cy="26746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4D886602-E7AF-CD7E-5B99-4825808A843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858478" y="2972079"/>
                <a:ext cx="114378" cy="570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94E2D859-1520-52B3-4EFF-7F4F64033513}"/>
                  </a:ext>
                </a:extLst>
              </p14:cNvPr>
              <p14:cNvContentPartPr/>
              <p14:nvPr/>
            </p14:nvContentPartPr>
            <p14:xfrm>
              <a:off x="1899596" y="2975722"/>
              <a:ext cx="1102" cy="1041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94E2D859-1520-52B3-4EFF-7F4F6403351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887749" y="2960286"/>
                <a:ext cx="24244" cy="409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70CCC2EC-1619-CCCB-A2F6-3DA04A039D6A}"/>
                  </a:ext>
                </a:extLst>
              </p14:cNvPr>
              <p14:cNvContentPartPr/>
              <p14:nvPr/>
            </p14:nvContentPartPr>
            <p14:xfrm>
              <a:off x="1916851" y="2970597"/>
              <a:ext cx="2020" cy="105861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70CCC2EC-1619-CCCB-A2F6-3DA04A039D6A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904442" y="2955166"/>
                <a:ext cx="26260" cy="13600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D4072EAF-B935-8F28-F4CB-902B47E37D35}"/>
                  </a:ext>
                </a:extLst>
              </p14:cNvPr>
              <p14:cNvContentPartPr/>
              <p14:nvPr/>
            </p14:nvContentPartPr>
            <p14:xfrm>
              <a:off x="2337605" y="3050353"/>
              <a:ext cx="100417" cy="99455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D4072EAF-B935-8F28-F4CB-902B47E37D35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2322129" y="3034914"/>
                <a:ext cx="131010" cy="1299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D1542DED-3B04-4DF1-CD5F-861585120227}"/>
                  </a:ext>
                </a:extLst>
              </p14:cNvPr>
              <p14:cNvContentPartPr/>
              <p14:nvPr/>
            </p14:nvContentPartPr>
            <p14:xfrm>
              <a:off x="2454175" y="3080622"/>
              <a:ext cx="57459" cy="2242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D1542DED-3B04-4DF1-CD5F-861585120227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2438733" y="3066850"/>
                <a:ext cx="87984" cy="29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2B9A2CFF-13D4-EC6D-D1B5-B8F84747189F}"/>
                  </a:ext>
                </a:extLst>
              </p14:cNvPr>
              <p14:cNvContentPartPr/>
              <p14:nvPr/>
            </p14:nvContentPartPr>
            <p14:xfrm>
              <a:off x="2770157" y="3944168"/>
              <a:ext cx="85179" cy="86163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2B9A2CFF-13D4-EC6D-D1B5-B8F84747189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754703" y="3928730"/>
                <a:ext cx="115369" cy="1166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DA6AA7AA-4198-FAF7-B266-169893B7274F}"/>
                  </a:ext>
                </a:extLst>
              </p14:cNvPr>
              <p14:cNvContentPartPr/>
              <p14:nvPr/>
            </p14:nvContentPartPr>
            <p14:xfrm>
              <a:off x="2908571" y="3930554"/>
              <a:ext cx="100417" cy="101217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DA6AA7AA-4198-FAF7-B266-169893B7274F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2893095" y="3915120"/>
                <a:ext cx="131010" cy="131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1F7BDDA9-7A2E-F982-4CE8-CD1EDFCE41ED}"/>
                  </a:ext>
                </a:extLst>
              </p14:cNvPr>
              <p14:cNvContentPartPr/>
              <p14:nvPr/>
            </p14:nvContentPartPr>
            <p14:xfrm>
              <a:off x="3062222" y="3924949"/>
              <a:ext cx="84260" cy="91768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1F7BDDA9-7A2E-F982-4CE8-CD1EDFCE41ED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3046804" y="3909474"/>
                <a:ext cx="114378" cy="122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878B848A-E11C-AE5E-93EB-DAC1E0E4A0CD}"/>
                  </a:ext>
                </a:extLst>
              </p14:cNvPr>
              <p14:cNvContentPartPr/>
              <p14:nvPr/>
            </p14:nvContentPartPr>
            <p14:xfrm>
              <a:off x="3146118" y="3991733"/>
              <a:ext cx="57459" cy="38757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878B848A-E11C-AE5E-93EB-DAC1E0E4A0CD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130676" y="3976302"/>
                <a:ext cx="87984" cy="68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01FF3D47-202B-DF5C-B867-0AC539B44122}"/>
                  </a:ext>
                </a:extLst>
              </p14:cNvPr>
              <p14:cNvContentPartPr/>
              <p14:nvPr/>
            </p14:nvContentPartPr>
            <p14:xfrm>
              <a:off x="3256996" y="3937441"/>
              <a:ext cx="53603" cy="96892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01FF3D47-202B-DF5C-B867-0AC539B44122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241527" y="3922010"/>
                <a:ext cx="84182" cy="1270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1D8674FA-0445-F4FC-20B2-3E82590CFED0}"/>
                  </a:ext>
                </a:extLst>
              </p14:cNvPr>
              <p14:cNvContentPartPr/>
              <p14:nvPr/>
            </p14:nvContentPartPr>
            <p14:xfrm>
              <a:off x="3293159" y="3947691"/>
              <a:ext cx="63150" cy="45485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1D8674FA-0445-F4FC-20B2-3E82590CFED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277730" y="3932291"/>
                <a:ext cx="93649" cy="759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BF5E5D61-5736-34C2-DAFC-4DACBE84B03A}"/>
                  </a:ext>
                </a:extLst>
              </p14:cNvPr>
              <p14:cNvContentPartPr/>
              <p14:nvPr/>
            </p14:nvContentPartPr>
            <p14:xfrm>
              <a:off x="3010405" y="3524566"/>
              <a:ext cx="81324" cy="117552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BF5E5D61-5736-34C2-DAFC-4DACBE84B03A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2994932" y="3509108"/>
                <a:ext cx="111910" cy="1477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007E1869-4736-9C80-350E-0439E68EB8B5}"/>
                  </a:ext>
                </a:extLst>
              </p14:cNvPr>
              <p14:cNvContentPartPr/>
              <p14:nvPr/>
            </p14:nvContentPartPr>
            <p14:xfrm>
              <a:off x="3121099" y="3615373"/>
              <a:ext cx="62232" cy="7046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007E1869-4736-9C80-350E-0439E68EB8B5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105631" y="3600224"/>
                <a:ext cx="92808" cy="3663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E2539B6D-0FC0-D542-3060-E663DDAFBC80}"/>
                  </a:ext>
                </a:extLst>
              </p14:cNvPr>
              <p14:cNvContentPartPr/>
              <p14:nvPr/>
            </p14:nvContentPartPr>
            <p14:xfrm>
              <a:off x="3441804" y="3017681"/>
              <a:ext cx="63150" cy="97853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E2539B6D-0FC0-D542-3060-E663DDAFBC80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3426375" y="3002212"/>
                <a:ext cx="93649" cy="128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8AEAC026-FC90-8845-D7D9-EA3F7663B611}"/>
                  </a:ext>
                </a:extLst>
              </p14:cNvPr>
              <p14:cNvContentPartPr/>
              <p14:nvPr/>
            </p14:nvContentPartPr>
            <p14:xfrm>
              <a:off x="3515417" y="3083184"/>
              <a:ext cx="37449" cy="41319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8AEAC026-FC90-8845-D7D9-EA3F7663B611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500081" y="3067734"/>
                <a:ext cx="67408" cy="718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AA0F93EC-B541-D5E6-433E-20B90F903C07}"/>
                  </a:ext>
                </a:extLst>
              </p14:cNvPr>
              <p14:cNvContentPartPr/>
              <p14:nvPr/>
            </p14:nvContentPartPr>
            <p14:xfrm>
              <a:off x="3609776" y="3053717"/>
              <a:ext cx="64066" cy="81998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AA0F93EC-B541-D5E6-433E-20B90F903C07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594299" y="3038252"/>
                <a:ext cx="94659" cy="1125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F55DA5F0-1AFF-D8B6-DCE6-75825DCD4B4D}"/>
                  </a:ext>
                </a:extLst>
              </p14:cNvPr>
              <p14:cNvContentPartPr/>
              <p14:nvPr/>
            </p14:nvContentPartPr>
            <p14:xfrm>
              <a:off x="3723408" y="3037862"/>
              <a:ext cx="83159" cy="426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F55DA5F0-1AFF-D8B6-DCE6-75825DCD4B4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707928" y="3022469"/>
                <a:ext cx="113759" cy="730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5B63A777-A3F9-B12C-F571-C1CF534BC3CC}"/>
                  </a:ext>
                </a:extLst>
              </p14:cNvPr>
              <p14:cNvContentPartPr/>
              <p14:nvPr/>
            </p14:nvContentPartPr>
            <p14:xfrm>
              <a:off x="3753881" y="3034498"/>
              <a:ext cx="4039" cy="641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5B63A777-A3F9-B12C-F571-C1CF534BC3CC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739408" y="3020716"/>
                <a:ext cx="32312" cy="278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31872599-F283-8F82-A7ED-8CD55C8E96E9}"/>
                  </a:ext>
                </a:extLst>
              </p14:cNvPr>
              <p14:cNvContentPartPr/>
              <p14:nvPr/>
            </p14:nvContentPartPr>
            <p14:xfrm>
              <a:off x="3747272" y="3034498"/>
              <a:ext cx="12667" cy="108904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31872599-F283-8F82-A7ED-8CD55C8E96E9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3731710" y="3019043"/>
                <a:ext cx="43430" cy="139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86D8298C-1D30-A09F-C65A-6FC7D81E0E88}"/>
                  </a:ext>
                </a:extLst>
              </p14:cNvPr>
              <p14:cNvContentPartPr/>
              <p14:nvPr/>
            </p14:nvContentPartPr>
            <p14:xfrm>
              <a:off x="4132778" y="3095677"/>
              <a:ext cx="142453" cy="112749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86D8298C-1D30-A09F-C65A-6FC7D81E0E8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117310" y="3080237"/>
                <a:ext cx="173030" cy="1432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C776B06D-56F8-1B9D-DEBB-21B2B4870CBF}"/>
                  </a:ext>
                </a:extLst>
              </p14:cNvPr>
              <p14:cNvContentPartPr/>
              <p14:nvPr/>
            </p14:nvContentPartPr>
            <p14:xfrm>
              <a:off x="4276884" y="3124343"/>
              <a:ext cx="70860" cy="4484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C776B06D-56F8-1B9D-DEBB-21B2B4870CBF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261417" y="3109511"/>
                <a:ext cx="101434" cy="334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FD7CF308-EF29-CB59-6D44-C6340848DFAA}"/>
                  </a:ext>
                </a:extLst>
              </p14:cNvPr>
              <p14:cNvContentPartPr/>
              <p14:nvPr/>
            </p14:nvContentPartPr>
            <p14:xfrm>
              <a:off x="4713057" y="3630907"/>
              <a:ext cx="119507" cy="6262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FD7CF308-EF29-CB59-6D44-C6340848DFAA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697579" y="3615520"/>
                <a:ext cx="150104" cy="926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26365D59-0ADA-A130-09C4-54849B38B39D}"/>
                  </a:ext>
                </a:extLst>
              </p14:cNvPr>
              <p14:cNvContentPartPr/>
              <p14:nvPr/>
            </p14:nvContentPartPr>
            <p14:xfrm>
              <a:off x="4915355" y="3608646"/>
              <a:ext cx="76551" cy="85362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26365D59-0ADA-A130-09C4-54849B38B39D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899901" y="3593223"/>
                <a:ext cx="107100" cy="11549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45F5BDFB-1177-3D64-0BFA-AC9BDF19C3AC}"/>
                  </a:ext>
                </a:extLst>
              </p14:cNvPr>
              <p14:cNvContentPartPr/>
              <p14:nvPr/>
            </p14:nvContentPartPr>
            <p14:xfrm>
              <a:off x="5007144" y="3595033"/>
              <a:ext cx="74531" cy="6086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45F5BDFB-1177-3D64-0BFA-AC9BDF19C3AC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991736" y="3579639"/>
                <a:ext cx="104988" cy="365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834237CA-F2F7-93E0-8376-C92CC838EC90}"/>
                  </a:ext>
                </a:extLst>
              </p14:cNvPr>
              <p14:cNvContentPartPr/>
              <p14:nvPr/>
            </p14:nvContentPartPr>
            <p14:xfrm>
              <a:off x="4693965" y="3957620"/>
              <a:ext cx="92705" cy="114029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834237CA-F2F7-93E0-8376-C92CC838EC9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678514" y="3942152"/>
                <a:ext cx="123247" cy="1446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B0DB9FB1-8570-DC50-66ED-B648DA132F85}"/>
                  </a:ext>
                </a:extLst>
              </p14:cNvPr>
              <p14:cNvContentPartPr/>
              <p14:nvPr/>
            </p14:nvContentPartPr>
            <p14:xfrm>
              <a:off x="4892593" y="3971394"/>
              <a:ext cx="67005" cy="85842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B0DB9FB1-8570-DC50-66ED-B648DA132F85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4877185" y="3955950"/>
                <a:ext cx="97104" cy="116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23586177-6242-D3ED-9DE0-806A841C6B6D}"/>
                  </a:ext>
                </a:extLst>
              </p14:cNvPr>
              <p14:cNvContentPartPr/>
              <p14:nvPr/>
            </p14:nvContentPartPr>
            <p14:xfrm>
              <a:off x="4965104" y="4028247"/>
              <a:ext cx="102250" cy="37476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23586177-6242-D3ED-9DE0-806A841C6B6D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949677" y="4012752"/>
                <a:ext cx="132746" cy="68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9E4A5572-E51F-46EF-A517-6A0C8BA59BEE}"/>
                  </a:ext>
                </a:extLst>
              </p14:cNvPr>
              <p14:cNvContentPartPr/>
              <p14:nvPr/>
            </p14:nvContentPartPr>
            <p14:xfrm>
              <a:off x="5027153" y="4038017"/>
              <a:ext cx="8812" cy="49647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9E4A5572-E51F-46EF-A517-6A0C8BA59BEE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5011996" y="4022547"/>
                <a:ext cx="38773" cy="802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CF679FDF-71DB-72BD-BC84-7FC5C06B287B}"/>
                  </a:ext>
                </a:extLst>
              </p14:cNvPr>
              <p14:cNvContentPartPr/>
              <p14:nvPr/>
            </p14:nvContentPartPr>
            <p14:xfrm>
              <a:off x="5183558" y="3991892"/>
              <a:ext cx="60397" cy="9353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CF679FDF-71DB-72BD-BC84-7FC5C06B287B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168099" y="3976424"/>
                <a:ext cx="90596" cy="12410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A91CE202-FAB1-BFEA-4985-3CC242911F25}"/>
                  </a:ext>
                </a:extLst>
              </p14:cNvPr>
              <p14:cNvContentPartPr/>
              <p14:nvPr/>
            </p14:nvContentPartPr>
            <p14:xfrm>
              <a:off x="5211277" y="3999580"/>
              <a:ext cx="74531" cy="54932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A91CE202-FAB1-BFEA-4985-3CC242911F25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195869" y="3984142"/>
                <a:ext cx="104630" cy="854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8F6DA5DA-FF2B-D565-A8AD-5700E1A2F5E1}"/>
                  </a:ext>
                </a:extLst>
              </p14:cNvPr>
              <p14:cNvContentPartPr/>
              <p14:nvPr/>
            </p14:nvContentPartPr>
            <p14:xfrm>
              <a:off x="6187708" y="3082864"/>
              <a:ext cx="107025" cy="97052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8F6DA5DA-FF2B-D565-A8AD-5700E1A2F5E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172265" y="3067465"/>
                <a:ext cx="137193" cy="127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E3D8A505-C572-02FC-8A08-BD9499466FC0}"/>
                  </a:ext>
                </a:extLst>
              </p14:cNvPr>
              <p14:cNvContentPartPr/>
              <p14:nvPr/>
            </p14:nvContentPartPr>
            <p14:xfrm>
              <a:off x="5489026" y="3038663"/>
              <a:ext cx="73613" cy="108904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E3D8A505-C572-02FC-8A08-BD9499466FC0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473585" y="3023208"/>
                <a:ext cx="104135" cy="1394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DD528EEC-BC73-F98A-3667-9813047713D8}"/>
                  </a:ext>
                </a:extLst>
              </p14:cNvPr>
              <p14:cNvContentPartPr/>
              <p14:nvPr/>
            </p14:nvContentPartPr>
            <p14:xfrm>
              <a:off x="5588339" y="3116175"/>
              <a:ext cx="44057" cy="38757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DD528EEC-BC73-F98A-3667-9813047713D8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572937" y="3100744"/>
                <a:ext cx="74503" cy="689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FA1A995E-5A79-C357-6FBB-DB01987F24B9}"/>
                  </a:ext>
                </a:extLst>
              </p14:cNvPr>
              <p14:cNvContentPartPr/>
              <p14:nvPr/>
            </p14:nvContentPartPr>
            <p14:xfrm>
              <a:off x="5617893" y="3110731"/>
              <a:ext cx="44057" cy="2242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FA1A995E-5A79-C357-6FBB-DB01987F24B9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602491" y="3096959"/>
                <a:ext cx="74503" cy="29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E96219F4-DCB6-E062-3E9C-4990007F3D21}"/>
                  </a:ext>
                </a:extLst>
              </p14:cNvPr>
              <p14:cNvContentPartPr/>
              <p14:nvPr/>
            </p14:nvContentPartPr>
            <p14:xfrm>
              <a:off x="5679025" y="3069571"/>
              <a:ext cx="61315" cy="74311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E96219F4-DCB6-E062-3E9C-4990007F3D21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663607" y="3054134"/>
                <a:ext cx="91793" cy="1048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09C80E22-DDC9-0D7E-0EA7-F7D15FA3658E}"/>
                  </a:ext>
                </a:extLst>
              </p14:cNvPr>
              <p14:cNvContentPartPr/>
              <p14:nvPr/>
            </p14:nvContentPartPr>
            <p14:xfrm>
              <a:off x="5761999" y="3074216"/>
              <a:ext cx="79304" cy="28507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09C80E22-DDC9-0D7E-0EA7-F7D15FA3658E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5746569" y="3058700"/>
                <a:ext cx="109806" cy="591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7B27317C-7857-4DFA-0E6D-F6EE34EA976C}"/>
                  </a:ext>
                </a:extLst>
              </p14:cNvPr>
              <p14:cNvContentPartPr/>
              <p14:nvPr/>
            </p14:nvContentPartPr>
            <p14:xfrm>
              <a:off x="5798165" y="3067009"/>
              <a:ext cx="27903" cy="109384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7B27317C-7857-4DFA-0E6D-F6EE34EA976C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5782783" y="3051537"/>
                <a:ext cx="58310" cy="139968"/>
              </a:xfrm>
              <a:prstGeom prst="rect">
                <a:avLst/>
              </a:prstGeom>
            </p:spPr>
          </p:pic>
        </mc:Fallback>
      </mc:AlternateContent>
      <p:grpSp>
        <p:nvGrpSpPr>
          <p:cNvPr id="380" name="Group 379">
            <a:extLst>
              <a:ext uri="{FF2B5EF4-FFF2-40B4-BE49-F238E27FC236}">
                <a16:creationId xmlns:a16="http://schemas.microsoft.com/office/drawing/2014/main" id="{C26C698E-437A-69A1-782C-1142F6679019}"/>
              </a:ext>
            </a:extLst>
          </p:cNvPr>
          <p:cNvGrpSpPr/>
          <p:nvPr/>
        </p:nvGrpSpPr>
        <p:grpSpPr>
          <a:xfrm>
            <a:off x="2457322" y="499377"/>
            <a:ext cx="972360" cy="363600"/>
            <a:chOff x="2457322" y="499377"/>
            <a:chExt cx="972360" cy="36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7028B2A1-5489-C321-AA00-8D40775A5B1E}"/>
                    </a:ext>
                  </a:extLst>
                </p14:cNvPr>
                <p14:cNvContentPartPr/>
                <p14:nvPr/>
              </p14:nvContentPartPr>
              <p14:xfrm>
                <a:off x="2457322" y="499377"/>
                <a:ext cx="382320" cy="36360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7028B2A1-5489-C321-AA00-8D40775A5B1E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2442202" y="484257"/>
                  <a:ext cx="412560" cy="39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4B4982F2-818E-7751-B2CD-49E72E6A2F01}"/>
                    </a:ext>
                  </a:extLst>
                </p14:cNvPr>
                <p14:cNvContentPartPr/>
                <p14:nvPr/>
              </p14:nvContentPartPr>
              <p14:xfrm>
                <a:off x="2933242" y="663897"/>
                <a:ext cx="163440" cy="18180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4B4982F2-818E-7751-B2CD-49E72E6A2F0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2917762" y="648777"/>
                  <a:ext cx="19368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369" name="Ink 368">
                  <a:extLst>
                    <a:ext uri="{FF2B5EF4-FFF2-40B4-BE49-F238E27FC236}">
                      <a16:creationId xmlns:a16="http://schemas.microsoft.com/office/drawing/2014/main" id="{E6AF906E-1820-3666-F962-CFC8A471B8F1}"/>
                    </a:ext>
                  </a:extLst>
                </p14:cNvPr>
                <p14:cNvContentPartPr/>
                <p14:nvPr/>
              </p14:nvContentPartPr>
              <p14:xfrm>
                <a:off x="3161122" y="673617"/>
                <a:ext cx="268560" cy="147960"/>
              </p14:xfrm>
            </p:contentPart>
          </mc:Choice>
          <mc:Fallback xmlns="">
            <p:pic>
              <p:nvPicPr>
                <p:cNvPr id="369" name="Ink 368">
                  <a:extLst>
                    <a:ext uri="{FF2B5EF4-FFF2-40B4-BE49-F238E27FC236}">
                      <a16:creationId xmlns:a16="http://schemas.microsoft.com/office/drawing/2014/main" id="{E6AF906E-1820-3666-F962-CFC8A471B8F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3146002" y="658497"/>
                  <a:ext cx="299160" cy="17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AB1D8D7F-2CDF-A0A7-CB4D-725C513419F7}"/>
              </a:ext>
            </a:extLst>
          </p:cNvPr>
          <p:cNvGrpSpPr/>
          <p:nvPr/>
        </p:nvGrpSpPr>
        <p:grpSpPr>
          <a:xfrm>
            <a:off x="3845122" y="521337"/>
            <a:ext cx="1046880" cy="357840"/>
            <a:chOff x="3845122" y="521337"/>
            <a:chExt cx="1046880" cy="35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370" name="Ink 369">
                  <a:extLst>
                    <a:ext uri="{FF2B5EF4-FFF2-40B4-BE49-F238E27FC236}">
                      <a16:creationId xmlns:a16="http://schemas.microsoft.com/office/drawing/2014/main" id="{4257BA60-677A-8994-CBF9-58B18BC3CE9A}"/>
                    </a:ext>
                  </a:extLst>
                </p14:cNvPr>
                <p14:cNvContentPartPr/>
                <p14:nvPr/>
              </p14:nvContentPartPr>
              <p14:xfrm>
                <a:off x="3845122" y="521337"/>
                <a:ext cx="359640" cy="338760"/>
              </p14:xfrm>
            </p:contentPart>
          </mc:Choice>
          <mc:Fallback xmlns="">
            <p:pic>
              <p:nvPicPr>
                <p:cNvPr id="370" name="Ink 369">
                  <a:extLst>
                    <a:ext uri="{FF2B5EF4-FFF2-40B4-BE49-F238E27FC236}">
                      <a16:creationId xmlns:a16="http://schemas.microsoft.com/office/drawing/2014/main" id="{4257BA60-677A-8994-CBF9-58B18BC3CE9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3830002" y="505857"/>
                  <a:ext cx="39024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371" name="Ink 370">
                  <a:extLst>
                    <a:ext uri="{FF2B5EF4-FFF2-40B4-BE49-F238E27FC236}">
                      <a16:creationId xmlns:a16="http://schemas.microsoft.com/office/drawing/2014/main" id="{B9C150FC-1D83-EE83-0945-FE9137EB6C7E}"/>
                    </a:ext>
                  </a:extLst>
                </p14:cNvPr>
                <p14:cNvContentPartPr/>
                <p14:nvPr/>
              </p14:nvContentPartPr>
              <p14:xfrm>
                <a:off x="4249762" y="671097"/>
                <a:ext cx="113040" cy="183960"/>
              </p14:xfrm>
            </p:contentPart>
          </mc:Choice>
          <mc:Fallback xmlns="">
            <p:pic>
              <p:nvPicPr>
                <p:cNvPr id="371" name="Ink 370">
                  <a:extLst>
                    <a:ext uri="{FF2B5EF4-FFF2-40B4-BE49-F238E27FC236}">
                      <a16:creationId xmlns:a16="http://schemas.microsoft.com/office/drawing/2014/main" id="{B9C150FC-1D83-EE83-0945-FE9137EB6C7E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234642" y="655977"/>
                  <a:ext cx="1436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372" name="Ink 371">
                  <a:extLst>
                    <a:ext uri="{FF2B5EF4-FFF2-40B4-BE49-F238E27FC236}">
                      <a16:creationId xmlns:a16="http://schemas.microsoft.com/office/drawing/2014/main" id="{9838D522-4121-AF6B-C1EC-5A27C1C49DBD}"/>
                    </a:ext>
                  </a:extLst>
                </p14:cNvPr>
                <p14:cNvContentPartPr/>
                <p14:nvPr/>
              </p14:nvContentPartPr>
              <p14:xfrm>
                <a:off x="4353082" y="527457"/>
                <a:ext cx="538920" cy="351720"/>
              </p14:xfrm>
            </p:contentPart>
          </mc:Choice>
          <mc:Fallback xmlns="">
            <p:pic>
              <p:nvPicPr>
                <p:cNvPr id="372" name="Ink 371">
                  <a:extLst>
                    <a:ext uri="{FF2B5EF4-FFF2-40B4-BE49-F238E27FC236}">
                      <a16:creationId xmlns:a16="http://schemas.microsoft.com/office/drawing/2014/main" id="{9838D522-4121-AF6B-C1EC-5A27C1C49DB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337962" y="512337"/>
                  <a:ext cx="569520" cy="38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8" name="Group 377">
            <a:extLst>
              <a:ext uri="{FF2B5EF4-FFF2-40B4-BE49-F238E27FC236}">
                <a16:creationId xmlns:a16="http://schemas.microsoft.com/office/drawing/2014/main" id="{C9A0C618-A134-32D0-493F-D3A788C21122}"/>
              </a:ext>
            </a:extLst>
          </p:cNvPr>
          <p:cNvGrpSpPr/>
          <p:nvPr/>
        </p:nvGrpSpPr>
        <p:grpSpPr>
          <a:xfrm>
            <a:off x="5374762" y="557337"/>
            <a:ext cx="1259640" cy="400320"/>
            <a:chOff x="5374762" y="557337"/>
            <a:chExt cx="1259640" cy="40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373" name="Ink 372">
                  <a:extLst>
                    <a:ext uri="{FF2B5EF4-FFF2-40B4-BE49-F238E27FC236}">
                      <a16:creationId xmlns:a16="http://schemas.microsoft.com/office/drawing/2014/main" id="{37AA2229-EC69-601B-3819-E68DA66954D4}"/>
                    </a:ext>
                  </a:extLst>
                </p14:cNvPr>
                <p14:cNvContentPartPr/>
                <p14:nvPr/>
              </p14:nvContentPartPr>
              <p14:xfrm>
                <a:off x="5374762" y="557337"/>
                <a:ext cx="238680" cy="313920"/>
              </p14:xfrm>
            </p:contentPart>
          </mc:Choice>
          <mc:Fallback xmlns="">
            <p:pic>
              <p:nvPicPr>
                <p:cNvPr id="373" name="Ink 372">
                  <a:extLst>
                    <a:ext uri="{FF2B5EF4-FFF2-40B4-BE49-F238E27FC236}">
                      <a16:creationId xmlns:a16="http://schemas.microsoft.com/office/drawing/2014/main" id="{37AA2229-EC69-601B-3819-E68DA66954D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359282" y="541857"/>
                  <a:ext cx="26892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374" name="Ink 373">
                  <a:extLst>
                    <a:ext uri="{FF2B5EF4-FFF2-40B4-BE49-F238E27FC236}">
                      <a16:creationId xmlns:a16="http://schemas.microsoft.com/office/drawing/2014/main" id="{22841006-2217-2018-6BEA-E8A29641E37D}"/>
                    </a:ext>
                  </a:extLst>
                </p14:cNvPr>
                <p14:cNvContentPartPr/>
                <p14:nvPr/>
              </p14:nvContentPartPr>
              <p14:xfrm>
                <a:off x="5705242" y="587577"/>
                <a:ext cx="232200" cy="321120"/>
              </p14:xfrm>
            </p:contentPart>
          </mc:Choice>
          <mc:Fallback xmlns="">
            <p:pic>
              <p:nvPicPr>
                <p:cNvPr id="374" name="Ink 373">
                  <a:extLst>
                    <a:ext uri="{FF2B5EF4-FFF2-40B4-BE49-F238E27FC236}">
                      <a16:creationId xmlns:a16="http://schemas.microsoft.com/office/drawing/2014/main" id="{22841006-2217-2018-6BEA-E8A29641E37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5689762" y="572457"/>
                  <a:ext cx="26280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375" name="Ink 374">
                  <a:extLst>
                    <a:ext uri="{FF2B5EF4-FFF2-40B4-BE49-F238E27FC236}">
                      <a16:creationId xmlns:a16="http://schemas.microsoft.com/office/drawing/2014/main" id="{79F54928-5BC1-2A3D-2BDC-A7A7BA5DBC00}"/>
                    </a:ext>
                  </a:extLst>
                </p14:cNvPr>
                <p14:cNvContentPartPr/>
                <p14:nvPr/>
              </p14:nvContentPartPr>
              <p14:xfrm>
                <a:off x="5939242" y="771537"/>
                <a:ext cx="200520" cy="185400"/>
              </p14:xfrm>
            </p:contentPart>
          </mc:Choice>
          <mc:Fallback xmlns="">
            <p:pic>
              <p:nvPicPr>
                <p:cNvPr id="375" name="Ink 374">
                  <a:extLst>
                    <a:ext uri="{FF2B5EF4-FFF2-40B4-BE49-F238E27FC236}">
                      <a16:creationId xmlns:a16="http://schemas.microsoft.com/office/drawing/2014/main" id="{79F54928-5BC1-2A3D-2BDC-A7A7BA5DBC0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5924122" y="756417"/>
                  <a:ext cx="2311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376" name="Ink 375">
                  <a:extLst>
                    <a:ext uri="{FF2B5EF4-FFF2-40B4-BE49-F238E27FC236}">
                      <a16:creationId xmlns:a16="http://schemas.microsoft.com/office/drawing/2014/main" id="{6A93C7E0-765B-0F73-05D6-E47DB75E4B2F}"/>
                    </a:ext>
                  </a:extLst>
                </p14:cNvPr>
                <p14:cNvContentPartPr/>
                <p14:nvPr/>
              </p14:nvContentPartPr>
              <p14:xfrm>
                <a:off x="6172162" y="783417"/>
                <a:ext cx="184680" cy="174240"/>
              </p14:xfrm>
            </p:contentPart>
          </mc:Choice>
          <mc:Fallback xmlns="">
            <p:pic>
              <p:nvPicPr>
                <p:cNvPr id="376" name="Ink 375">
                  <a:extLst>
                    <a:ext uri="{FF2B5EF4-FFF2-40B4-BE49-F238E27FC236}">
                      <a16:creationId xmlns:a16="http://schemas.microsoft.com/office/drawing/2014/main" id="{6A93C7E0-765B-0F73-05D6-E47DB75E4B2F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56682" y="768297"/>
                  <a:ext cx="21528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377" name="Ink 376">
                  <a:extLst>
                    <a:ext uri="{FF2B5EF4-FFF2-40B4-BE49-F238E27FC236}">
                      <a16:creationId xmlns:a16="http://schemas.microsoft.com/office/drawing/2014/main" id="{0039DE38-170B-4D1C-C473-95255E94227D}"/>
                    </a:ext>
                  </a:extLst>
                </p14:cNvPr>
                <p14:cNvContentPartPr/>
                <p14:nvPr/>
              </p14:nvContentPartPr>
              <p14:xfrm>
                <a:off x="6486442" y="758577"/>
                <a:ext cx="147960" cy="180000"/>
              </p14:xfrm>
            </p:contentPart>
          </mc:Choice>
          <mc:Fallback xmlns="">
            <p:pic>
              <p:nvPicPr>
                <p:cNvPr id="377" name="Ink 376">
                  <a:extLst>
                    <a:ext uri="{FF2B5EF4-FFF2-40B4-BE49-F238E27FC236}">
                      <a16:creationId xmlns:a16="http://schemas.microsoft.com/office/drawing/2014/main" id="{0039DE38-170B-4D1C-C473-95255E94227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6471322" y="743457"/>
                  <a:ext cx="178560" cy="21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7B283F03-B6D1-FAB6-D6C7-A5772A079138}"/>
              </a:ext>
            </a:extLst>
          </p:cNvPr>
          <p:cNvGrpSpPr/>
          <p:nvPr/>
        </p:nvGrpSpPr>
        <p:grpSpPr>
          <a:xfrm>
            <a:off x="664882" y="2765577"/>
            <a:ext cx="589680" cy="415080"/>
            <a:chOff x="664882" y="2765577"/>
            <a:chExt cx="58968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381" name="Ink 380">
                  <a:extLst>
                    <a:ext uri="{FF2B5EF4-FFF2-40B4-BE49-F238E27FC236}">
                      <a16:creationId xmlns:a16="http://schemas.microsoft.com/office/drawing/2014/main" id="{697362DE-D852-4649-6247-1D79E1566E0B}"/>
                    </a:ext>
                  </a:extLst>
                </p14:cNvPr>
                <p14:cNvContentPartPr/>
                <p14:nvPr/>
              </p14:nvContentPartPr>
              <p14:xfrm>
                <a:off x="664882" y="2765577"/>
                <a:ext cx="385200" cy="415080"/>
              </p14:xfrm>
            </p:contentPart>
          </mc:Choice>
          <mc:Fallback xmlns="">
            <p:pic>
              <p:nvPicPr>
                <p:cNvPr id="381" name="Ink 380">
                  <a:extLst>
                    <a:ext uri="{FF2B5EF4-FFF2-40B4-BE49-F238E27FC236}">
                      <a16:creationId xmlns:a16="http://schemas.microsoft.com/office/drawing/2014/main" id="{697362DE-D852-4649-6247-1D79E1566E0B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649402" y="2750097"/>
                  <a:ext cx="41580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382" name="Ink 381">
                  <a:extLst>
                    <a:ext uri="{FF2B5EF4-FFF2-40B4-BE49-F238E27FC236}">
                      <a16:creationId xmlns:a16="http://schemas.microsoft.com/office/drawing/2014/main" id="{B8CE84A8-BD57-5B02-75BA-C7402E28F6C2}"/>
                    </a:ext>
                  </a:extLst>
                </p14:cNvPr>
                <p14:cNvContentPartPr/>
                <p14:nvPr/>
              </p14:nvContentPartPr>
              <p14:xfrm>
                <a:off x="1154842" y="2830377"/>
                <a:ext cx="7560" cy="3600"/>
              </p14:xfrm>
            </p:contentPart>
          </mc:Choice>
          <mc:Fallback xmlns="">
            <p:pic>
              <p:nvPicPr>
                <p:cNvPr id="382" name="Ink 381">
                  <a:extLst>
                    <a:ext uri="{FF2B5EF4-FFF2-40B4-BE49-F238E27FC236}">
                      <a16:creationId xmlns:a16="http://schemas.microsoft.com/office/drawing/2014/main" id="{B8CE84A8-BD57-5B02-75BA-C7402E28F6C2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139722" y="2815257"/>
                  <a:ext cx="38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383" name="Ink 382">
                  <a:extLst>
                    <a:ext uri="{FF2B5EF4-FFF2-40B4-BE49-F238E27FC236}">
                      <a16:creationId xmlns:a16="http://schemas.microsoft.com/office/drawing/2014/main" id="{FDAA92D2-71FB-DFB1-81DD-0C179FDCDB64}"/>
                    </a:ext>
                  </a:extLst>
                </p14:cNvPr>
                <p14:cNvContentPartPr/>
                <p14:nvPr/>
              </p14:nvContentPartPr>
              <p14:xfrm>
                <a:off x="1228642" y="3047097"/>
                <a:ext cx="25920" cy="12600"/>
              </p14:xfrm>
            </p:contentPart>
          </mc:Choice>
          <mc:Fallback xmlns="">
            <p:pic>
              <p:nvPicPr>
                <p:cNvPr id="383" name="Ink 382">
                  <a:extLst>
                    <a:ext uri="{FF2B5EF4-FFF2-40B4-BE49-F238E27FC236}">
                      <a16:creationId xmlns:a16="http://schemas.microsoft.com/office/drawing/2014/main" id="{FDAA92D2-71FB-DFB1-81DD-0C179FDCDB6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213522" y="3031617"/>
                  <a:ext cx="5652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8" name="Group 387">
            <a:extLst>
              <a:ext uri="{FF2B5EF4-FFF2-40B4-BE49-F238E27FC236}">
                <a16:creationId xmlns:a16="http://schemas.microsoft.com/office/drawing/2014/main" id="{1BB2136A-24B0-B480-17EF-3CB70FF4E362}"/>
              </a:ext>
            </a:extLst>
          </p:cNvPr>
          <p:cNvGrpSpPr/>
          <p:nvPr/>
        </p:nvGrpSpPr>
        <p:grpSpPr>
          <a:xfrm>
            <a:off x="719962" y="4780137"/>
            <a:ext cx="420840" cy="381600"/>
            <a:chOff x="719962" y="4780137"/>
            <a:chExt cx="42084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385" name="Ink 384">
                  <a:extLst>
                    <a:ext uri="{FF2B5EF4-FFF2-40B4-BE49-F238E27FC236}">
                      <a16:creationId xmlns:a16="http://schemas.microsoft.com/office/drawing/2014/main" id="{8CC6BCBF-4A10-8ACC-D4AF-F10C23179C01}"/>
                    </a:ext>
                  </a:extLst>
                </p14:cNvPr>
                <p14:cNvContentPartPr/>
                <p14:nvPr/>
              </p14:nvContentPartPr>
              <p14:xfrm>
                <a:off x="719962" y="4780137"/>
                <a:ext cx="245160" cy="381600"/>
              </p14:xfrm>
            </p:contentPart>
          </mc:Choice>
          <mc:Fallback xmlns="">
            <p:pic>
              <p:nvPicPr>
                <p:cNvPr id="385" name="Ink 384">
                  <a:extLst>
                    <a:ext uri="{FF2B5EF4-FFF2-40B4-BE49-F238E27FC236}">
                      <a16:creationId xmlns:a16="http://schemas.microsoft.com/office/drawing/2014/main" id="{8CC6BCBF-4A10-8ACC-D4AF-F10C23179C0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04842" y="4765017"/>
                  <a:ext cx="27540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386" name="Ink 385">
                  <a:extLst>
                    <a:ext uri="{FF2B5EF4-FFF2-40B4-BE49-F238E27FC236}">
                      <a16:creationId xmlns:a16="http://schemas.microsoft.com/office/drawing/2014/main" id="{E6B8D95F-4706-DBDA-8401-2177AD05CC81}"/>
                    </a:ext>
                  </a:extLst>
                </p14:cNvPr>
                <p14:cNvContentPartPr/>
                <p14:nvPr/>
              </p14:nvContentPartPr>
              <p14:xfrm>
                <a:off x="1051522" y="4856097"/>
                <a:ext cx="7560" cy="11160"/>
              </p14:xfrm>
            </p:contentPart>
          </mc:Choice>
          <mc:Fallback xmlns="">
            <p:pic>
              <p:nvPicPr>
                <p:cNvPr id="386" name="Ink 385">
                  <a:extLst>
                    <a:ext uri="{FF2B5EF4-FFF2-40B4-BE49-F238E27FC236}">
                      <a16:creationId xmlns:a16="http://schemas.microsoft.com/office/drawing/2014/main" id="{E6B8D95F-4706-DBDA-8401-2177AD05CC81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036042" y="4840977"/>
                  <a:ext cx="381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387" name="Ink 386">
                  <a:extLst>
                    <a:ext uri="{FF2B5EF4-FFF2-40B4-BE49-F238E27FC236}">
                      <a16:creationId xmlns:a16="http://schemas.microsoft.com/office/drawing/2014/main" id="{3ADC8E39-2BF7-751C-90B2-CAAA8EEEA23C}"/>
                    </a:ext>
                  </a:extLst>
                </p14:cNvPr>
                <p14:cNvContentPartPr/>
                <p14:nvPr/>
              </p14:nvContentPartPr>
              <p14:xfrm>
                <a:off x="1130002" y="5101977"/>
                <a:ext cx="10800" cy="1800"/>
              </p14:xfrm>
            </p:contentPart>
          </mc:Choice>
          <mc:Fallback xmlns="">
            <p:pic>
              <p:nvPicPr>
                <p:cNvPr id="387" name="Ink 386">
                  <a:extLst>
                    <a:ext uri="{FF2B5EF4-FFF2-40B4-BE49-F238E27FC236}">
                      <a16:creationId xmlns:a16="http://schemas.microsoft.com/office/drawing/2014/main" id="{3ADC8E39-2BF7-751C-90B2-CAAA8EEEA23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114522" y="5086857"/>
                  <a:ext cx="4140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5" name="Group 424">
            <a:extLst>
              <a:ext uri="{FF2B5EF4-FFF2-40B4-BE49-F238E27FC236}">
                <a16:creationId xmlns:a16="http://schemas.microsoft.com/office/drawing/2014/main" id="{4976B154-B6CE-500B-6569-D8AFCDBA7F73}"/>
              </a:ext>
            </a:extLst>
          </p:cNvPr>
          <p:cNvGrpSpPr/>
          <p:nvPr/>
        </p:nvGrpSpPr>
        <p:grpSpPr>
          <a:xfrm>
            <a:off x="1613482" y="4832337"/>
            <a:ext cx="966240" cy="444240"/>
            <a:chOff x="1613482" y="4832337"/>
            <a:chExt cx="96624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394" name="Ink 393">
                  <a:extLst>
                    <a:ext uri="{FF2B5EF4-FFF2-40B4-BE49-F238E27FC236}">
                      <a16:creationId xmlns:a16="http://schemas.microsoft.com/office/drawing/2014/main" id="{6BF676EA-DA16-AD37-672E-FAFD181217C7}"/>
                    </a:ext>
                  </a:extLst>
                </p14:cNvPr>
                <p14:cNvContentPartPr/>
                <p14:nvPr/>
              </p14:nvContentPartPr>
              <p14:xfrm>
                <a:off x="1613482" y="4853217"/>
                <a:ext cx="187920" cy="336600"/>
              </p14:xfrm>
            </p:contentPart>
          </mc:Choice>
          <mc:Fallback xmlns="">
            <p:pic>
              <p:nvPicPr>
                <p:cNvPr id="394" name="Ink 393">
                  <a:extLst>
                    <a:ext uri="{FF2B5EF4-FFF2-40B4-BE49-F238E27FC236}">
                      <a16:creationId xmlns:a16="http://schemas.microsoft.com/office/drawing/2014/main" id="{6BF676EA-DA16-AD37-672E-FAFD181217C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1598362" y="4838097"/>
                  <a:ext cx="21852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395" name="Ink 394">
                  <a:extLst>
                    <a:ext uri="{FF2B5EF4-FFF2-40B4-BE49-F238E27FC236}">
                      <a16:creationId xmlns:a16="http://schemas.microsoft.com/office/drawing/2014/main" id="{4AE030C5-1800-C5F5-D309-46FC9589623E}"/>
                    </a:ext>
                  </a:extLst>
                </p14:cNvPr>
                <p14:cNvContentPartPr/>
                <p14:nvPr/>
              </p14:nvContentPartPr>
              <p14:xfrm>
                <a:off x="1692322" y="5076417"/>
                <a:ext cx="105480" cy="12240"/>
              </p14:xfrm>
            </p:contentPart>
          </mc:Choice>
          <mc:Fallback xmlns="">
            <p:pic>
              <p:nvPicPr>
                <p:cNvPr id="395" name="Ink 394">
                  <a:extLst>
                    <a:ext uri="{FF2B5EF4-FFF2-40B4-BE49-F238E27FC236}">
                      <a16:creationId xmlns:a16="http://schemas.microsoft.com/office/drawing/2014/main" id="{4AE030C5-1800-C5F5-D309-46FC9589623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1676842" y="5060937"/>
                  <a:ext cx="136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396" name="Ink 395">
                  <a:extLst>
                    <a:ext uri="{FF2B5EF4-FFF2-40B4-BE49-F238E27FC236}">
                      <a16:creationId xmlns:a16="http://schemas.microsoft.com/office/drawing/2014/main" id="{37EB452A-6908-0DE2-43CE-30DCE998D594}"/>
                    </a:ext>
                  </a:extLst>
                </p14:cNvPr>
                <p14:cNvContentPartPr/>
                <p14:nvPr/>
              </p14:nvContentPartPr>
              <p14:xfrm>
                <a:off x="1903282" y="4832337"/>
                <a:ext cx="151920" cy="320400"/>
              </p14:xfrm>
            </p:contentPart>
          </mc:Choice>
          <mc:Fallback xmlns="">
            <p:pic>
              <p:nvPicPr>
                <p:cNvPr id="396" name="Ink 395">
                  <a:extLst>
                    <a:ext uri="{FF2B5EF4-FFF2-40B4-BE49-F238E27FC236}">
                      <a16:creationId xmlns:a16="http://schemas.microsoft.com/office/drawing/2014/main" id="{37EB452A-6908-0DE2-43CE-30DCE998D59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887802" y="4817217"/>
                  <a:ext cx="18252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397" name="Ink 396">
                  <a:extLst>
                    <a:ext uri="{FF2B5EF4-FFF2-40B4-BE49-F238E27FC236}">
                      <a16:creationId xmlns:a16="http://schemas.microsoft.com/office/drawing/2014/main" id="{3B5DDF2C-E323-40DF-4602-394AFA586CF7}"/>
                    </a:ext>
                  </a:extLst>
                </p14:cNvPr>
                <p14:cNvContentPartPr/>
                <p14:nvPr/>
              </p14:nvContentPartPr>
              <p14:xfrm>
                <a:off x="2137282" y="4983177"/>
                <a:ext cx="147960" cy="174240"/>
              </p14:xfrm>
            </p:contentPart>
          </mc:Choice>
          <mc:Fallback xmlns="">
            <p:pic>
              <p:nvPicPr>
                <p:cNvPr id="397" name="Ink 396">
                  <a:extLst>
                    <a:ext uri="{FF2B5EF4-FFF2-40B4-BE49-F238E27FC236}">
                      <a16:creationId xmlns:a16="http://schemas.microsoft.com/office/drawing/2014/main" id="{3B5DDF2C-E323-40DF-4602-394AFA586CF7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122162" y="4968057"/>
                  <a:ext cx="17856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398" name="Ink 397">
                  <a:extLst>
                    <a:ext uri="{FF2B5EF4-FFF2-40B4-BE49-F238E27FC236}">
                      <a16:creationId xmlns:a16="http://schemas.microsoft.com/office/drawing/2014/main" id="{2D323445-5F7B-91C3-19A6-CC0C762692B7}"/>
                    </a:ext>
                  </a:extLst>
                </p14:cNvPr>
                <p14:cNvContentPartPr/>
                <p14:nvPr/>
              </p14:nvContentPartPr>
              <p14:xfrm>
                <a:off x="2295322" y="5033577"/>
                <a:ext cx="137880" cy="243000"/>
              </p14:xfrm>
            </p:contentPart>
          </mc:Choice>
          <mc:Fallback xmlns="">
            <p:pic>
              <p:nvPicPr>
                <p:cNvPr id="398" name="Ink 397">
                  <a:extLst>
                    <a:ext uri="{FF2B5EF4-FFF2-40B4-BE49-F238E27FC236}">
                      <a16:creationId xmlns:a16="http://schemas.microsoft.com/office/drawing/2014/main" id="{2D323445-5F7B-91C3-19A6-CC0C762692B7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280202" y="5018457"/>
                  <a:ext cx="1681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399" name="Ink 398">
                  <a:extLst>
                    <a:ext uri="{FF2B5EF4-FFF2-40B4-BE49-F238E27FC236}">
                      <a16:creationId xmlns:a16="http://schemas.microsoft.com/office/drawing/2014/main" id="{B8A0E6CB-F9B2-D884-7617-3148C9F3BAA9}"/>
                    </a:ext>
                  </a:extLst>
                </p14:cNvPr>
                <p14:cNvContentPartPr/>
                <p14:nvPr/>
              </p14:nvContentPartPr>
              <p14:xfrm>
                <a:off x="2504122" y="4943937"/>
                <a:ext cx="47520" cy="201600"/>
              </p14:xfrm>
            </p:contentPart>
          </mc:Choice>
          <mc:Fallback xmlns="">
            <p:pic>
              <p:nvPicPr>
                <p:cNvPr id="399" name="Ink 398">
                  <a:extLst>
                    <a:ext uri="{FF2B5EF4-FFF2-40B4-BE49-F238E27FC236}">
                      <a16:creationId xmlns:a16="http://schemas.microsoft.com/office/drawing/2014/main" id="{B8A0E6CB-F9B2-D884-7617-3148C9F3BAA9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488642" y="4928817"/>
                  <a:ext cx="781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400" name="Ink 399">
                  <a:extLst>
                    <a:ext uri="{FF2B5EF4-FFF2-40B4-BE49-F238E27FC236}">
                      <a16:creationId xmlns:a16="http://schemas.microsoft.com/office/drawing/2014/main" id="{878D373D-D4DC-AA89-A55A-7108E4E179A2}"/>
                    </a:ext>
                  </a:extLst>
                </p14:cNvPr>
                <p14:cNvContentPartPr/>
                <p14:nvPr/>
              </p14:nvContentPartPr>
              <p14:xfrm>
                <a:off x="2500882" y="5028177"/>
                <a:ext cx="78840" cy="18000"/>
              </p14:xfrm>
            </p:contentPart>
          </mc:Choice>
          <mc:Fallback xmlns="">
            <p:pic>
              <p:nvPicPr>
                <p:cNvPr id="400" name="Ink 399">
                  <a:extLst>
                    <a:ext uri="{FF2B5EF4-FFF2-40B4-BE49-F238E27FC236}">
                      <a16:creationId xmlns:a16="http://schemas.microsoft.com/office/drawing/2014/main" id="{878D373D-D4DC-AA89-A55A-7108E4E179A2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485402" y="5013057"/>
                  <a:ext cx="10944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4" name="Group 423">
            <a:extLst>
              <a:ext uri="{FF2B5EF4-FFF2-40B4-BE49-F238E27FC236}">
                <a16:creationId xmlns:a16="http://schemas.microsoft.com/office/drawing/2014/main" id="{66B3FC2B-7779-7C4C-2D2F-DCD75117A576}"/>
              </a:ext>
            </a:extLst>
          </p:cNvPr>
          <p:cNvGrpSpPr/>
          <p:nvPr/>
        </p:nvGrpSpPr>
        <p:grpSpPr>
          <a:xfrm>
            <a:off x="2950882" y="4881297"/>
            <a:ext cx="1050840" cy="355680"/>
            <a:chOff x="2950882" y="4881297"/>
            <a:chExt cx="105084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401" name="Ink 400">
                  <a:extLst>
                    <a:ext uri="{FF2B5EF4-FFF2-40B4-BE49-F238E27FC236}">
                      <a16:creationId xmlns:a16="http://schemas.microsoft.com/office/drawing/2014/main" id="{87D3A634-A14A-8C61-42FD-B68E4C0DE1AD}"/>
                    </a:ext>
                  </a:extLst>
                </p14:cNvPr>
                <p14:cNvContentPartPr/>
                <p14:nvPr/>
              </p14:nvContentPartPr>
              <p14:xfrm>
                <a:off x="2950882" y="4885977"/>
                <a:ext cx="166680" cy="351000"/>
              </p14:xfrm>
            </p:contentPart>
          </mc:Choice>
          <mc:Fallback xmlns="">
            <p:pic>
              <p:nvPicPr>
                <p:cNvPr id="401" name="Ink 400">
                  <a:extLst>
                    <a:ext uri="{FF2B5EF4-FFF2-40B4-BE49-F238E27FC236}">
                      <a16:creationId xmlns:a16="http://schemas.microsoft.com/office/drawing/2014/main" id="{87D3A634-A14A-8C61-42FD-B68E4C0DE1AD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2935402" y="4870857"/>
                  <a:ext cx="19728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402" name="Ink 401">
                  <a:extLst>
                    <a:ext uri="{FF2B5EF4-FFF2-40B4-BE49-F238E27FC236}">
                      <a16:creationId xmlns:a16="http://schemas.microsoft.com/office/drawing/2014/main" id="{32CBBF45-6E94-9CFB-946F-E345983C1F9C}"/>
                    </a:ext>
                  </a:extLst>
                </p14:cNvPr>
                <p14:cNvContentPartPr/>
                <p14:nvPr/>
              </p14:nvContentPartPr>
              <p14:xfrm>
                <a:off x="3158602" y="4881297"/>
                <a:ext cx="151200" cy="341280"/>
              </p14:xfrm>
            </p:contentPart>
          </mc:Choice>
          <mc:Fallback xmlns="">
            <p:pic>
              <p:nvPicPr>
                <p:cNvPr id="402" name="Ink 401">
                  <a:extLst>
                    <a:ext uri="{FF2B5EF4-FFF2-40B4-BE49-F238E27FC236}">
                      <a16:creationId xmlns:a16="http://schemas.microsoft.com/office/drawing/2014/main" id="{32CBBF45-6E94-9CFB-946F-E345983C1F9C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143122" y="4866177"/>
                  <a:ext cx="18180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403" name="Ink 402">
                  <a:extLst>
                    <a:ext uri="{FF2B5EF4-FFF2-40B4-BE49-F238E27FC236}">
                      <a16:creationId xmlns:a16="http://schemas.microsoft.com/office/drawing/2014/main" id="{B22BDEB9-3008-33A4-77D8-F9CAACA982AE}"/>
                    </a:ext>
                  </a:extLst>
                </p14:cNvPr>
                <p14:cNvContentPartPr/>
                <p14:nvPr/>
              </p14:nvContentPartPr>
              <p14:xfrm>
                <a:off x="3360562" y="5116377"/>
                <a:ext cx="82080" cy="102960"/>
              </p14:xfrm>
            </p:contentPart>
          </mc:Choice>
          <mc:Fallback xmlns="">
            <p:pic>
              <p:nvPicPr>
                <p:cNvPr id="403" name="Ink 402">
                  <a:extLst>
                    <a:ext uri="{FF2B5EF4-FFF2-40B4-BE49-F238E27FC236}">
                      <a16:creationId xmlns:a16="http://schemas.microsoft.com/office/drawing/2014/main" id="{B22BDEB9-3008-33A4-77D8-F9CAACA982AE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3345442" y="5101257"/>
                  <a:ext cx="11268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404" name="Ink 403">
                  <a:extLst>
                    <a:ext uri="{FF2B5EF4-FFF2-40B4-BE49-F238E27FC236}">
                      <a16:creationId xmlns:a16="http://schemas.microsoft.com/office/drawing/2014/main" id="{5118416C-673F-0316-80B3-E33FFF3E2168}"/>
                    </a:ext>
                  </a:extLst>
                </p14:cNvPr>
                <p14:cNvContentPartPr/>
                <p14:nvPr/>
              </p14:nvContentPartPr>
              <p14:xfrm>
                <a:off x="3439042" y="4902897"/>
                <a:ext cx="202680" cy="316440"/>
              </p14:xfrm>
            </p:contentPart>
          </mc:Choice>
          <mc:Fallback xmlns="">
            <p:pic>
              <p:nvPicPr>
                <p:cNvPr id="404" name="Ink 403">
                  <a:extLst>
                    <a:ext uri="{FF2B5EF4-FFF2-40B4-BE49-F238E27FC236}">
                      <a16:creationId xmlns:a16="http://schemas.microsoft.com/office/drawing/2014/main" id="{5118416C-673F-0316-80B3-E33FFF3E216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423922" y="4887777"/>
                  <a:ext cx="2329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405" name="Ink 404">
                  <a:extLst>
                    <a:ext uri="{FF2B5EF4-FFF2-40B4-BE49-F238E27FC236}">
                      <a16:creationId xmlns:a16="http://schemas.microsoft.com/office/drawing/2014/main" id="{B0FA6894-50DB-3932-274E-B79EC5F61E07}"/>
                    </a:ext>
                  </a:extLst>
                </p14:cNvPr>
                <p14:cNvContentPartPr/>
                <p14:nvPr/>
              </p14:nvContentPartPr>
              <p14:xfrm>
                <a:off x="3644602" y="5073897"/>
                <a:ext cx="161640" cy="129600"/>
              </p14:xfrm>
            </p:contentPart>
          </mc:Choice>
          <mc:Fallback xmlns="">
            <p:pic>
              <p:nvPicPr>
                <p:cNvPr id="405" name="Ink 404">
                  <a:extLst>
                    <a:ext uri="{FF2B5EF4-FFF2-40B4-BE49-F238E27FC236}">
                      <a16:creationId xmlns:a16="http://schemas.microsoft.com/office/drawing/2014/main" id="{B0FA6894-50DB-3932-274E-B79EC5F61E0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629122" y="5058777"/>
                  <a:ext cx="192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406" name="Ink 405">
                  <a:extLst>
                    <a:ext uri="{FF2B5EF4-FFF2-40B4-BE49-F238E27FC236}">
                      <a16:creationId xmlns:a16="http://schemas.microsoft.com/office/drawing/2014/main" id="{8C7B9107-0CA1-F90C-2F57-18D362B20C50}"/>
                    </a:ext>
                  </a:extLst>
                </p14:cNvPr>
                <p14:cNvContentPartPr/>
                <p14:nvPr/>
              </p14:nvContentPartPr>
              <p14:xfrm>
                <a:off x="3828202" y="5077137"/>
                <a:ext cx="173520" cy="104760"/>
              </p14:xfrm>
            </p:contentPart>
          </mc:Choice>
          <mc:Fallback xmlns="">
            <p:pic>
              <p:nvPicPr>
                <p:cNvPr id="406" name="Ink 405">
                  <a:extLst>
                    <a:ext uri="{FF2B5EF4-FFF2-40B4-BE49-F238E27FC236}">
                      <a16:creationId xmlns:a16="http://schemas.microsoft.com/office/drawing/2014/main" id="{8C7B9107-0CA1-F90C-2F57-18D362B20C5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813082" y="5062017"/>
                  <a:ext cx="204120" cy="13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F4FCF3F2-6440-8EDC-1032-0D750A5FDB2D}"/>
              </a:ext>
            </a:extLst>
          </p:cNvPr>
          <p:cNvGrpSpPr/>
          <p:nvPr/>
        </p:nvGrpSpPr>
        <p:grpSpPr>
          <a:xfrm>
            <a:off x="4290082" y="4984977"/>
            <a:ext cx="811440" cy="322920"/>
            <a:chOff x="4290082" y="4984977"/>
            <a:chExt cx="81144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407" name="Ink 406">
                  <a:extLst>
                    <a:ext uri="{FF2B5EF4-FFF2-40B4-BE49-F238E27FC236}">
                      <a16:creationId xmlns:a16="http://schemas.microsoft.com/office/drawing/2014/main" id="{82764548-DD95-7F70-BFC9-155915066E2F}"/>
                    </a:ext>
                  </a:extLst>
                </p14:cNvPr>
                <p14:cNvContentPartPr/>
                <p14:nvPr/>
              </p14:nvContentPartPr>
              <p14:xfrm>
                <a:off x="4290082" y="5103777"/>
                <a:ext cx="191160" cy="154440"/>
              </p14:xfrm>
            </p:contentPart>
          </mc:Choice>
          <mc:Fallback xmlns="">
            <p:pic>
              <p:nvPicPr>
                <p:cNvPr id="407" name="Ink 406">
                  <a:extLst>
                    <a:ext uri="{FF2B5EF4-FFF2-40B4-BE49-F238E27FC236}">
                      <a16:creationId xmlns:a16="http://schemas.microsoft.com/office/drawing/2014/main" id="{82764548-DD95-7F70-BFC9-155915066E2F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274962" y="5088297"/>
                  <a:ext cx="2217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408" name="Ink 407">
                  <a:extLst>
                    <a:ext uri="{FF2B5EF4-FFF2-40B4-BE49-F238E27FC236}">
                      <a16:creationId xmlns:a16="http://schemas.microsoft.com/office/drawing/2014/main" id="{F04CCCA6-DEA4-F33D-8756-91DE75D2D30D}"/>
                    </a:ext>
                  </a:extLst>
                </p14:cNvPr>
                <p14:cNvContentPartPr/>
                <p14:nvPr/>
              </p14:nvContentPartPr>
              <p14:xfrm>
                <a:off x="4512562" y="5141217"/>
                <a:ext cx="82800" cy="126720"/>
              </p14:xfrm>
            </p:contentPart>
          </mc:Choice>
          <mc:Fallback xmlns="">
            <p:pic>
              <p:nvPicPr>
                <p:cNvPr id="408" name="Ink 407">
                  <a:extLst>
                    <a:ext uri="{FF2B5EF4-FFF2-40B4-BE49-F238E27FC236}">
                      <a16:creationId xmlns:a16="http://schemas.microsoft.com/office/drawing/2014/main" id="{F04CCCA6-DEA4-F33D-8756-91DE75D2D30D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497082" y="5126097"/>
                  <a:ext cx="113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409" name="Ink 408">
                  <a:extLst>
                    <a:ext uri="{FF2B5EF4-FFF2-40B4-BE49-F238E27FC236}">
                      <a16:creationId xmlns:a16="http://schemas.microsoft.com/office/drawing/2014/main" id="{B7F6288E-CD6D-D5FD-E448-787786A5B97E}"/>
                    </a:ext>
                  </a:extLst>
                </p14:cNvPr>
                <p14:cNvContentPartPr/>
                <p14:nvPr/>
              </p14:nvContentPartPr>
              <p14:xfrm>
                <a:off x="4623082" y="5011257"/>
                <a:ext cx="159120" cy="270360"/>
              </p14:xfrm>
            </p:contentPart>
          </mc:Choice>
          <mc:Fallback xmlns="">
            <p:pic>
              <p:nvPicPr>
                <p:cNvPr id="409" name="Ink 408">
                  <a:extLst>
                    <a:ext uri="{FF2B5EF4-FFF2-40B4-BE49-F238E27FC236}">
                      <a16:creationId xmlns:a16="http://schemas.microsoft.com/office/drawing/2014/main" id="{B7F6288E-CD6D-D5FD-E448-787786A5B97E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607962" y="4996137"/>
                  <a:ext cx="189720" cy="30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410" name="Ink 409">
                  <a:extLst>
                    <a:ext uri="{FF2B5EF4-FFF2-40B4-BE49-F238E27FC236}">
                      <a16:creationId xmlns:a16="http://schemas.microsoft.com/office/drawing/2014/main" id="{83189DA1-53E4-0945-AD0B-70B57A221AD6}"/>
                    </a:ext>
                  </a:extLst>
                </p14:cNvPr>
                <p14:cNvContentPartPr/>
                <p14:nvPr/>
              </p14:nvContentPartPr>
              <p14:xfrm>
                <a:off x="4792282" y="5163897"/>
                <a:ext cx="137520" cy="133200"/>
              </p14:xfrm>
            </p:contentPart>
          </mc:Choice>
          <mc:Fallback xmlns="">
            <p:pic>
              <p:nvPicPr>
                <p:cNvPr id="410" name="Ink 409">
                  <a:extLst>
                    <a:ext uri="{FF2B5EF4-FFF2-40B4-BE49-F238E27FC236}">
                      <a16:creationId xmlns:a16="http://schemas.microsoft.com/office/drawing/2014/main" id="{83189DA1-53E4-0945-AD0B-70B57A221AD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777162" y="5148417"/>
                  <a:ext cx="168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411" name="Ink 410">
                  <a:extLst>
                    <a:ext uri="{FF2B5EF4-FFF2-40B4-BE49-F238E27FC236}">
                      <a16:creationId xmlns:a16="http://schemas.microsoft.com/office/drawing/2014/main" id="{5E907783-82CD-E969-2E87-920730AB8521}"/>
                    </a:ext>
                  </a:extLst>
                </p14:cNvPr>
                <p14:cNvContentPartPr/>
                <p14:nvPr/>
              </p14:nvContentPartPr>
              <p14:xfrm>
                <a:off x="5024482" y="4984977"/>
                <a:ext cx="77040" cy="322920"/>
              </p14:xfrm>
            </p:contentPart>
          </mc:Choice>
          <mc:Fallback xmlns="">
            <p:pic>
              <p:nvPicPr>
                <p:cNvPr id="411" name="Ink 410">
                  <a:extLst>
                    <a:ext uri="{FF2B5EF4-FFF2-40B4-BE49-F238E27FC236}">
                      <a16:creationId xmlns:a16="http://schemas.microsoft.com/office/drawing/2014/main" id="{5E907783-82CD-E969-2E87-920730AB8521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009002" y="4969497"/>
                  <a:ext cx="107640" cy="35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2" name="Group 421">
            <a:extLst>
              <a:ext uri="{FF2B5EF4-FFF2-40B4-BE49-F238E27FC236}">
                <a16:creationId xmlns:a16="http://schemas.microsoft.com/office/drawing/2014/main" id="{E7F216A7-57D7-9132-0ED3-1F9BA3F3DF6D}"/>
              </a:ext>
            </a:extLst>
          </p:cNvPr>
          <p:cNvGrpSpPr/>
          <p:nvPr/>
        </p:nvGrpSpPr>
        <p:grpSpPr>
          <a:xfrm>
            <a:off x="5361802" y="5069937"/>
            <a:ext cx="316440" cy="224280"/>
            <a:chOff x="5361802" y="5069937"/>
            <a:chExt cx="31644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412" name="Ink 411">
                  <a:extLst>
                    <a:ext uri="{FF2B5EF4-FFF2-40B4-BE49-F238E27FC236}">
                      <a16:creationId xmlns:a16="http://schemas.microsoft.com/office/drawing/2014/main" id="{B6494D4B-832F-CD7F-18B6-45CF08222EE6}"/>
                    </a:ext>
                  </a:extLst>
                </p14:cNvPr>
                <p14:cNvContentPartPr/>
                <p14:nvPr/>
              </p14:nvContentPartPr>
              <p14:xfrm>
                <a:off x="5380162" y="5069937"/>
                <a:ext cx="43560" cy="224280"/>
              </p14:xfrm>
            </p:contentPart>
          </mc:Choice>
          <mc:Fallback xmlns="">
            <p:pic>
              <p:nvPicPr>
                <p:cNvPr id="412" name="Ink 411">
                  <a:extLst>
                    <a:ext uri="{FF2B5EF4-FFF2-40B4-BE49-F238E27FC236}">
                      <a16:creationId xmlns:a16="http://schemas.microsoft.com/office/drawing/2014/main" id="{B6494D4B-832F-CD7F-18B6-45CF08222EE6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365042" y="5054817"/>
                  <a:ext cx="741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413" name="Ink 412">
                  <a:extLst>
                    <a:ext uri="{FF2B5EF4-FFF2-40B4-BE49-F238E27FC236}">
                      <a16:creationId xmlns:a16="http://schemas.microsoft.com/office/drawing/2014/main" id="{D26DDE3F-1EED-8F1F-82A0-62CA67474577}"/>
                    </a:ext>
                  </a:extLst>
                </p14:cNvPr>
                <p14:cNvContentPartPr/>
                <p14:nvPr/>
              </p14:nvContentPartPr>
              <p14:xfrm>
                <a:off x="5361802" y="5171097"/>
                <a:ext cx="80640" cy="18720"/>
              </p14:xfrm>
            </p:contentPart>
          </mc:Choice>
          <mc:Fallback xmlns="">
            <p:pic>
              <p:nvPicPr>
                <p:cNvPr id="413" name="Ink 412">
                  <a:extLst>
                    <a:ext uri="{FF2B5EF4-FFF2-40B4-BE49-F238E27FC236}">
                      <a16:creationId xmlns:a16="http://schemas.microsoft.com/office/drawing/2014/main" id="{D26DDE3F-1EED-8F1F-82A0-62CA67474577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346682" y="5155617"/>
                  <a:ext cx="11124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414" name="Ink 413">
                  <a:extLst>
                    <a:ext uri="{FF2B5EF4-FFF2-40B4-BE49-F238E27FC236}">
                      <a16:creationId xmlns:a16="http://schemas.microsoft.com/office/drawing/2014/main" id="{315E5F9E-C289-FDC0-AAC7-CFCA44576C86}"/>
                    </a:ext>
                  </a:extLst>
                </p14:cNvPr>
                <p14:cNvContentPartPr/>
                <p14:nvPr/>
              </p14:nvContentPartPr>
              <p14:xfrm>
                <a:off x="5529562" y="5140497"/>
                <a:ext cx="148680" cy="130320"/>
              </p14:xfrm>
            </p:contentPart>
          </mc:Choice>
          <mc:Fallback xmlns="">
            <p:pic>
              <p:nvPicPr>
                <p:cNvPr id="414" name="Ink 413">
                  <a:extLst>
                    <a:ext uri="{FF2B5EF4-FFF2-40B4-BE49-F238E27FC236}">
                      <a16:creationId xmlns:a16="http://schemas.microsoft.com/office/drawing/2014/main" id="{315E5F9E-C289-FDC0-AAC7-CFCA44576C8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514082" y="5125377"/>
                  <a:ext cx="17928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1" name="Group 420">
            <a:extLst>
              <a:ext uri="{FF2B5EF4-FFF2-40B4-BE49-F238E27FC236}">
                <a16:creationId xmlns:a16="http://schemas.microsoft.com/office/drawing/2014/main" id="{D1F8F373-9011-E4F6-7431-7623A4DBDE1A}"/>
              </a:ext>
            </a:extLst>
          </p:cNvPr>
          <p:cNvGrpSpPr/>
          <p:nvPr/>
        </p:nvGrpSpPr>
        <p:grpSpPr>
          <a:xfrm>
            <a:off x="5882362" y="4998657"/>
            <a:ext cx="1077120" cy="349200"/>
            <a:chOff x="5882362" y="4998657"/>
            <a:chExt cx="1077120" cy="34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415" name="Ink 414">
                  <a:extLst>
                    <a:ext uri="{FF2B5EF4-FFF2-40B4-BE49-F238E27FC236}">
                      <a16:creationId xmlns:a16="http://schemas.microsoft.com/office/drawing/2014/main" id="{573F5149-845C-680E-2B0D-24DE426B5FB7}"/>
                    </a:ext>
                  </a:extLst>
                </p14:cNvPr>
                <p14:cNvContentPartPr/>
                <p14:nvPr/>
              </p14:nvContentPartPr>
              <p14:xfrm>
                <a:off x="5882362" y="5060937"/>
                <a:ext cx="181800" cy="266040"/>
              </p14:xfrm>
            </p:contentPart>
          </mc:Choice>
          <mc:Fallback xmlns="">
            <p:pic>
              <p:nvPicPr>
                <p:cNvPr id="415" name="Ink 414">
                  <a:extLst>
                    <a:ext uri="{FF2B5EF4-FFF2-40B4-BE49-F238E27FC236}">
                      <a16:creationId xmlns:a16="http://schemas.microsoft.com/office/drawing/2014/main" id="{573F5149-845C-680E-2B0D-24DE426B5FB7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867242" y="5045817"/>
                  <a:ext cx="21204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416" name="Ink 415">
                  <a:extLst>
                    <a:ext uri="{FF2B5EF4-FFF2-40B4-BE49-F238E27FC236}">
                      <a16:creationId xmlns:a16="http://schemas.microsoft.com/office/drawing/2014/main" id="{E6B85B25-DF03-8A87-D35D-C0F42D93D72B}"/>
                    </a:ext>
                  </a:extLst>
                </p14:cNvPr>
                <p14:cNvContentPartPr/>
                <p14:nvPr/>
              </p14:nvContentPartPr>
              <p14:xfrm>
                <a:off x="6193042" y="5167137"/>
                <a:ext cx="156240" cy="165240"/>
              </p14:xfrm>
            </p:contentPart>
          </mc:Choice>
          <mc:Fallback xmlns="">
            <p:pic>
              <p:nvPicPr>
                <p:cNvPr id="416" name="Ink 415">
                  <a:extLst>
                    <a:ext uri="{FF2B5EF4-FFF2-40B4-BE49-F238E27FC236}">
                      <a16:creationId xmlns:a16="http://schemas.microsoft.com/office/drawing/2014/main" id="{E6B85B25-DF03-8A87-D35D-C0F42D93D72B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6177922" y="5152017"/>
                  <a:ext cx="18684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417" name="Ink 416">
                  <a:extLst>
                    <a:ext uri="{FF2B5EF4-FFF2-40B4-BE49-F238E27FC236}">
                      <a16:creationId xmlns:a16="http://schemas.microsoft.com/office/drawing/2014/main" id="{0E5B1F68-EBD0-56E8-3D7F-2E656D133754}"/>
                    </a:ext>
                  </a:extLst>
                </p14:cNvPr>
                <p14:cNvContentPartPr/>
                <p14:nvPr/>
              </p14:nvContentPartPr>
              <p14:xfrm>
                <a:off x="6375562" y="5214297"/>
                <a:ext cx="139320" cy="133560"/>
              </p14:xfrm>
            </p:contentPart>
          </mc:Choice>
          <mc:Fallback xmlns="">
            <p:pic>
              <p:nvPicPr>
                <p:cNvPr id="417" name="Ink 416">
                  <a:extLst>
                    <a:ext uri="{FF2B5EF4-FFF2-40B4-BE49-F238E27FC236}">
                      <a16:creationId xmlns:a16="http://schemas.microsoft.com/office/drawing/2014/main" id="{0E5B1F68-EBD0-56E8-3D7F-2E656D13375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6360442" y="5199177"/>
                  <a:ext cx="169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418" name="Ink 417">
                  <a:extLst>
                    <a:ext uri="{FF2B5EF4-FFF2-40B4-BE49-F238E27FC236}">
                      <a16:creationId xmlns:a16="http://schemas.microsoft.com/office/drawing/2014/main" id="{89F7E00B-9A89-A409-46C5-C8416071C192}"/>
                    </a:ext>
                  </a:extLst>
                </p14:cNvPr>
                <p14:cNvContentPartPr/>
                <p14:nvPr/>
              </p14:nvContentPartPr>
              <p14:xfrm>
                <a:off x="6568162" y="5085777"/>
                <a:ext cx="34200" cy="249120"/>
              </p14:xfrm>
            </p:contentPart>
          </mc:Choice>
          <mc:Fallback xmlns="">
            <p:pic>
              <p:nvPicPr>
                <p:cNvPr id="418" name="Ink 417">
                  <a:extLst>
                    <a:ext uri="{FF2B5EF4-FFF2-40B4-BE49-F238E27FC236}">
                      <a16:creationId xmlns:a16="http://schemas.microsoft.com/office/drawing/2014/main" id="{89F7E00B-9A89-A409-46C5-C8416071C192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553042" y="5070657"/>
                  <a:ext cx="6444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419" name="Ink 418">
                  <a:extLst>
                    <a:ext uri="{FF2B5EF4-FFF2-40B4-BE49-F238E27FC236}">
                      <a16:creationId xmlns:a16="http://schemas.microsoft.com/office/drawing/2014/main" id="{5CC0DC92-52B6-6492-79DD-BBE2A5A94777}"/>
                    </a:ext>
                  </a:extLst>
                </p14:cNvPr>
                <p14:cNvContentPartPr/>
                <p14:nvPr/>
              </p14:nvContentPartPr>
              <p14:xfrm>
                <a:off x="6627562" y="4998657"/>
                <a:ext cx="102240" cy="313920"/>
              </p14:xfrm>
            </p:contentPart>
          </mc:Choice>
          <mc:Fallback xmlns="">
            <p:pic>
              <p:nvPicPr>
                <p:cNvPr id="419" name="Ink 418">
                  <a:extLst>
                    <a:ext uri="{FF2B5EF4-FFF2-40B4-BE49-F238E27FC236}">
                      <a16:creationId xmlns:a16="http://schemas.microsoft.com/office/drawing/2014/main" id="{5CC0DC92-52B6-6492-79DD-BBE2A5A94777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612442" y="4983177"/>
                  <a:ext cx="1328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420" name="Ink 419">
                  <a:extLst>
                    <a:ext uri="{FF2B5EF4-FFF2-40B4-BE49-F238E27FC236}">
                      <a16:creationId xmlns:a16="http://schemas.microsoft.com/office/drawing/2014/main" id="{643ED072-1F7E-B18E-6252-593499ADA02F}"/>
                    </a:ext>
                  </a:extLst>
                </p14:cNvPr>
                <p14:cNvContentPartPr/>
                <p14:nvPr/>
              </p14:nvContentPartPr>
              <p14:xfrm>
                <a:off x="6797842" y="5159577"/>
                <a:ext cx="161640" cy="117000"/>
              </p14:xfrm>
            </p:contentPart>
          </mc:Choice>
          <mc:Fallback xmlns="">
            <p:pic>
              <p:nvPicPr>
                <p:cNvPr id="420" name="Ink 419">
                  <a:extLst>
                    <a:ext uri="{FF2B5EF4-FFF2-40B4-BE49-F238E27FC236}">
                      <a16:creationId xmlns:a16="http://schemas.microsoft.com/office/drawing/2014/main" id="{643ED072-1F7E-B18E-6252-593499ADA02F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782362" y="5144457"/>
                  <a:ext cx="192240" cy="147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6">
            <p14:nvContentPartPr>
              <p14:cNvPr id="426" name="Ink 425">
                <a:extLst>
                  <a:ext uri="{FF2B5EF4-FFF2-40B4-BE49-F238E27FC236}">
                    <a16:creationId xmlns:a16="http://schemas.microsoft.com/office/drawing/2014/main" id="{9C1D8BBF-F631-8C3A-43CE-DBE7249E9A5E}"/>
                  </a:ext>
                </a:extLst>
              </p14:cNvPr>
              <p14:cNvContentPartPr/>
              <p14:nvPr/>
            </p14:nvContentPartPr>
            <p14:xfrm>
              <a:off x="787642" y="5678697"/>
              <a:ext cx="186480" cy="379800"/>
            </p14:xfrm>
          </p:contentPart>
        </mc:Choice>
        <mc:Fallback xmlns="">
          <p:pic>
            <p:nvPicPr>
              <p:cNvPr id="426" name="Ink 425">
                <a:extLst>
                  <a:ext uri="{FF2B5EF4-FFF2-40B4-BE49-F238E27FC236}">
                    <a16:creationId xmlns:a16="http://schemas.microsoft.com/office/drawing/2014/main" id="{9C1D8BBF-F631-8C3A-43CE-DBE7249E9A5E}"/>
                  </a:ext>
                </a:extLst>
              </p:cNvPr>
              <p:cNvPicPr/>
              <p:nvPr/>
            </p:nvPicPr>
            <p:blipFill>
              <a:blip r:embed="rId357"/>
              <a:stretch>
                <a:fillRect/>
              </a:stretch>
            </p:blipFill>
            <p:spPr>
              <a:xfrm>
                <a:off x="772162" y="5663577"/>
                <a:ext cx="21708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8">
            <p14:nvContentPartPr>
              <p14:cNvPr id="427" name="Ink 426">
                <a:extLst>
                  <a:ext uri="{FF2B5EF4-FFF2-40B4-BE49-F238E27FC236}">
                    <a16:creationId xmlns:a16="http://schemas.microsoft.com/office/drawing/2014/main" id="{9038C004-AE27-C7EC-9B2A-0D2C700E0C03}"/>
                  </a:ext>
                </a:extLst>
              </p14:cNvPr>
              <p14:cNvContentPartPr/>
              <p14:nvPr/>
            </p14:nvContentPartPr>
            <p14:xfrm>
              <a:off x="1148362" y="5723697"/>
              <a:ext cx="1800" cy="6120"/>
            </p14:xfrm>
          </p:contentPart>
        </mc:Choice>
        <mc:Fallback xmlns="">
          <p:pic>
            <p:nvPicPr>
              <p:cNvPr id="427" name="Ink 426">
                <a:extLst>
                  <a:ext uri="{FF2B5EF4-FFF2-40B4-BE49-F238E27FC236}">
                    <a16:creationId xmlns:a16="http://schemas.microsoft.com/office/drawing/2014/main" id="{9038C004-AE27-C7EC-9B2A-0D2C700E0C03}"/>
                  </a:ext>
                </a:extLst>
              </p:cNvPr>
              <p:cNvPicPr/>
              <p:nvPr/>
            </p:nvPicPr>
            <p:blipFill>
              <a:blip r:embed="rId359"/>
              <a:stretch>
                <a:fillRect/>
              </a:stretch>
            </p:blipFill>
            <p:spPr>
              <a:xfrm>
                <a:off x="1133242" y="5708217"/>
                <a:ext cx="3240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0">
            <p14:nvContentPartPr>
              <p14:cNvPr id="428" name="Ink 427">
                <a:extLst>
                  <a:ext uri="{FF2B5EF4-FFF2-40B4-BE49-F238E27FC236}">
                    <a16:creationId xmlns:a16="http://schemas.microsoft.com/office/drawing/2014/main" id="{3EEBAD44-71B8-BBDA-D1D7-599F7AF57BBA}"/>
                  </a:ext>
                </a:extLst>
              </p14:cNvPr>
              <p14:cNvContentPartPr/>
              <p14:nvPr/>
            </p14:nvContentPartPr>
            <p14:xfrm>
              <a:off x="1171762" y="6005937"/>
              <a:ext cx="10080" cy="7560"/>
            </p14:xfrm>
          </p:contentPart>
        </mc:Choice>
        <mc:Fallback xmlns="">
          <p:pic>
            <p:nvPicPr>
              <p:cNvPr id="428" name="Ink 427">
                <a:extLst>
                  <a:ext uri="{FF2B5EF4-FFF2-40B4-BE49-F238E27FC236}">
                    <a16:creationId xmlns:a16="http://schemas.microsoft.com/office/drawing/2014/main" id="{3EEBAD44-71B8-BBDA-D1D7-599F7AF57BBA}"/>
                  </a:ext>
                </a:extLst>
              </p:cNvPr>
              <p:cNvPicPr/>
              <p:nvPr/>
            </p:nvPicPr>
            <p:blipFill>
              <a:blip r:embed="rId361"/>
              <a:stretch>
                <a:fillRect/>
              </a:stretch>
            </p:blipFill>
            <p:spPr>
              <a:xfrm>
                <a:off x="1156282" y="5990817"/>
                <a:ext cx="40320" cy="3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41" name="Group 440">
            <a:extLst>
              <a:ext uri="{FF2B5EF4-FFF2-40B4-BE49-F238E27FC236}">
                <a16:creationId xmlns:a16="http://schemas.microsoft.com/office/drawing/2014/main" id="{AB24D816-F6C2-908C-FC09-B9F3C9F4A0A2}"/>
              </a:ext>
            </a:extLst>
          </p:cNvPr>
          <p:cNvGrpSpPr/>
          <p:nvPr/>
        </p:nvGrpSpPr>
        <p:grpSpPr>
          <a:xfrm>
            <a:off x="1642642" y="5647377"/>
            <a:ext cx="1191240" cy="387720"/>
            <a:chOff x="1642642" y="5647377"/>
            <a:chExt cx="119124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430" name="Ink 429">
                  <a:extLst>
                    <a:ext uri="{FF2B5EF4-FFF2-40B4-BE49-F238E27FC236}">
                      <a16:creationId xmlns:a16="http://schemas.microsoft.com/office/drawing/2014/main" id="{22DC6F66-7275-B5B2-AD8B-95EE39AA5FE8}"/>
                    </a:ext>
                  </a:extLst>
                </p14:cNvPr>
                <p14:cNvContentPartPr/>
                <p14:nvPr/>
              </p14:nvContentPartPr>
              <p14:xfrm>
                <a:off x="1642642" y="5706777"/>
                <a:ext cx="70920" cy="321840"/>
              </p14:xfrm>
            </p:contentPart>
          </mc:Choice>
          <mc:Fallback xmlns="">
            <p:pic>
              <p:nvPicPr>
                <p:cNvPr id="430" name="Ink 429">
                  <a:extLst>
                    <a:ext uri="{FF2B5EF4-FFF2-40B4-BE49-F238E27FC236}">
                      <a16:creationId xmlns:a16="http://schemas.microsoft.com/office/drawing/2014/main" id="{22DC6F66-7275-B5B2-AD8B-95EE39AA5FE8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1627162" y="5691657"/>
                  <a:ext cx="10152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431" name="Ink 430">
                  <a:extLst>
                    <a:ext uri="{FF2B5EF4-FFF2-40B4-BE49-F238E27FC236}">
                      <a16:creationId xmlns:a16="http://schemas.microsoft.com/office/drawing/2014/main" id="{D5880033-999A-7D98-518C-A3AABBEF468B}"/>
                    </a:ext>
                  </a:extLst>
                </p14:cNvPr>
                <p14:cNvContentPartPr/>
                <p14:nvPr/>
              </p14:nvContentPartPr>
              <p14:xfrm>
                <a:off x="1654522" y="5689857"/>
                <a:ext cx="173520" cy="24480"/>
              </p14:xfrm>
            </p:contentPart>
          </mc:Choice>
          <mc:Fallback xmlns="">
            <p:pic>
              <p:nvPicPr>
                <p:cNvPr id="431" name="Ink 430">
                  <a:extLst>
                    <a:ext uri="{FF2B5EF4-FFF2-40B4-BE49-F238E27FC236}">
                      <a16:creationId xmlns:a16="http://schemas.microsoft.com/office/drawing/2014/main" id="{D5880033-999A-7D98-518C-A3AABBEF468B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1639402" y="5674737"/>
                  <a:ext cx="2041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432" name="Ink 431">
                  <a:extLst>
                    <a:ext uri="{FF2B5EF4-FFF2-40B4-BE49-F238E27FC236}">
                      <a16:creationId xmlns:a16="http://schemas.microsoft.com/office/drawing/2014/main" id="{98E319C9-0529-C4D5-6675-FC7753A7E513}"/>
                    </a:ext>
                  </a:extLst>
                </p14:cNvPr>
                <p14:cNvContentPartPr/>
                <p14:nvPr/>
              </p14:nvContentPartPr>
              <p14:xfrm>
                <a:off x="1717882" y="5854377"/>
                <a:ext cx="123120" cy="14760"/>
              </p14:xfrm>
            </p:contentPart>
          </mc:Choice>
          <mc:Fallback xmlns="">
            <p:pic>
              <p:nvPicPr>
                <p:cNvPr id="432" name="Ink 431">
                  <a:extLst>
                    <a:ext uri="{FF2B5EF4-FFF2-40B4-BE49-F238E27FC236}">
                      <a16:creationId xmlns:a16="http://schemas.microsoft.com/office/drawing/2014/main" id="{98E319C9-0529-C4D5-6675-FC7753A7E513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1702762" y="5839257"/>
                  <a:ext cx="1537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433" name="Ink 432">
                  <a:extLst>
                    <a:ext uri="{FF2B5EF4-FFF2-40B4-BE49-F238E27FC236}">
                      <a16:creationId xmlns:a16="http://schemas.microsoft.com/office/drawing/2014/main" id="{CAAAEEDF-33D1-4797-0D23-121ECC8CD762}"/>
                    </a:ext>
                  </a:extLst>
                </p14:cNvPr>
                <p14:cNvContentPartPr/>
                <p14:nvPr/>
              </p14:nvContentPartPr>
              <p14:xfrm>
                <a:off x="1766842" y="5989737"/>
                <a:ext cx="99000" cy="45360"/>
              </p14:xfrm>
            </p:contentPart>
          </mc:Choice>
          <mc:Fallback xmlns="">
            <p:pic>
              <p:nvPicPr>
                <p:cNvPr id="433" name="Ink 432">
                  <a:extLst>
                    <a:ext uri="{FF2B5EF4-FFF2-40B4-BE49-F238E27FC236}">
                      <a16:creationId xmlns:a16="http://schemas.microsoft.com/office/drawing/2014/main" id="{CAAAEEDF-33D1-4797-0D23-121ECC8CD762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1751722" y="5974617"/>
                  <a:ext cx="1296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434" name="Ink 433">
                  <a:extLst>
                    <a:ext uri="{FF2B5EF4-FFF2-40B4-BE49-F238E27FC236}">
                      <a16:creationId xmlns:a16="http://schemas.microsoft.com/office/drawing/2014/main" id="{5887F546-8E28-FDB4-90F0-D2F5BB03CB25}"/>
                    </a:ext>
                  </a:extLst>
                </p14:cNvPr>
                <p14:cNvContentPartPr/>
                <p14:nvPr/>
              </p14:nvContentPartPr>
              <p14:xfrm>
                <a:off x="1939282" y="5906577"/>
                <a:ext cx="144000" cy="86400"/>
              </p14:xfrm>
            </p:contentPart>
          </mc:Choice>
          <mc:Fallback xmlns="">
            <p:pic>
              <p:nvPicPr>
                <p:cNvPr id="434" name="Ink 433">
                  <a:extLst>
                    <a:ext uri="{FF2B5EF4-FFF2-40B4-BE49-F238E27FC236}">
                      <a16:creationId xmlns:a16="http://schemas.microsoft.com/office/drawing/2014/main" id="{5887F546-8E28-FDB4-90F0-D2F5BB03CB25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1924162" y="5891097"/>
                  <a:ext cx="1746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435" name="Ink 434">
                  <a:extLst>
                    <a:ext uri="{FF2B5EF4-FFF2-40B4-BE49-F238E27FC236}">
                      <a16:creationId xmlns:a16="http://schemas.microsoft.com/office/drawing/2014/main" id="{EA992836-E032-CB50-069F-E85A698F8F63}"/>
                    </a:ext>
                  </a:extLst>
                </p14:cNvPr>
                <p14:cNvContentPartPr/>
                <p14:nvPr/>
              </p14:nvContentPartPr>
              <p14:xfrm>
                <a:off x="1973122" y="5854377"/>
                <a:ext cx="59040" cy="171360"/>
              </p14:xfrm>
            </p:contentPart>
          </mc:Choice>
          <mc:Fallback xmlns="">
            <p:pic>
              <p:nvPicPr>
                <p:cNvPr id="435" name="Ink 434">
                  <a:extLst>
                    <a:ext uri="{FF2B5EF4-FFF2-40B4-BE49-F238E27FC236}">
                      <a16:creationId xmlns:a16="http://schemas.microsoft.com/office/drawing/2014/main" id="{EA992836-E032-CB50-069F-E85A698F8F6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1957642" y="5839257"/>
                  <a:ext cx="89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436" name="Ink 435">
                  <a:extLst>
                    <a:ext uri="{FF2B5EF4-FFF2-40B4-BE49-F238E27FC236}">
                      <a16:creationId xmlns:a16="http://schemas.microsoft.com/office/drawing/2014/main" id="{895859E8-AA91-2743-60EF-36E79431D445}"/>
                    </a:ext>
                  </a:extLst>
                </p14:cNvPr>
                <p14:cNvContentPartPr/>
                <p14:nvPr/>
              </p14:nvContentPartPr>
              <p14:xfrm>
                <a:off x="2161402" y="5797497"/>
                <a:ext cx="53280" cy="204840"/>
              </p14:xfrm>
            </p:contentPart>
          </mc:Choice>
          <mc:Fallback xmlns="">
            <p:pic>
              <p:nvPicPr>
                <p:cNvPr id="436" name="Ink 435">
                  <a:extLst>
                    <a:ext uri="{FF2B5EF4-FFF2-40B4-BE49-F238E27FC236}">
                      <a16:creationId xmlns:a16="http://schemas.microsoft.com/office/drawing/2014/main" id="{895859E8-AA91-2743-60EF-36E79431D445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2146282" y="5782017"/>
                  <a:ext cx="8388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437" name="Ink 436">
                  <a:extLst>
                    <a:ext uri="{FF2B5EF4-FFF2-40B4-BE49-F238E27FC236}">
                      <a16:creationId xmlns:a16="http://schemas.microsoft.com/office/drawing/2014/main" id="{AC1BB509-046A-B224-640E-9276F71C5CD8}"/>
                    </a:ext>
                  </a:extLst>
                </p14:cNvPr>
                <p14:cNvContentPartPr/>
                <p14:nvPr/>
              </p14:nvContentPartPr>
              <p14:xfrm>
                <a:off x="2167162" y="5897577"/>
                <a:ext cx="110880" cy="8280"/>
              </p14:xfrm>
            </p:contentPart>
          </mc:Choice>
          <mc:Fallback xmlns="">
            <p:pic>
              <p:nvPicPr>
                <p:cNvPr id="437" name="Ink 436">
                  <a:extLst>
                    <a:ext uri="{FF2B5EF4-FFF2-40B4-BE49-F238E27FC236}">
                      <a16:creationId xmlns:a16="http://schemas.microsoft.com/office/drawing/2014/main" id="{AC1BB509-046A-B224-640E-9276F71C5CD8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2151682" y="5882457"/>
                  <a:ext cx="141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438" name="Ink 437">
                  <a:extLst>
                    <a:ext uri="{FF2B5EF4-FFF2-40B4-BE49-F238E27FC236}">
                      <a16:creationId xmlns:a16="http://schemas.microsoft.com/office/drawing/2014/main" id="{12DD9565-6666-32FB-036D-E43DCEE9C04D}"/>
                    </a:ext>
                  </a:extLst>
                </p14:cNvPr>
                <p14:cNvContentPartPr/>
                <p14:nvPr/>
              </p14:nvContentPartPr>
              <p14:xfrm>
                <a:off x="2269762" y="5846457"/>
                <a:ext cx="124560" cy="141480"/>
              </p14:xfrm>
            </p:contentPart>
          </mc:Choice>
          <mc:Fallback xmlns="">
            <p:pic>
              <p:nvPicPr>
                <p:cNvPr id="438" name="Ink 437">
                  <a:extLst>
                    <a:ext uri="{FF2B5EF4-FFF2-40B4-BE49-F238E27FC236}">
                      <a16:creationId xmlns:a16="http://schemas.microsoft.com/office/drawing/2014/main" id="{12DD9565-6666-32FB-036D-E43DCEE9C04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2254642" y="5830977"/>
                  <a:ext cx="1551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439" name="Ink 438">
                  <a:extLst>
                    <a:ext uri="{FF2B5EF4-FFF2-40B4-BE49-F238E27FC236}">
                      <a16:creationId xmlns:a16="http://schemas.microsoft.com/office/drawing/2014/main" id="{4AF059C0-48F0-57DD-83E9-9C0A39D71243}"/>
                    </a:ext>
                  </a:extLst>
                </p14:cNvPr>
                <p14:cNvContentPartPr/>
                <p14:nvPr/>
              </p14:nvContentPartPr>
              <p14:xfrm>
                <a:off x="2454802" y="5837457"/>
                <a:ext cx="127080" cy="157680"/>
              </p14:xfrm>
            </p:contentPart>
          </mc:Choice>
          <mc:Fallback xmlns="">
            <p:pic>
              <p:nvPicPr>
                <p:cNvPr id="439" name="Ink 438">
                  <a:extLst>
                    <a:ext uri="{FF2B5EF4-FFF2-40B4-BE49-F238E27FC236}">
                      <a16:creationId xmlns:a16="http://schemas.microsoft.com/office/drawing/2014/main" id="{4AF059C0-48F0-57DD-83E9-9C0A39D71243}"/>
                    </a:ext>
                  </a:extLst>
                </p:cNvPr>
                <p:cNvPicPr/>
                <p:nvPr/>
              </p:nvPicPr>
              <p:blipFill>
                <a:blip r:embed="rId381"/>
                <a:stretch>
                  <a:fillRect/>
                </a:stretch>
              </p:blipFill>
              <p:spPr>
                <a:xfrm>
                  <a:off x="2439682" y="5822337"/>
                  <a:ext cx="15768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2">
              <p14:nvContentPartPr>
                <p14:cNvPr id="440" name="Ink 439">
                  <a:extLst>
                    <a:ext uri="{FF2B5EF4-FFF2-40B4-BE49-F238E27FC236}">
                      <a16:creationId xmlns:a16="http://schemas.microsoft.com/office/drawing/2014/main" id="{BA1E4C26-1A23-9923-167A-26A5DB9EBD96}"/>
                    </a:ext>
                  </a:extLst>
                </p14:cNvPr>
                <p14:cNvContentPartPr/>
                <p14:nvPr/>
              </p14:nvContentPartPr>
              <p14:xfrm>
                <a:off x="2601682" y="5647377"/>
                <a:ext cx="232200" cy="352440"/>
              </p14:xfrm>
            </p:contentPart>
          </mc:Choice>
          <mc:Fallback xmlns="">
            <p:pic>
              <p:nvPicPr>
                <p:cNvPr id="440" name="Ink 439">
                  <a:extLst>
                    <a:ext uri="{FF2B5EF4-FFF2-40B4-BE49-F238E27FC236}">
                      <a16:creationId xmlns:a16="http://schemas.microsoft.com/office/drawing/2014/main" id="{BA1E4C26-1A23-9923-167A-26A5DB9EBD96}"/>
                    </a:ext>
                  </a:extLst>
                </p:cNvPr>
                <p:cNvPicPr/>
                <p:nvPr/>
              </p:nvPicPr>
              <p:blipFill>
                <a:blip r:embed="rId383"/>
                <a:stretch>
                  <a:fillRect/>
                </a:stretch>
              </p:blipFill>
              <p:spPr>
                <a:xfrm>
                  <a:off x="2586562" y="5632257"/>
                  <a:ext cx="262800" cy="38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1" name="Group 450">
            <a:extLst>
              <a:ext uri="{FF2B5EF4-FFF2-40B4-BE49-F238E27FC236}">
                <a16:creationId xmlns:a16="http://schemas.microsoft.com/office/drawing/2014/main" id="{68F6742D-A68C-07B3-935C-C435DF43A482}"/>
              </a:ext>
            </a:extLst>
          </p:cNvPr>
          <p:cNvGrpSpPr/>
          <p:nvPr/>
        </p:nvGrpSpPr>
        <p:grpSpPr>
          <a:xfrm>
            <a:off x="2993362" y="5690937"/>
            <a:ext cx="1605240" cy="364680"/>
            <a:chOff x="2993362" y="5690937"/>
            <a:chExt cx="160524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4">
              <p14:nvContentPartPr>
                <p14:cNvPr id="442" name="Ink 441">
                  <a:extLst>
                    <a:ext uri="{FF2B5EF4-FFF2-40B4-BE49-F238E27FC236}">
                      <a16:creationId xmlns:a16="http://schemas.microsoft.com/office/drawing/2014/main" id="{0D7B982D-74E6-B5EF-1489-1D7E727CFEAC}"/>
                    </a:ext>
                  </a:extLst>
                </p14:cNvPr>
                <p14:cNvContentPartPr/>
                <p14:nvPr/>
              </p14:nvContentPartPr>
              <p14:xfrm>
                <a:off x="2993362" y="5690937"/>
                <a:ext cx="192960" cy="364680"/>
              </p14:xfrm>
            </p:contentPart>
          </mc:Choice>
          <mc:Fallback xmlns="">
            <p:pic>
              <p:nvPicPr>
                <p:cNvPr id="442" name="Ink 441">
                  <a:extLst>
                    <a:ext uri="{FF2B5EF4-FFF2-40B4-BE49-F238E27FC236}">
                      <a16:creationId xmlns:a16="http://schemas.microsoft.com/office/drawing/2014/main" id="{0D7B982D-74E6-B5EF-1489-1D7E727CFEAC}"/>
                    </a:ext>
                  </a:extLst>
                </p:cNvPr>
                <p:cNvPicPr/>
                <p:nvPr/>
              </p:nvPicPr>
              <p:blipFill>
                <a:blip r:embed="rId385"/>
                <a:stretch>
                  <a:fillRect/>
                </a:stretch>
              </p:blipFill>
              <p:spPr>
                <a:xfrm>
                  <a:off x="2977882" y="5675457"/>
                  <a:ext cx="2232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6">
              <p14:nvContentPartPr>
                <p14:cNvPr id="443" name="Ink 442">
                  <a:extLst>
                    <a:ext uri="{FF2B5EF4-FFF2-40B4-BE49-F238E27FC236}">
                      <a16:creationId xmlns:a16="http://schemas.microsoft.com/office/drawing/2014/main" id="{40F83258-44F9-4AC8-7592-4C3BD0E71E6B}"/>
                    </a:ext>
                  </a:extLst>
                </p14:cNvPr>
                <p14:cNvContentPartPr/>
                <p14:nvPr/>
              </p14:nvContentPartPr>
              <p14:xfrm>
                <a:off x="3231322" y="5817297"/>
                <a:ext cx="129600" cy="217800"/>
              </p14:xfrm>
            </p:contentPart>
          </mc:Choice>
          <mc:Fallback xmlns="">
            <p:pic>
              <p:nvPicPr>
                <p:cNvPr id="443" name="Ink 442">
                  <a:extLst>
                    <a:ext uri="{FF2B5EF4-FFF2-40B4-BE49-F238E27FC236}">
                      <a16:creationId xmlns:a16="http://schemas.microsoft.com/office/drawing/2014/main" id="{40F83258-44F9-4AC8-7592-4C3BD0E71E6B}"/>
                    </a:ext>
                  </a:extLst>
                </p:cNvPr>
                <p:cNvPicPr/>
                <p:nvPr/>
              </p:nvPicPr>
              <p:blipFill>
                <a:blip r:embed="rId387"/>
                <a:stretch>
                  <a:fillRect/>
                </a:stretch>
              </p:blipFill>
              <p:spPr>
                <a:xfrm>
                  <a:off x="3216202" y="5802177"/>
                  <a:ext cx="16020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8">
              <p14:nvContentPartPr>
                <p14:cNvPr id="444" name="Ink 443">
                  <a:extLst>
                    <a:ext uri="{FF2B5EF4-FFF2-40B4-BE49-F238E27FC236}">
                      <a16:creationId xmlns:a16="http://schemas.microsoft.com/office/drawing/2014/main" id="{11FB09A0-ABF8-359C-D04F-E75B3803E2B0}"/>
                    </a:ext>
                  </a:extLst>
                </p14:cNvPr>
                <p14:cNvContentPartPr/>
                <p14:nvPr/>
              </p14:nvContentPartPr>
              <p14:xfrm>
                <a:off x="3406282" y="5881737"/>
                <a:ext cx="104760" cy="104760"/>
              </p14:xfrm>
            </p:contentPart>
          </mc:Choice>
          <mc:Fallback xmlns="">
            <p:pic>
              <p:nvPicPr>
                <p:cNvPr id="444" name="Ink 443">
                  <a:extLst>
                    <a:ext uri="{FF2B5EF4-FFF2-40B4-BE49-F238E27FC236}">
                      <a16:creationId xmlns:a16="http://schemas.microsoft.com/office/drawing/2014/main" id="{11FB09A0-ABF8-359C-D04F-E75B3803E2B0}"/>
                    </a:ext>
                  </a:extLst>
                </p:cNvPr>
                <p:cNvPicPr/>
                <p:nvPr/>
              </p:nvPicPr>
              <p:blipFill>
                <a:blip r:embed="rId389"/>
                <a:stretch>
                  <a:fillRect/>
                </a:stretch>
              </p:blipFill>
              <p:spPr>
                <a:xfrm>
                  <a:off x="3391162" y="5866257"/>
                  <a:ext cx="13500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0">
              <p14:nvContentPartPr>
                <p14:cNvPr id="445" name="Ink 444">
                  <a:extLst>
                    <a:ext uri="{FF2B5EF4-FFF2-40B4-BE49-F238E27FC236}">
                      <a16:creationId xmlns:a16="http://schemas.microsoft.com/office/drawing/2014/main" id="{697D709C-E8A8-AD84-890E-386B4B898425}"/>
                    </a:ext>
                  </a:extLst>
                </p14:cNvPr>
                <p14:cNvContentPartPr/>
                <p14:nvPr/>
              </p14:nvContentPartPr>
              <p14:xfrm>
                <a:off x="3578722" y="5891097"/>
                <a:ext cx="186480" cy="142200"/>
              </p14:xfrm>
            </p:contentPart>
          </mc:Choice>
          <mc:Fallback xmlns="">
            <p:pic>
              <p:nvPicPr>
                <p:cNvPr id="445" name="Ink 444">
                  <a:extLst>
                    <a:ext uri="{FF2B5EF4-FFF2-40B4-BE49-F238E27FC236}">
                      <a16:creationId xmlns:a16="http://schemas.microsoft.com/office/drawing/2014/main" id="{697D709C-E8A8-AD84-890E-386B4B898425}"/>
                    </a:ext>
                  </a:extLst>
                </p:cNvPr>
                <p:cNvPicPr/>
                <p:nvPr/>
              </p:nvPicPr>
              <p:blipFill>
                <a:blip r:embed="rId391"/>
                <a:stretch>
                  <a:fillRect/>
                </a:stretch>
              </p:blipFill>
              <p:spPr>
                <a:xfrm>
                  <a:off x="3563602" y="5875977"/>
                  <a:ext cx="2170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2">
              <p14:nvContentPartPr>
                <p14:cNvPr id="446" name="Ink 445">
                  <a:extLst>
                    <a:ext uri="{FF2B5EF4-FFF2-40B4-BE49-F238E27FC236}">
                      <a16:creationId xmlns:a16="http://schemas.microsoft.com/office/drawing/2014/main" id="{E5E64162-47F2-CD85-9BD9-D4F5BA318D5F}"/>
                    </a:ext>
                  </a:extLst>
                </p14:cNvPr>
                <p14:cNvContentPartPr/>
                <p14:nvPr/>
              </p14:nvContentPartPr>
              <p14:xfrm>
                <a:off x="3810562" y="5737377"/>
                <a:ext cx="202320" cy="285120"/>
              </p14:xfrm>
            </p:contentPart>
          </mc:Choice>
          <mc:Fallback xmlns="">
            <p:pic>
              <p:nvPicPr>
                <p:cNvPr id="446" name="Ink 445">
                  <a:extLst>
                    <a:ext uri="{FF2B5EF4-FFF2-40B4-BE49-F238E27FC236}">
                      <a16:creationId xmlns:a16="http://schemas.microsoft.com/office/drawing/2014/main" id="{E5E64162-47F2-CD85-9BD9-D4F5BA318D5F}"/>
                    </a:ext>
                  </a:extLst>
                </p:cNvPr>
                <p:cNvPicPr/>
                <p:nvPr/>
              </p:nvPicPr>
              <p:blipFill>
                <a:blip r:embed="rId393"/>
                <a:stretch>
                  <a:fillRect/>
                </a:stretch>
              </p:blipFill>
              <p:spPr>
                <a:xfrm>
                  <a:off x="3795442" y="5721897"/>
                  <a:ext cx="2329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4">
              <p14:nvContentPartPr>
                <p14:cNvPr id="447" name="Ink 446">
                  <a:extLst>
                    <a:ext uri="{FF2B5EF4-FFF2-40B4-BE49-F238E27FC236}">
                      <a16:creationId xmlns:a16="http://schemas.microsoft.com/office/drawing/2014/main" id="{FC49DBE2-7796-F61A-3A03-1C112188717E}"/>
                    </a:ext>
                  </a:extLst>
                </p14:cNvPr>
                <p14:cNvContentPartPr/>
                <p14:nvPr/>
              </p14:nvContentPartPr>
              <p14:xfrm>
                <a:off x="4080922" y="5930697"/>
                <a:ext cx="23760" cy="84600"/>
              </p14:xfrm>
            </p:contentPart>
          </mc:Choice>
          <mc:Fallback xmlns="">
            <p:pic>
              <p:nvPicPr>
                <p:cNvPr id="447" name="Ink 446">
                  <a:extLst>
                    <a:ext uri="{FF2B5EF4-FFF2-40B4-BE49-F238E27FC236}">
                      <a16:creationId xmlns:a16="http://schemas.microsoft.com/office/drawing/2014/main" id="{FC49DBE2-7796-F61A-3A03-1C112188717E}"/>
                    </a:ext>
                  </a:extLst>
                </p:cNvPr>
                <p:cNvPicPr/>
                <p:nvPr/>
              </p:nvPicPr>
              <p:blipFill>
                <a:blip r:embed="rId395"/>
                <a:stretch>
                  <a:fillRect/>
                </a:stretch>
              </p:blipFill>
              <p:spPr>
                <a:xfrm>
                  <a:off x="4065802" y="5915217"/>
                  <a:ext cx="5400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448" name="Ink 447">
                  <a:extLst>
                    <a:ext uri="{FF2B5EF4-FFF2-40B4-BE49-F238E27FC236}">
                      <a16:creationId xmlns:a16="http://schemas.microsoft.com/office/drawing/2014/main" id="{AC5E2DFE-19AE-E276-5857-E5E4EA9C5F83}"/>
                    </a:ext>
                  </a:extLst>
                </p14:cNvPr>
                <p14:cNvContentPartPr/>
                <p14:nvPr/>
              </p14:nvContentPartPr>
              <p14:xfrm>
                <a:off x="4090642" y="5812617"/>
                <a:ext cx="6840" cy="14040"/>
              </p14:xfrm>
            </p:contentPart>
          </mc:Choice>
          <mc:Fallback xmlns="">
            <p:pic>
              <p:nvPicPr>
                <p:cNvPr id="448" name="Ink 447">
                  <a:extLst>
                    <a:ext uri="{FF2B5EF4-FFF2-40B4-BE49-F238E27FC236}">
                      <a16:creationId xmlns:a16="http://schemas.microsoft.com/office/drawing/2014/main" id="{AC5E2DFE-19AE-E276-5857-E5E4EA9C5F83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4075162" y="5797497"/>
                  <a:ext cx="370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449" name="Ink 448">
                  <a:extLst>
                    <a:ext uri="{FF2B5EF4-FFF2-40B4-BE49-F238E27FC236}">
                      <a16:creationId xmlns:a16="http://schemas.microsoft.com/office/drawing/2014/main" id="{59764442-48B5-BA73-2E32-E0FE16E71C93}"/>
                    </a:ext>
                  </a:extLst>
                </p14:cNvPr>
                <p14:cNvContentPartPr/>
                <p14:nvPr/>
              </p14:nvContentPartPr>
              <p14:xfrm>
                <a:off x="4188562" y="5887137"/>
                <a:ext cx="98280" cy="120600"/>
              </p14:xfrm>
            </p:contentPart>
          </mc:Choice>
          <mc:Fallback xmlns="">
            <p:pic>
              <p:nvPicPr>
                <p:cNvPr id="449" name="Ink 448">
                  <a:extLst>
                    <a:ext uri="{FF2B5EF4-FFF2-40B4-BE49-F238E27FC236}">
                      <a16:creationId xmlns:a16="http://schemas.microsoft.com/office/drawing/2014/main" id="{59764442-48B5-BA73-2E32-E0FE16E71C93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4173082" y="5872017"/>
                  <a:ext cx="128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450" name="Ink 449">
                  <a:extLst>
                    <a:ext uri="{FF2B5EF4-FFF2-40B4-BE49-F238E27FC236}">
                      <a16:creationId xmlns:a16="http://schemas.microsoft.com/office/drawing/2014/main" id="{ACB1841D-D9B2-5E9C-E3F6-63339601BD34}"/>
                    </a:ext>
                  </a:extLst>
                </p14:cNvPr>
                <p14:cNvContentPartPr/>
                <p14:nvPr/>
              </p14:nvContentPartPr>
              <p14:xfrm>
                <a:off x="4331122" y="5879577"/>
                <a:ext cx="267480" cy="124200"/>
              </p14:xfrm>
            </p:contentPart>
          </mc:Choice>
          <mc:Fallback xmlns="">
            <p:pic>
              <p:nvPicPr>
                <p:cNvPr id="450" name="Ink 449">
                  <a:extLst>
                    <a:ext uri="{FF2B5EF4-FFF2-40B4-BE49-F238E27FC236}">
                      <a16:creationId xmlns:a16="http://schemas.microsoft.com/office/drawing/2014/main" id="{ACB1841D-D9B2-5E9C-E3F6-63339601BD34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4316002" y="5864457"/>
                  <a:ext cx="298080" cy="154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8" name="Group 487">
            <a:extLst>
              <a:ext uri="{FF2B5EF4-FFF2-40B4-BE49-F238E27FC236}">
                <a16:creationId xmlns:a16="http://schemas.microsoft.com/office/drawing/2014/main" id="{450AADD8-897A-B8B5-16AF-726B1EB8A13B}"/>
              </a:ext>
            </a:extLst>
          </p:cNvPr>
          <p:cNvGrpSpPr/>
          <p:nvPr/>
        </p:nvGrpSpPr>
        <p:grpSpPr>
          <a:xfrm>
            <a:off x="4975882" y="5807937"/>
            <a:ext cx="3467520" cy="880920"/>
            <a:chOff x="4975882" y="5807937"/>
            <a:chExt cx="3467520" cy="88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452" name="Ink 451">
                  <a:extLst>
                    <a:ext uri="{FF2B5EF4-FFF2-40B4-BE49-F238E27FC236}">
                      <a16:creationId xmlns:a16="http://schemas.microsoft.com/office/drawing/2014/main" id="{D7509176-468E-8F2C-F51B-6A1563D154BF}"/>
                    </a:ext>
                  </a:extLst>
                </p14:cNvPr>
                <p14:cNvContentPartPr/>
                <p14:nvPr/>
              </p14:nvContentPartPr>
              <p14:xfrm>
                <a:off x="4975882" y="5901537"/>
                <a:ext cx="150480" cy="153720"/>
              </p14:xfrm>
            </p:contentPart>
          </mc:Choice>
          <mc:Fallback xmlns="">
            <p:pic>
              <p:nvPicPr>
                <p:cNvPr id="452" name="Ink 451">
                  <a:extLst>
                    <a:ext uri="{FF2B5EF4-FFF2-40B4-BE49-F238E27FC236}">
                      <a16:creationId xmlns:a16="http://schemas.microsoft.com/office/drawing/2014/main" id="{D7509176-468E-8F2C-F51B-6A1563D154B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4960762" y="5886417"/>
                  <a:ext cx="1810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453" name="Ink 452">
                  <a:extLst>
                    <a:ext uri="{FF2B5EF4-FFF2-40B4-BE49-F238E27FC236}">
                      <a16:creationId xmlns:a16="http://schemas.microsoft.com/office/drawing/2014/main" id="{0AF4D136-DE80-B574-8C24-390BBA320062}"/>
                    </a:ext>
                  </a:extLst>
                </p14:cNvPr>
                <p14:cNvContentPartPr/>
                <p14:nvPr/>
              </p14:nvContentPartPr>
              <p14:xfrm>
                <a:off x="5185402" y="5922417"/>
                <a:ext cx="144000" cy="151920"/>
              </p14:xfrm>
            </p:contentPart>
          </mc:Choice>
          <mc:Fallback xmlns="">
            <p:pic>
              <p:nvPicPr>
                <p:cNvPr id="453" name="Ink 452">
                  <a:extLst>
                    <a:ext uri="{FF2B5EF4-FFF2-40B4-BE49-F238E27FC236}">
                      <a16:creationId xmlns:a16="http://schemas.microsoft.com/office/drawing/2014/main" id="{0AF4D136-DE80-B574-8C24-390BBA320062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5170282" y="5907297"/>
                  <a:ext cx="1742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454" name="Ink 453">
                  <a:extLst>
                    <a:ext uri="{FF2B5EF4-FFF2-40B4-BE49-F238E27FC236}">
                      <a16:creationId xmlns:a16="http://schemas.microsoft.com/office/drawing/2014/main" id="{F10C973B-710F-60B1-2006-8CBFABEBB1F1}"/>
                    </a:ext>
                  </a:extLst>
                </p14:cNvPr>
                <p14:cNvContentPartPr/>
                <p14:nvPr/>
              </p14:nvContentPartPr>
              <p14:xfrm>
                <a:off x="5382682" y="5917737"/>
                <a:ext cx="222480" cy="183240"/>
              </p14:xfrm>
            </p:contentPart>
          </mc:Choice>
          <mc:Fallback xmlns="">
            <p:pic>
              <p:nvPicPr>
                <p:cNvPr id="454" name="Ink 453">
                  <a:extLst>
                    <a:ext uri="{FF2B5EF4-FFF2-40B4-BE49-F238E27FC236}">
                      <a16:creationId xmlns:a16="http://schemas.microsoft.com/office/drawing/2014/main" id="{F10C973B-710F-60B1-2006-8CBFABEBB1F1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5367562" y="5902617"/>
                  <a:ext cx="2530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455" name="Ink 454">
                  <a:extLst>
                    <a:ext uri="{FF2B5EF4-FFF2-40B4-BE49-F238E27FC236}">
                      <a16:creationId xmlns:a16="http://schemas.microsoft.com/office/drawing/2014/main" id="{5AAAB591-B55E-133C-05E0-CA3F3A28BC4E}"/>
                    </a:ext>
                  </a:extLst>
                </p14:cNvPr>
                <p14:cNvContentPartPr/>
                <p14:nvPr/>
              </p14:nvContentPartPr>
              <p14:xfrm>
                <a:off x="5649802" y="5807937"/>
                <a:ext cx="168840" cy="289800"/>
              </p14:xfrm>
            </p:contentPart>
          </mc:Choice>
          <mc:Fallback xmlns="">
            <p:pic>
              <p:nvPicPr>
                <p:cNvPr id="455" name="Ink 454">
                  <a:extLst>
                    <a:ext uri="{FF2B5EF4-FFF2-40B4-BE49-F238E27FC236}">
                      <a16:creationId xmlns:a16="http://schemas.microsoft.com/office/drawing/2014/main" id="{5AAAB591-B55E-133C-05E0-CA3F3A28BC4E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5634682" y="5792457"/>
                  <a:ext cx="199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456" name="Ink 455">
                  <a:extLst>
                    <a:ext uri="{FF2B5EF4-FFF2-40B4-BE49-F238E27FC236}">
                      <a16:creationId xmlns:a16="http://schemas.microsoft.com/office/drawing/2014/main" id="{5B44CD06-82EC-8E49-F288-FA52EAE57ED7}"/>
                    </a:ext>
                  </a:extLst>
                </p14:cNvPr>
                <p14:cNvContentPartPr/>
                <p14:nvPr/>
              </p14:nvContentPartPr>
              <p14:xfrm>
                <a:off x="5881642" y="6021057"/>
                <a:ext cx="22680" cy="63720"/>
              </p14:xfrm>
            </p:contentPart>
          </mc:Choice>
          <mc:Fallback xmlns="">
            <p:pic>
              <p:nvPicPr>
                <p:cNvPr id="456" name="Ink 455">
                  <a:extLst>
                    <a:ext uri="{FF2B5EF4-FFF2-40B4-BE49-F238E27FC236}">
                      <a16:creationId xmlns:a16="http://schemas.microsoft.com/office/drawing/2014/main" id="{5B44CD06-82EC-8E49-F288-FA52EAE57ED7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5866522" y="6005937"/>
                  <a:ext cx="532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457" name="Ink 456">
                  <a:extLst>
                    <a:ext uri="{FF2B5EF4-FFF2-40B4-BE49-F238E27FC236}">
                      <a16:creationId xmlns:a16="http://schemas.microsoft.com/office/drawing/2014/main" id="{41E9FED2-72E8-864A-9582-F0596FDD3178}"/>
                    </a:ext>
                  </a:extLst>
                </p14:cNvPr>
                <p14:cNvContentPartPr/>
                <p14:nvPr/>
              </p14:nvContentPartPr>
              <p14:xfrm>
                <a:off x="5889562" y="5913057"/>
                <a:ext cx="360" cy="6120"/>
              </p14:xfrm>
            </p:contentPart>
          </mc:Choice>
          <mc:Fallback xmlns="">
            <p:pic>
              <p:nvPicPr>
                <p:cNvPr id="457" name="Ink 456">
                  <a:extLst>
                    <a:ext uri="{FF2B5EF4-FFF2-40B4-BE49-F238E27FC236}">
                      <a16:creationId xmlns:a16="http://schemas.microsoft.com/office/drawing/2014/main" id="{41E9FED2-72E8-864A-9582-F0596FDD3178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5874442" y="5897577"/>
                  <a:ext cx="30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458" name="Ink 457">
                  <a:extLst>
                    <a:ext uri="{FF2B5EF4-FFF2-40B4-BE49-F238E27FC236}">
                      <a16:creationId xmlns:a16="http://schemas.microsoft.com/office/drawing/2014/main" id="{A9658B87-8095-9EFC-DBE7-3245DD6B0B20}"/>
                    </a:ext>
                  </a:extLst>
                </p14:cNvPr>
                <p14:cNvContentPartPr/>
                <p14:nvPr/>
              </p14:nvContentPartPr>
              <p14:xfrm>
                <a:off x="5978842" y="5946537"/>
                <a:ext cx="115200" cy="146160"/>
              </p14:xfrm>
            </p:contentPart>
          </mc:Choice>
          <mc:Fallback xmlns="">
            <p:pic>
              <p:nvPicPr>
                <p:cNvPr id="458" name="Ink 457">
                  <a:extLst>
                    <a:ext uri="{FF2B5EF4-FFF2-40B4-BE49-F238E27FC236}">
                      <a16:creationId xmlns:a16="http://schemas.microsoft.com/office/drawing/2014/main" id="{A9658B87-8095-9EFC-DBE7-3245DD6B0B20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5963362" y="5931417"/>
                  <a:ext cx="14544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459" name="Ink 458">
                  <a:extLst>
                    <a:ext uri="{FF2B5EF4-FFF2-40B4-BE49-F238E27FC236}">
                      <a16:creationId xmlns:a16="http://schemas.microsoft.com/office/drawing/2014/main" id="{C9C55123-A526-0122-6292-0E6F21FE2CE2}"/>
                    </a:ext>
                  </a:extLst>
                </p14:cNvPr>
                <p14:cNvContentPartPr/>
                <p14:nvPr/>
              </p14:nvContentPartPr>
              <p14:xfrm>
                <a:off x="6091162" y="5943297"/>
                <a:ext cx="150480" cy="120240"/>
              </p14:xfrm>
            </p:contentPart>
          </mc:Choice>
          <mc:Fallback xmlns="">
            <p:pic>
              <p:nvPicPr>
                <p:cNvPr id="459" name="Ink 458">
                  <a:extLst>
                    <a:ext uri="{FF2B5EF4-FFF2-40B4-BE49-F238E27FC236}">
                      <a16:creationId xmlns:a16="http://schemas.microsoft.com/office/drawing/2014/main" id="{C9C55123-A526-0122-6292-0E6F21FE2CE2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6075682" y="5928177"/>
                  <a:ext cx="18072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460" name="Ink 459">
                  <a:extLst>
                    <a:ext uri="{FF2B5EF4-FFF2-40B4-BE49-F238E27FC236}">
                      <a16:creationId xmlns:a16="http://schemas.microsoft.com/office/drawing/2014/main" id="{5A0BA3C6-54F4-5D80-0494-5809D86474AD}"/>
                    </a:ext>
                  </a:extLst>
                </p14:cNvPr>
                <p14:cNvContentPartPr/>
                <p14:nvPr/>
              </p14:nvContentPartPr>
              <p14:xfrm>
                <a:off x="6305722" y="5897577"/>
                <a:ext cx="38160" cy="155160"/>
              </p14:xfrm>
            </p:contentPart>
          </mc:Choice>
          <mc:Fallback xmlns="">
            <p:pic>
              <p:nvPicPr>
                <p:cNvPr id="460" name="Ink 459">
                  <a:extLst>
                    <a:ext uri="{FF2B5EF4-FFF2-40B4-BE49-F238E27FC236}">
                      <a16:creationId xmlns:a16="http://schemas.microsoft.com/office/drawing/2014/main" id="{5A0BA3C6-54F4-5D80-0494-5809D86474AD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6290602" y="5882457"/>
                  <a:ext cx="687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0">
              <p14:nvContentPartPr>
                <p14:cNvPr id="461" name="Ink 460">
                  <a:extLst>
                    <a:ext uri="{FF2B5EF4-FFF2-40B4-BE49-F238E27FC236}">
                      <a16:creationId xmlns:a16="http://schemas.microsoft.com/office/drawing/2014/main" id="{274FF686-5FBA-387A-02A1-0E35719C1250}"/>
                    </a:ext>
                  </a:extLst>
                </p14:cNvPr>
                <p14:cNvContentPartPr/>
                <p14:nvPr/>
              </p14:nvContentPartPr>
              <p14:xfrm>
                <a:off x="6284122" y="5958777"/>
                <a:ext cx="102960" cy="15480"/>
              </p14:xfrm>
            </p:contentPart>
          </mc:Choice>
          <mc:Fallback xmlns="">
            <p:pic>
              <p:nvPicPr>
                <p:cNvPr id="461" name="Ink 460">
                  <a:extLst>
                    <a:ext uri="{FF2B5EF4-FFF2-40B4-BE49-F238E27FC236}">
                      <a16:creationId xmlns:a16="http://schemas.microsoft.com/office/drawing/2014/main" id="{274FF686-5FBA-387A-02A1-0E35719C1250}"/>
                    </a:ext>
                  </a:extLst>
                </p:cNvPr>
                <p:cNvPicPr/>
                <p:nvPr/>
              </p:nvPicPr>
              <p:blipFill>
                <a:blip r:embed="rId421"/>
                <a:stretch>
                  <a:fillRect/>
                </a:stretch>
              </p:blipFill>
              <p:spPr>
                <a:xfrm>
                  <a:off x="6269002" y="5943297"/>
                  <a:ext cx="133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2">
              <p14:nvContentPartPr>
                <p14:cNvPr id="462" name="Ink 461">
                  <a:extLst>
                    <a:ext uri="{FF2B5EF4-FFF2-40B4-BE49-F238E27FC236}">
                      <a16:creationId xmlns:a16="http://schemas.microsoft.com/office/drawing/2014/main" id="{F49F63F2-4706-242C-6919-C9664DFFA2F7}"/>
                    </a:ext>
                  </a:extLst>
                </p14:cNvPr>
                <p14:cNvContentPartPr/>
                <p14:nvPr/>
              </p14:nvContentPartPr>
              <p14:xfrm>
                <a:off x="6366202" y="5949057"/>
                <a:ext cx="119160" cy="105120"/>
              </p14:xfrm>
            </p:contentPart>
          </mc:Choice>
          <mc:Fallback xmlns="">
            <p:pic>
              <p:nvPicPr>
                <p:cNvPr id="462" name="Ink 461">
                  <a:extLst>
                    <a:ext uri="{FF2B5EF4-FFF2-40B4-BE49-F238E27FC236}">
                      <a16:creationId xmlns:a16="http://schemas.microsoft.com/office/drawing/2014/main" id="{F49F63F2-4706-242C-6919-C9664DFFA2F7}"/>
                    </a:ext>
                  </a:extLst>
                </p:cNvPr>
                <p:cNvPicPr/>
                <p:nvPr/>
              </p:nvPicPr>
              <p:blipFill>
                <a:blip r:embed="rId423"/>
                <a:stretch>
                  <a:fillRect/>
                </a:stretch>
              </p:blipFill>
              <p:spPr>
                <a:xfrm>
                  <a:off x="6350722" y="5933937"/>
                  <a:ext cx="1494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4">
              <p14:nvContentPartPr>
                <p14:cNvPr id="463" name="Ink 462">
                  <a:extLst>
                    <a:ext uri="{FF2B5EF4-FFF2-40B4-BE49-F238E27FC236}">
                      <a16:creationId xmlns:a16="http://schemas.microsoft.com/office/drawing/2014/main" id="{59180E2D-F456-73BA-8CF7-31A7EEE53F60}"/>
                    </a:ext>
                  </a:extLst>
                </p14:cNvPr>
                <p14:cNvContentPartPr/>
                <p14:nvPr/>
              </p14:nvContentPartPr>
              <p14:xfrm>
                <a:off x="6521722" y="5952297"/>
                <a:ext cx="105480" cy="95760"/>
              </p14:xfrm>
            </p:contentPart>
          </mc:Choice>
          <mc:Fallback xmlns="">
            <p:pic>
              <p:nvPicPr>
                <p:cNvPr id="463" name="Ink 462">
                  <a:extLst>
                    <a:ext uri="{FF2B5EF4-FFF2-40B4-BE49-F238E27FC236}">
                      <a16:creationId xmlns:a16="http://schemas.microsoft.com/office/drawing/2014/main" id="{59180E2D-F456-73BA-8CF7-31A7EEE53F60}"/>
                    </a:ext>
                  </a:extLst>
                </p:cNvPr>
                <p:cNvPicPr/>
                <p:nvPr/>
              </p:nvPicPr>
              <p:blipFill>
                <a:blip r:embed="rId425"/>
                <a:stretch>
                  <a:fillRect/>
                </a:stretch>
              </p:blipFill>
              <p:spPr>
                <a:xfrm>
                  <a:off x="6506602" y="5936817"/>
                  <a:ext cx="135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6">
              <p14:nvContentPartPr>
                <p14:cNvPr id="464" name="Ink 463">
                  <a:extLst>
                    <a:ext uri="{FF2B5EF4-FFF2-40B4-BE49-F238E27FC236}">
                      <a16:creationId xmlns:a16="http://schemas.microsoft.com/office/drawing/2014/main" id="{F685AF7A-F160-79C9-6930-728DA67C87EC}"/>
                    </a:ext>
                  </a:extLst>
                </p14:cNvPr>
                <p14:cNvContentPartPr/>
                <p14:nvPr/>
              </p14:nvContentPartPr>
              <p14:xfrm>
                <a:off x="6681202" y="6000177"/>
                <a:ext cx="16560" cy="75960"/>
              </p14:xfrm>
            </p:contentPart>
          </mc:Choice>
          <mc:Fallback xmlns="">
            <p:pic>
              <p:nvPicPr>
                <p:cNvPr id="464" name="Ink 463">
                  <a:extLst>
                    <a:ext uri="{FF2B5EF4-FFF2-40B4-BE49-F238E27FC236}">
                      <a16:creationId xmlns:a16="http://schemas.microsoft.com/office/drawing/2014/main" id="{F685AF7A-F160-79C9-6930-728DA67C87EC}"/>
                    </a:ext>
                  </a:extLst>
                </p:cNvPr>
                <p:cNvPicPr/>
                <p:nvPr/>
              </p:nvPicPr>
              <p:blipFill>
                <a:blip r:embed="rId427"/>
                <a:stretch>
                  <a:fillRect/>
                </a:stretch>
              </p:blipFill>
              <p:spPr>
                <a:xfrm>
                  <a:off x="6666082" y="5985057"/>
                  <a:ext cx="468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8">
              <p14:nvContentPartPr>
                <p14:cNvPr id="465" name="Ink 464">
                  <a:extLst>
                    <a:ext uri="{FF2B5EF4-FFF2-40B4-BE49-F238E27FC236}">
                      <a16:creationId xmlns:a16="http://schemas.microsoft.com/office/drawing/2014/main" id="{48E2A570-A29A-A339-6328-170F4A02DB71}"/>
                    </a:ext>
                  </a:extLst>
                </p14:cNvPr>
                <p14:cNvContentPartPr/>
                <p14:nvPr/>
              </p14:nvContentPartPr>
              <p14:xfrm>
                <a:off x="6706042" y="5887137"/>
                <a:ext cx="18720" cy="34200"/>
              </p14:xfrm>
            </p:contentPart>
          </mc:Choice>
          <mc:Fallback xmlns="">
            <p:pic>
              <p:nvPicPr>
                <p:cNvPr id="465" name="Ink 464">
                  <a:extLst>
                    <a:ext uri="{FF2B5EF4-FFF2-40B4-BE49-F238E27FC236}">
                      <a16:creationId xmlns:a16="http://schemas.microsoft.com/office/drawing/2014/main" id="{48E2A570-A29A-A339-6328-170F4A02DB71}"/>
                    </a:ext>
                  </a:extLst>
                </p:cNvPr>
                <p:cNvPicPr/>
                <p:nvPr/>
              </p:nvPicPr>
              <p:blipFill>
                <a:blip r:embed="rId429"/>
                <a:stretch>
                  <a:fillRect/>
                </a:stretch>
              </p:blipFill>
              <p:spPr>
                <a:xfrm>
                  <a:off x="6690922" y="5872017"/>
                  <a:ext cx="4932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0">
              <p14:nvContentPartPr>
                <p14:cNvPr id="466" name="Ink 465">
                  <a:extLst>
                    <a:ext uri="{FF2B5EF4-FFF2-40B4-BE49-F238E27FC236}">
                      <a16:creationId xmlns:a16="http://schemas.microsoft.com/office/drawing/2014/main" id="{859C9743-63BD-F18C-533C-F8388C509EE4}"/>
                    </a:ext>
                  </a:extLst>
                </p14:cNvPr>
                <p14:cNvContentPartPr/>
                <p14:nvPr/>
              </p14:nvContentPartPr>
              <p14:xfrm>
                <a:off x="6751402" y="5936817"/>
                <a:ext cx="112320" cy="122040"/>
              </p14:xfrm>
            </p:contentPart>
          </mc:Choice>
          <mc:Fallback xmlns="">
            <p:pic>
              <p:nvPicPr>
                <p:cNvPr id="466" name="Ink 465">
                  <a:extLst>
                    <a:ext uri="{FF2B5EF4-FFF2-40B4-BE49-F238E27FC236}">
                      <a16:creationId xmlns:a16="http://schemas.microsoft.com/office/drawing/2014/main" id="{859C9743-63BD-F18C-533C-F8388C509EE4}"/>
                    </a:ext>
                  </a:extLst>
                </p:cNvPr>
                <p:cNvPicPr/>
                <p:nvPr/>
              </p:nvPicPr>
              <p:blipFill>
                <a:blip r:embed="rId431"/>
                <a:stretch>
                  <a:fillRect/>
                </a:stretch>
              </p:blipFill>
              <p:spPr>
                <a:xfrm>
                  <a:off x="6736282" y="5921697"/>
                  <a:ext cx="14292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2">
              <p14:nvContentPartPr>
                <p14:cNvPr id="467" name="Ink 466">
                  <a:extLst>
                    <a:ext uri="{FF2B5EF4-FFF2-40B4-BE49-F238E27FC236}">
                      <a16:creationId xmlns:a16="http://schemas.microsoft.com/office/drawing/2014/main" id="{F88EC703-E7B5-3366-8696-77313E3AFAE6}"/>
                    </a:ext>
                  </a:extLst>
                </p14:cNvPr>
                <p14:cNvContentPartPr/>
                <p14:nvPr/>
              </p14:nvContentPartPr>
              <p14:xfrm>
                <a:off x="6892162" y="5936097"/>
                <a:ext cx="165600" cy="106560"/>
              </p14:xfrm>
            </p:contentPart>
          </mc:Choice>
          <mc:Fallback xmlns="">
            <p:pic>
              <p:nvPicPr>
                <p:cNvPr id="467" name="Ink 466">
                  <a:extLst>
                    <a:ext uri="{FF2B5EF4-FFF2-40B4-BE49-F238E27FC236}">
                      <a16:creationId xmlns:a16="http://schemas.microsoft.com/office/drawing/2014/main" id="{F88EC703-E7B5-3366-8696-77313E3AFAE6}"/>
                    </a:ext>
                  </a:extLst>
                </p:cNvPr>
                <p:cNvPicPr/>
                <p:nvPr/>
              </p:nvPicPr>
              <p:blipFill>
                <a:blip r:embed="rId433"/>
                <a:stretch>
                  <a:fillRect/>
                </a:stretch>
              </p:blipFill>
              <p:spPr>
                <a:xfrm>
                  <a:off x="6877042" y="5920977"/>
                  <a:ext cx="196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4">
              <p14:nvContentPartPr>
                <p14:cNvPr id="469" name="Ink 468">
                  <a:extLst>
                    <a:ext uri="{FF2B5EF4-FFF2-40B4-BE49-F238E27FC236}">
                      <a16:creationId xmlns:a16="http://schemas.microsoft.com/office/drawing/2014/main" id="{C2337158-6316-20C7-A525-B1C74948125E}"/>
                    </a:ext>
                  </a:extLst>
                </p14:cNvPr>
                <p14:cNvContentPartPr/>
                <p14:nvPr/>
              </p14:nvContentPartPr>
              <p14:xfrm>
                <a:off x="5335522" y="6341817"/>
                <a:ext cx="217080" cy="135360"/>
              </p14:xfrm>
            </p:contentPart>
          </mc:Choice>
          <mc:Fallback xmlns="">
            <p:pic>
              <p:nvPicPr>
                <p:cNvPr id="469" name="Ink 468">
                  <a:extLst>
                    <a:ext uri="{FF2B5EF4-FFF2-40B4-BE49-F238E27FC236}">
                      <a16:creationId xmlns:a16="http://schemas.microsoft.com/office/drawing/2014/main" id="{C2337158-6316-20C7-A525-B1C74948125E}"/>
                    </a:ext>
                  </a:extLst>
                </p:cNvPr>
                <p:cNvPicPr/>
                <p:nvPr/>
              </p:nvPicPr>
              <p:blipFill>
                <a:blip r:embed="rId435"/>
                <a:stretch>
                  <a:fillRect/>
                </a:stretch>
              </p:blipFill>
              <p:spPr>
                <a:xfrm>
                  <a:off x="5320042" y="6326697"/>
                  <a:ext cx="247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6">
              <p14:nvContentPartPr>
                <p14:cNvPr id="470" name="Ink 469">
                  <a:extLst>
                    <a:ext uri="{FF2B5EF4-FFF2-40B4-BE49-F238E27FC236}">
                      <a16:creationId xmlns:a16="http://schemas.microsoft.com/office/drawing/2014/main" id="{C27482D9-416B-9B20-61B2-03D52226E9E0}"/>
                    </a:ext>
                  </a:extLst>
                </p14:cNvPr>
                <p14:cNvContentPartPr/>
                <p14:nvPr/>
              </p14:nvContentPartPr>
              <p14:xfrm>
                <a:off x="5609122" y="6361977"/>
                <a:ext cx="83520" cy="103680"/>
              </p14:xfrm>
            </p:contentPart>
          </mc:Choice>
          <mc:Fallback xmlns="">
            <p:pic>
              <p:nvPicPr>
                <p:cNvPr id="470" name="Ink 469">
                  <a:extLst>
                    <a:ext uri="{FF2B5EF4-FFF2-40B4-BE49-F238E27FC236}">
                      <a16:creationId xmlns:a16="http://schemas.microsoft.com/office/drawing/2014/main" id="{C27482D9-416B-9B20-61B2-03D52226E9E0}"/>
                    </a:ext>
                  </a:extLst>
                </p:cNvPr>
                <p:cNvPicPr/>
                <p:nvPr/>
              </p:nvPicPr>
              <p:blipFill>
                <a:blip r:embed="rId437"/>
                <a:stretch>
                  <a:fillRect/>
                </a:stretch>
              </p:blipFill>
              <p:spPr>
                <a:xfrm>
                  <a:off x="5594002" y="6346857"/>
                  <a:ext cx="1141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8">
              <p14:nvContentPartPr>
                <p14:cNvPr id="471" name="Ink 470">
                  <a:extLst>
                    <a:ext uri="{FF2B5EF4-FFF2-40B4-BE49-F238E27FC236}">
                      <a16:creationId xmlns:a16="http://schemas.microsoft.com/office/drawing/2014/main" id="{267F761D-07A0-CE42-5D88-94AA41C9C4B6}"/>
                    </a:ext>
                  </a:extLst>
                </p14:cNvPr>
                <p14:cNvContentPartPr/>
                <p14:nvPr/>
              </p14:nvContentPartPr>
              <p14:xfrm>
                <a:off x="5725042" y="6300417"/>
                <a:ext cx="157680" cy="171360"/>
              </p14:xfrm>
            </p:contentPart>
          </mc:Choice>
          <mc:Fallback xmlns="">
            <p:pic>
              <p:nvPicPr>
                <p:cNvPr id="471" name="Ink 470">
                  <a:extLst>
                    <a:ext uri="{FF2B5EF4-FFF2-40B4-BE49-F238E27FC236}">
                      <a16:creationId xmlns:a16="http://schemas.microsoft.com/office/drawing/2014/main" id="{267F761D-07A0-CE42-5D88-94AA41C9C4B6}"/>
                    </a:ext>
                  </a:extLst>
                </p:cNvPr>
                <p:cNvPicPr/>
                <p:nvPr/>
              </p:nvPicPr>
              <p:blipFill>
                <a:blip r:embed="rId439"/>
                <a:stretch>
                  <a:fillRect/>
                </a:stretch>
              </p:blipFill>
              <p:spPr>
                <a:xfrm>
                  <a:off x="5709922" y="6284937"/>
                  <a:ext cx="1882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0">
              <p14:nvContentPartPr>
                <p14:cNvPr id="472" name="Ink 471">
                  <a:extLst>
                    <a:ext uri="{FF2B5EF4-FFF2-40B4-BE49-F238E27FC236}">
                      <a16:creationId xmlns:a16="http://schemas.microsoft.com/office/drawing/2014/main" id="{1D58A710-F53E-D2CC-C803-31344B604F48}"/>
                    </a:ext>
                  </a:extLst>
                </p14:cNvPr>
                <p14:cNvContentPartPr/>
                <p14:nvPr/>
              </p14:nvContentPartPr>
              <p14:xfrm>
                <a:off x="5992522" y="6365217"/>
                <a:ext cx="152640" cy="103680"/>
              </p14:xfrm>
            </p:contentPart>
          </mc:Choice>
          <mc:Fallback xmlns="">
            <p:pic>
              <p:nvPicPr>
                <p:cNvPr id="472" name="Ink 471">
                  <a:extLst>
                    <a:ext uri="{FF2B5EF4-FFF2-40B4-BE49-F238E27FC236}">
                      <a16:creationId xmlns:a16="http://schemas.microsoft.com/office/drawing/2014/main" id="{1D58A710-F53E-D2CC-C803-31344B604F48}"/>
                    </a:ext>
                  </a:extLst>
                </p:cNvPr>
                <p:cNvPicPr/>
                <p:nvPr/>
              </p:nvPicPr>
              <p:blipFill>
                <a:blip r:embed="rId441"/>
                <a:stretch>
                  <a:fillRect/>
                </a:stretch>
              </p:blipFill>
              <p:spPr>
                <a:xfrm>
                  <a:off x="5977042" y="6350097"/>
                  <a:ext cx="18324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2">
              <p14:nvContentPartPr>
                <p14:cNvPr id="473" name="Ink 472">
                  <a:extLst>
                    <a:ext uri="{FF2B5EF4-FFF2-40B4-BE49-F238E27FC236}">
                      <a16:creationId xmlns:a16="http://schemas.microsoft.com/office/drawing/2014/main" id="{087A8D5D-98A1-EA3B-411C-254396972140}"/>
                    </a:ext>
                  </a:extLst>
                </p14:cNvPr>
                <p14:cNvContentPartPr/>
                <p14:nvPr/>
              </p14:nvContentPartPr>
              <p14:xfrm>
                <a:off x="6198442" y="6252177"/>
                <a:ext cx="46800" cy="239400"/>
              </p14:xfrm>
            </p:contentPart>
          </mc:Choice>
          <mc:Fallback xmlns="">
            <p:pic>
              <p:nvPicPr>
                <p:cNvPr id="473" name="Ink 472">
                  <a:extLst>
                    <a:ext uri="{FF2B5EF4-FFF2-40B4-BE49-F238E27FC236}">
                      <a16:creationId xmlns:a16="http://schemas.microsoft.com/office/drawing/2014/main" id="{087A8D5D-98A1-EA3B-411C-254396972140}"/>
                    </a:ext>
                  </a:extLst>
                </p:cNvPr>
                <p:cNvPicPr/>
                <p:nvPr/>
              </p:nvPicPr>
              <p:blipFill>
                <a:blip r:embed="rId443"/>
                <a:stretch>
                  <a:fillRect/>
                </a:stretch>
              </p:blipFill>
              <p:spPr>
                <a:xfrm>
                  <a:off x="6183322" y="6237057"/>
                  <a:ext cx="774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4">
              <p14:nvContentPartPr>
                <p14:cNvPr id="475" name="Ink 474">
                  <a:extLst>
                    <a:ext uri="{FF2B5EF4-FFF2-40B4-BE49-F238E27FC236}">
                      <a16:creationId xmlns:a16="http://schemas.microsoft.com/office/drawing/2014/main" id="{BA2D55FA-B3B7-735F-D278-9538E59249B1}"/>
                    </a:ext>
                  </a:extLst>
                </p14:cNvPr>
                <p14:cNvContentPartPr/>
                <p14:nvPr/>
              </p14:nvContentPartPr>
              <p14:xfrm>
                <a:off x="6545122" y="6313017"/>
                <a:ext cx="360" cy="360"/>
              </p14:xfrm>
            </p:contentPart>
          </mc:Choice>
          <mc:Fallback xmlns="">
            <p:pic>
              <p:nvPicPr>
                <p:cNvPr id="475" name="Ink 474">
                  <a:extLst>
                    <a:ext uri="{FF2B5EF4-FFF2-40B4-BE49-F238E27FC236}">
                      <a16:creationId xmlns:a16="http://schemas.microsoft.com/office/drawing/2014/main" id="{BA2D55FA-B3B7-735F-D278-9538E59249B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529642" y="629789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6">
              <p14:nvContentPartPr>
                <p14:cNvPr id="476" name="Ink 475">
                  <a:extLst>
                    <a:ext uri="{FF2B5EF4-FFF2-40B4-BE49-F238E27FC236}">
                      <a16:creationId xmlns:a16="http://schemas.microsoft.com/office/drawing/2014/main" id="{29FD94DB-9E41-F3B4-AB21-03CDC8DAE8B6}"/>
                    </a:ext>
                  </a:extLst>
                </p14:cNvPr>
                <p14:cNvContentPartPr/>
                <p14:nvPr/>
              </p14:nvContentPartPr>
              <p14:xfrm>
                <a:off x="6546562" y="6313017"/>
                <a:ext cx="360" cy="360"/>
              </p14:xfrm>
            </p:contentPart>
          </mc:Choice>
          <mc:Fallback xmlns="">
            <p:pic>
              <p:nvPicPr>
                <p:cNvPr id="476" name="Ink 475">
                  <a:extLst>
                    <a:ext uri="{FF2B5EF4-FFF2-40B4-BE49-F238E27FC236}">
                      <a16:creationId xmlns:a16="http://schemas.microsoft.com/office/drawing/2014/main" id="{29FD94DB-9E41-F3B4-AB21-03CDC8DAE8B6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6531442" y="629789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477" name="Ink 476">
                  <a:extLst>
                    <a:ext uri="{FF2B5EF4-FFF2-40B4-BE49-F238E27FC236}">
                      <a16:creationId xmlns:a16="http://schemas.microsoft.com/office/drawing/2014/main" id="{4BB2FFCF-1E6C-54B3-CE44-C6A0BBA9212C}"/>
                    </a:ext>
                  </a:extLst>
                </p14:cNvPr>
                <p14:cNvContentPartPr/>
                <p14:nvPr/>
              </p14:nvContentPartPr>
              <p14:xfrm>
                <a:off x="6431362" y="6302577"/>
                <a:ext cx="145080" cy="256680"/>
              </p14:xfrm>
            </p:contentPart>
          </mc:Choice>
          <mc:Fallback xmlns="">
            <p:pic>
              <p:nvPicPr>
                <p:cNvPr id="477" name="Ink 476">
                  <a:extLst>
                    <a:ext uri="{FF2B5EF4-FFF2-40B4-BE49-F238E27FC236}">
                      <a16:creationId xmlns:a16="http://schemas.microsoft.com/office/drawing/2014/main" id="{4BB2FFCF-1E6C-54B3-CE44-C6A0BBA9212C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6416242" y="6287457"/>
                  <a:ext cx="17568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478" name="Ink 477">
                  <a:extLst>
                    <a:ext uri="{FF2B5EF4-FFF2-40B4-BE49-F238E27FC236}">
                      <a16:creationId xmlns:a16="http://schemas.microsoft.com/office/drawing/2014/main" id="{346E4E07-2E55-218F-3025-9C5B4CFA9D8B}"/>
                    </a:ext>
                  </a:extLst>
                </p14:cNvPr>
                <p14:cNvContentPartPr/>
                <p14:nvPr/>
              </p14:nvContentPartPr>
              <p14:xfrm>
                <a:off x="6680842" y="6315537"/>
                <a:ext cx="210240" cy="217080"/>
              </p14:xfrm>
            </p:contentPart>
          </mc:Choice>
          <mc:Fallback xmlns="">
            <p:pic>
              <p:nvPicPr>
                <p:cNvPr id="478" name="Ink 477">
                  <a:extLst>
                    <a:ext uri="{FF2B5EF4-FFF2-40B4-BE49-F238E27FC236}">
                      <a16:creationId xmlns:a16="http://schemas.microsoft.com/office/drawing/2014/main" id="{346E4E07-2E55-218F-3025-9C5B4CFA9D8B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6665362" y="6300417"/>
                  <a:ext cx="24084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479" name="Ink 478">
                  <a:extLst>
                    <a:ext uri="{FF2B5EF4-FFF2-40B4-BE49-F238E27FC236}">
                      <a16:creationId xmlns:a16="http://schemas.microsoft.com/office/drawing/2014/main" id="{600E4C49-018D-961F-3195-7D2F7E402B0D}"/>
                    </a:ext>
                  </a:extLst>
                </p14:cNvPr>
                <p14:cNvContentPartPr/>
                <p14:nvPr/>
              </p14:nvContentPartPr>
              <p14:xfrm>
                <a:off x="6898642" y="6409857"/>
                <a:ext cx="108720" cy="99360"/>
              </p14:xfrm>
            </p:contentPart>
          </mc:Choice>
          <mc:Fallback xmlns="">
            <p:pic>
              <p:nvPicPr>
                <p:cNvPr id="479" name="Ink 478">
                  <a:extLst>
                    <a:ext uri="{FF2B5EF4-FFF2-40B4-BE49-F238E27FC236}">
                      <a16:creationId xmlns:a16="http://schemas.microsoft.com/office/drawing/2014/main" id="{600E4C49-018D-961F-3195-7D2F7E402B0D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6883522" y="6394737"/>
                  <a:ext cx="139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480" name="Ink 479">
                  <a:extLst>
                    <a:ext uri="{FF2B5EF4-FFF2-40B4-BE49-F238E27FC236}">
                      <a16:creationId xmlns:a16="http://schemas.microsoft.com/office/drawing/2014/main" id="{21B2B304-418A-6A70-E175-E203B6B065B3}"/>
                    </a:ext>
                  </a:extLst>
                </p14:cNvPr>
                <p14:cNvContentPartPr/>
                <p14:nvPr/>
              </p14:nvContentPartPr>
              <p14:xfrm>
                <a:off x="7021402" y="6433617"/>
                <a:ext cx="141480" cy="255240"/>
              </p14:xfrm>
            </p:contentPart>
          </mc:Choice>
          <mc:Fallback xmlns="">
            <p:pic>
              <p:nvPicPr>
                <p:cNvPr id="480" name="Ink 479">
                  <a:extLst>
                    <a:ext uri="{FF2B5EF4-FFF2-40B4-BE49-F238E27FC236}">
                      <a16:creationId xmlns:a16="http://schemas.microsoft.com/office/drawing/2014/main" id="{21B2B304-418A-6A70-E175-E203B6B065B3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7006282" y="6418137"/>
                  <a:ext cx="17208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481" name="Ink 480">
                  <a:extLst>
                    <a:ext uri="{FF2B5EF4-FFF2-40B4-BE49-F238E27FC236}">
                      <a16:creationId xmlns:a16="http://schemas.microsoft.com/office/drawing/2014/main" id="{B62C83F7-886A-E190-363F-A90E0374FC81}"/>
                    </a:ext>
                  </a:extLst>
                </p14:cNvPr>
                <p14:cNvContentPartPr/>
                <p14:nvPr/>
              </p14:nvContentPartPr>
              <p14:xfrm>
                <a:off x="7201762" y="6412737"/>
                <a:ext cx="93240" cy="96480"/>
              </p14:xfrm>
            </p:contentPart>
          </mc:Choice>
          <mc:Fallback xmlns="">
            <p:pic>
              <p:nvPicPr>
                <p:cNvPr id="481" name="Ink 480">
                  <a:extLst>
                    <a:ext uri="{FF2B5EF4-FFF2-40B4-BE49-F238E27FC236}">
                      <a16:creationId xmlns:a16="http://schemas.microsoft.com/office/drawing/2014/main" id="{B62C83F7-886A-E190-363F-A90E0374FC81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7186642" y="6397257"/>
                  <a:ext cx="1238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482" name="Ink 481">
                  <a:extLst>
                    <a:ext uri="{FF2B5EF4-FFF2-40B4-BE49-F238E27FC236}">
                      <a16:creationId xmlns:a16="http://schemas.microsoft.com/office/drawing/2014/main" id="{44682BCA-CB86-53F8-E16D-A0E8CE9922FC}"/>
                    </a:ext>
                  </a:extLst>
                </p14:cNvPr>
                <p14:cNvContentPartPr/>
                <p14:nvPr/>
              </p14:nvContentPartPr>
              <p14:xfrm>
                <a:off x="7352602" y="6400497"/>
                <a:ext cx="83160" cy="102960"/>
              </p14:xfrm>
            </p:contentPart>
          </mc:Choice>
          <mc:Fallback xmlns="">
            <p:pic>
              <p:nvPicPr>
                <p:cNvPr id="482" name="Ink 481">
                  <a:extLst>
                    <a:ext uri="{FF2B5EF4-FFF2-40B4-BE49-F238E27FC236}">
                      <a16:creationId xmlns:a16="http://schemas.microsoft.com/office/drawing/2014/main" id="{44682BCA-CB86-53F8-E16D-A0E8CE9922FC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7337122" y="6385377"/>
                  <a:ext cx="113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483" name="Ink 482">
                  <a:extLst>
                    <a:ext uri="{FF2B5EF4-FFF2-40B4-BE49-F238E27FC236}">
                      <a16:creationId xmlns:a16="http://schemas.microsoft.com/office/drawing/2014/main" id="{F43F1053-5525-27CC-DFE9-84BE730F6A48}"/>
                    </a:ext>
                  </a:extLst>
                </p14:cNvPr>
                <p14:cNvContentPartPr/>
                <p14:nvPr/>
              </p14:nvContentPartPr>
              <p14:xfrm>
                <a:off x="7550962" y="6339657"/>
                <a:ext cx="183960" cy="185400"/>
              </p14:xfrm>
            </p:contentPart>
          </mc:Choice>
          <mc:Fallback xmlns="">
            <p:pic>
              <p:nvPicPr>
                <p:cNvPr id="483" name="Ink 482">
                  <a:extLst>
                    <a:ext uri="{FF2B5EF4-FFF2-40B4-BE49-F238E27FC236}">
                      <a16:creationId xmlns:a16="http://schemas.microsoft.com/office/drawing/2014/main" id="{F43F1053-5525-27CC-DFE9-84BE730F6A48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7535482" y="6324537"/>
                  <a:ext cx="21456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484" name="Ink 483">
                  <a:extLst>
                    <a:ext uri="{FF2B5EF4-FFF2-40B4-BE49-F238E27FC236}">
                      <a16:creationId xmlns:a16="http://schemas.microsoft.com/office/drawing/2014/main" id="{037487E4-1C76-8951-E85F-F66AC687D9DA}"/>
                    </a:ext>
                  </a:extLst>
                </p14:cNvPr>
                <p14:cNvContentPartPr/>
                <p14:nvPr/>
              </p14:nvContentPartPr>
              <p14:xfrm>
                <a:off x="7716202" y="6396537"/>
                <a:ext cx="83880" cy="1800"/>
              </p14:xfrm>
            </p:contentPart>
          </mc:Choice>
          <mc:Fallback xmlns="">
            <p:pic>
              <p:nvPicPr>
                <p:cNvPr id="484" name="Ink 483">
                  <a:extLst>
                    <a:ext uri="{FF2B5EF4-FFF2-40B4-BE49-F238E27FC236}">
                      <a16:creationId xmlns:a16="http://schemas.microsoft.com/office/drawing/2014/main" id="{037487E4-1C76-8951-E85F-F66AC687D9DA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7700722" y="6381417"/>
                  <a:ext cx="1141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485" name="Ink 484">
                  <a:extLst>
                    <a:ext uri="{FF2B5EF4-FFF2-40B4-BE49-F238E27FC236}">
                      <a16:creationId xmlns:a16="http://schemas.microsoft.com/office/drawing/2014/main" id="{A64F3AD6-493B-738D-3F8D-CAF2528FA775}"/>
                    </a:ext>
                  </a:extLst>
                </p14:cNvPr>
                <p14:cNvContentPartPr/>
                <p14:nvPr/>
              </p14:nvContentPartPr>
              <p14:xfrm>
                <a:off x="7939042" y="6282777"/>
                <a:ext cx="204840" cy="174240"/>
              </p14:xfrm>
            </p:contentPart>
          </mc:Choice>
          <mc:Fallback xmlns="">
            <p:pic>
              <p:nvPicPr>
                <p:cNvPr id="485" name="Ink 484">
                  <a:extLst>
                    <a:ext uri="{FF2B5EF4-FFF2-40B4-BE49-F238E27FC236}">
                      <a16:creationId xmlns:a16="http://schemas.microsoft.com/office/drawing/2014/main" id="{A64F3AD6-493B-738D-3F8D-CAF2528FA775}"/>
                    </a:ext>
                  </a:extLst>
                </p:cNvPr>
                <p:cNvPicPr/>
                <p:nvPr/>
              </p:nvPicPr>
              <p:blipFill>
                <a:blip r:embed="rId464"/>
                <a:stretch>
                  <a:fillRect/>
                </a:stretch>
              </p:blipFill>
              <p:spPr>
                <a:xfrm>
                  <a:off x="7923922" y="6267297"/>
                  <a:ext cx="235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5">
              <p14:nvContentPartPr>
                <p14:cNvPr id="486" name="Ink 485">
                  <a:extLst>
                    <a:ext uri="{FF2B5EF4-FFF2-40B4-BE49-F238E27FC236}">
                      <a16:creationId xmlns:a16="http://schemas.microsoft.com/office/drawing/2014/main" id="{635F9622-096E-5D9D-9DC6-AB6091127DF0}"/>
                    </a:ext>
                  </a:extLst>
                </p14:cNvPr>
                <p14:cNvContentPartPr/>
                <p14:nvPr/>
              </p14:nvContentPartPr>
              <p14:xfrm>
                <a:off x="8219122" y="6460617"/>
                <a:ext cx="27000" cy="1800"/>
              </p14:xfrm>
            </p:contentPart>
          </mc:Choice>
          <mc:Fallback xmlns="">
            <p:pic>
              <p:nvPicPr>
                <p:cNvPr id="486" name="Ink 485">
                  <a:extLst>
                    <a:ext uri="{FF2B5EF4-FFF2-40B4-BE49-F238E27FC236}">
                      <a16:creationId xmlns:a16="http://schemas.microsoft.com/office/drawing/2014/main" id="{635F9622-096E-5D9D-9DC6-AB6091127DF0}"/>
                    </a:ext>
                  </a:extLst>
                </p:cNvPr>
                <p:cNvPicPr/>
                <p:nvPr/>
              </p:nvPicPr>
              <p:blipFill>
                <a:blip r:embed="rId466"/>
                <a:stretch>
                  <a:fillRect/>
                </a:stretch>
              </p:blipFill>
              <p:spPr>
                <a:xfrm>
                  <a:off x="8203642" y="6445497"/>
                  <a:ext cx="572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7">
              <p14:nvContentPartPr>
                <p14:cNvPr id="487" name="Ink 486">
                  <a:extLst>
                    <a:ext uri="{FF2B5EF4-FFF2-40B4-BE49-F238E27FC236}">
                      <a16:creationId xmlns:a16="http://schemas.microsoft.com/office/drawing/2014/main" id="{D9169DB7-5699-36CA-A9DB-15AD444D3D88}"/>
                    </a:ext>
                  </a:extLst>
                </p14:cNvPr>
                <p14:cNvContentPartPr/>
                <p14:nvPr/>
              </p14:nvContentPartPr>
              <p14:xfrm>
                <a:off x="8264842" y="6136617"/>
                <a:ext cx="178560" cy="403920"/>
              </p14:xfrm>
            </p:contentPart>
          </mc:Choice>
          <mc:Fallback xmlns="">
            <p:pic>
              <p:nvPicPr>
                <p:cNvPr id="487" name="Ink 486">
                  <a:extLst>
                    <a:ext uri="{FF2B5EF4-FFF2-40B4-BE49-F238E27FC236}">
                      <a16:creationId xmlns:a16="http://schemas.microsoft.com/office/drawing/2014/main" id="{D9169DB7-5699-36CA-A9DB-15AD444D3D88}"/>
                    </a:ext>
                  </a:extLst>
                </p:cNvPr>
                <p:cNvPicPr/>
                <p:nvPr/>
              </p:nvPicPr>
              <p:blipFill>
                <a:blip r:embed="rId468"/>
                <a:stretch>
                  <a:fillRect/>
                </a:stretch>
              </p:blipFill>
              <p:spPr>
                <a:xfrm>
                  <a:off x="8249362" y="6121497"/>
                  <a:ext cx="208800" cy="43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2" name="Group 491">
            <a:extLst>
              <a:ext uri="{FF2B5EF4-FFF2-40B4-BE49-F238E27FC236}">
                <a16:creationId xmlns:a16="http://schemas.microsoft.com/office/drawing/2014/main" id="{FFB1D9AC-7DDD-F576-66D0-20C3013B764A}"/>
              </a:ext>
            </a:extLst>
          </p:cNvPr>
          <p:cNvGrpSpPr/>
          <p:nvPr/>
        </p:nvGrpSpPr>
        <p:grpSpPr>
          <a:xfrm>
            <a:off x="8383282" y="2010657"/>
            <a:ext cx="484920" cy="615240"/>
            <a:chOff x="8383282" y="2010657"/>
            <a:chExt cx="484920" cy="61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9">
              <p14:nvContentPartPr>
                <p14:cNvPr id="489" name="Ink 488">
                  <a:extLst>
                    <a:ext uri="{FF2B5EF4-FFF2-40B4-BE49-F238E27FC236}">
                      <a16:creationId xmlns:a16="http://schemas.microsoft.com/office/drawing/2014/main" id="{DEBBFF31-A1CC-1319-A511-E62EF7876C38}"/>
                    </a:ext>
                  </a:extLst>
                </p14:cNvPr>
                <p14:cNvContentPartPr/>
                <p14:nvPr/>
              </p14:nvContentPartPr>
              <p14:xfrm>
                <a:off x="8383282" y="2010657"/>
                <a:ext cx="140040" cy="331560"/>
              </p14:xfrm>
            </p:contentPart>
          </mc:Choice>
          <mc:Fallback xmlns="">
            <p:pic>
              <p:nvPicPr>
                <p:cNvPr id="489" name="Ink 488">
                  <a:extLst>
                    <a:ext uri="{FF2B5EF4-FFF2-40B4-BE49-F238E27FC236}">
                      <a16:creationId xmlns:a16="http://schemas.microsoft.com/office/drawing/2014/main" id="{DEBBFF31-A1CC-1319-A511-E62EF7876C38}"/>
                    </a:ext>
                  </a:extLst>
                </p:cNvPr>
                <p:cNvPicPr/>
                <p:nvPr/>
              </p:nvPicPr>
              <p:blipFill>
                <a:blip r:embed="rId470"/>
                <a:stretch>
                  <a:fillRect/>
                </a:stretch>
              </p:blipFill>
              <p:spPr>
                <a:xfrm>
                  <a:off x="8368162" y="1995537"/>
                  <a:ext cx="17028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1">
              <p14:nvContentPartPr>
                <p14:cNvPr id="490" name="Ink 489">
                  <a:extLst>
                    <a:ext uri="{FF2B5EF4-FFF2-40B4-BE49-F238E27FC236}">
                      <a16:creationId xmlns:a16="http://schemas.microsoft.com/office/drawing/2014/main" id="{D2693A73-129E-D238-C9A9-E0876758D556}"/>
                    </a:ext>
                  </a:extLst>
                </p14:cNvPr>
                <p14:cNvContentPartPr/>
                <p14:nvPr/>
              </p14:nvContentPartPr>
              <p14:xfrm>
                <a:off x="8519722" y="2232777"/>
                <a:ext cx="135000" cy="120600"/>
              </p14:xfrm>
            </p:contentPart>
          </mc:Choice>
          <mc:Fallback xmlns="">
            <p:pic>
              <p:nvPicPr>
                <p:cNvPr id="490" name="Ink 489">
                  <a:extLst>
                    <a:ext uri="{FF2B5EF4-FFF2-40B4-BE49-F238E27FC236}">
                      <a16:creationId xmlns:a16="http://schemas.microsoft.com/office/drawing/2014/main" id="{D2693A73-129E-D238-C9A9-E0876758D556}"/>
                    </a:ext>
                  </a:extLst>
                </p:cNvPr>
                <p:cNvPicPr/>
                <p:nvPr/>
              </p:nvPicPr>
              <p:blipFill>
                <a:blip r:embed="rId472"/>
                <a:stretch>
                  <a:fillRect/>
                </a:stretch>
              </p:blipFill>
              <p:spPr>
                <a:xfrm>
                  <a:off x="8504602" y="2217657"/>
                  <a:ext cx="165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3">
              <p14:nvContentPartPr>
                <p14:cNvPr id="491" name="Ink 490">
                  <a:extLst>
                    <a:ext uri="{FF2B5EF4-FFF2-40B4-BE49-F238E27FC236}">
                      <a16:creationId xmlns:a16="http://schemas.microsoft.com/office/drawing/2014/main" id="{033E3C12-B237-B3EC-F730-ADAF3BD54CC7}"/>
                    </a:ext>
                  </a:extLst>
                </p14:cNvPr>
                <p14:cNvContentPartPr/>
                <p14:nvPr/>
              </p14:nvContentPartPr>
              <p14:xfrm>
                <a:off x="8624842" y="2259417"/>
                <a:ext cx="243360" cy="366480"/>
              </p14:xfrm>
            </p:contentPart>
          </mc:Choice>
          <mc:Fallback xmlns="">
            <p:pic>
              <p:nvPicPr>
                <p:cNvPr id="491" name="Ink 490">
                  <a:extLst>
                    <a:ext uri="{FF2B5EF4-FFF2-40B4-BE49-F238E27FC236}">
                      <a16:creationId xmlns:a16="http://schemas.microsoft.com/office/drawing/2014/main" id="{033E3C12-B237-B3EC-F730-ADAF3BD54CC7}"/>
                    </a:ext>
                  </a:extLst>
                </p:cNvPr>
                <p:cNvPicPr/>
                <p:nvPr/>
              </p:nvPicPr>
              <p:blipFill>
                <a:blip r:embed="rId474"/>
                <a:stretch>
                  <a:fillRect/>
                </a:stretch>
              </p:blipFill>
              <p:spPr>
                <a:xfrm>
                  <a:off x="8609722" y="2243937"/>
                  <a:ext cx="273960" cy="39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1" name="Group 500">
            <a:extLst>
              <a:ext uri="{FF2B5EF4-FFF2-40B4-BE49-F238E27FC236}">
                <a16:creationId xmlns:a16="http://schemas.microsoft.com/office/drawing/2014/main" id="{B4E44322-D09B-9DEE-94A3-2B8AB328D60E}"/>
              </a:ext>
            </a:extLst>
          </p:cNvPr>
          <p:cNvGrpSpPr/>
          <p:nvPr/>
        </p:nvGrpSpPr>
        <p:grpSpPr>
          <a:xfrm>
            <a:off x="9146842" y="2199657"/>
            <a:ext cx="1123560" cy="308880"/>
            <a:chOff x="9146842" y="2199657"/>
            <a:chExt cx="1123560" cy="30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5">
              <p14:nvContentPartPr>
                <p14:cNvPr id="493" name="Ink 492">
                  <a:extLst>
                    <a:ext uri="{FF2B5EF4-FFF2-40B4-BE49-F238E27FC236}">
                      <a16:creationId xmlns:a16="http://schemas.microsoft.com/office/drawing/2014/main" id="{749DE801-B0D6-741C-7809-89A668B789C4}"/>
                    </a:ext>
                  </a:extLst>
                </p14:cNvPr>
                <p14:cNvContentPartPr/>
                <p14:nvPr/>
              </p14:nvContentPartPr>
              <p14:xfrm>
                <a:off x="9146842" y="2199657"/>
                <a:ext cx="132840" cy="308880"/>
              </p14:xfrm>
            </p:contentPart>
          </mc:Choice>
          <mc:Fallback xmlns="">
            <p:pic>
              <p:nvPicPr>
                <p:cNvPr id="493" name="Ink 492">
                  <a:extLst>
                    <a:ext uri="{FF2B5EF4-FFF2-40B4-BE49-F238E27FC236}">
                      <a16:creationId xmlns:a16="http://schemas.microsoft.com/office/drawing/2014/main" id="{749DE801-B0D6-741C-7809-89A668B789C4}"/>
                    </a:ext>
                  </a:extLst>
                </p:cNvPr>
                <p:cNvPicPr/>
                <p:nvPr/>
              </p:nvPicPr>
              <p:blipFill>
                <a:blip r:embed="rId476"/>
                <a:stretch>
                  <a:fillRect/>
                </a:stretch>
              </p:blipFill>
              <p:spPr>
                <a:xfrm>
                  <a:off x="9131722" y="2184177"/>
                  <a:ext cx="16308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7">
              <p14:nvContentPartPr>
                <p14:cNvPr id="494" name="Ink 493">
                  <a:extLst>
                    <a:ext uri="{FF2B5EF4-FFF2-40B4-BE49-F238E27FC236}">
                      <a16:creationId xmlns:a16="http://schemas.microsoft.com/office/drawing/2014/main" id="{86EE05D5-6372-0F29-BC7E-2F026AD83B81}"/>
                    </a:ext>
                  </a:extLst>
                </p14:cNvPr>
                <p14:cNvContentPartPr/>
                <p14:nvPr/>
              </p14:nvContentPartPr>
              <p14:xfrm>
                <a:off x="9332962" y="2229537"/>
                <a:ext cx="145440" cy="131040"/>
              </p14:xfrm>
            </p:contentPart>
          </mc:Choice>
          <mc:Fallback xmlns="">
            <p:pic>
              <p:nvPicPr>
                <p:cNvPr id="494" name="Ink 493">
                  <a:extLst>
                    <a:ext uri="{FF2B5EF4-FFF2-40B4-BE49-F238E27FC236}">
                      <a16:creationId xmlns:a16="http://schemas.microsoft.com/office/drawing/2014/main" id="{86EE05D5-6372-0F29-BC7E-2F026AD83B81}"/>
                    </a:ext>
                  </a:extLst>
                </p:cNvPr>
                <p:cNvPicPr/>
                <p:nvPr/>
              </p:nvPicPr>
              <p:blipFill>
                <a:blip r:embed="rId478"/>
                <a:stretch>
                  <a:fillRect/>
                </a:stretch>
              </p:blipFill>
              <p:spPr>
                <a:xfrm>
                  <a:off x="9317842" y="2214417"/>
                  <a:ext cx="1760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9">
              <p14:nvContentPartPr>
                <p14:cNvPr id="495" name="Ink 494">
                  <a:extLst>
                    <a:ext uri="{FF2B5EF4-FFF2-40B4-BE49-F238E27FC236}">
                      <a16:creationId xmlns:a16="http://schemas.microsoft.com/office/drawing/2014/main" id="{05305250-3233-AFA3-CFD5-E884E922C36E}"/>
                    </a:ext>
                  </a:extLst>
                </p14:cNvPr>
                <p14:cNvContentPartPr/>
                <p14:nvPr/>
              </p14:nvContentPartPr>
              <p14:xfrm>
                <a:off x="9539962" y="2238537"/>
                <a:ext cx="111960" cy="129600"/>
              </p14:xfrm>
            </p:contentPart>
          </mc:Choice>
          <mc:Fallback xmlns="">
            <p:pic>
              <p:nvPicPr>
                <p:cNvPr id="495" name="Ink 494">
                  <a:extLst>
                    <a:ext uri="{FF2B5EF4-FFF2-40B4-BE49-F238E27FC236}">
                      <a16:creationId xmlns:a16="http://schemas.microsoft.com/office/drawing/2014/main" id="{05305250-3233-AFA3-CFD5-E884E922C36E}"/>
                    </a:ext>
                  </a:extLst>
                </p:cNvPr>
                <p:cNvPicPr/>
                <p:nvPr/>
              </p:nvPicPr>
              <p:blipFill>
                <a:blip r:embed="rId480"/>
                <a:stretch>
                  <a:fillRect/>
                </a:stretch>
              </p:blipFill>
              <p:spPr>
                <a:xfrm>
                  <a:off x="9524842" y="2223417"/>
                  <a:ext cx="142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496" name="Ink 495">
                  <a:extLst>
                    <a:ext uri="{FF2B5EF4-FFF2-40B4-BE49-F238E27FC236}">
                      <a16:creationId xmlns:a16="http://schemas.microsoft.com/office/drawing/2014/main" id="{508B0C14-FC4A-94E7-A364-AEA63C4ADB7B}"/>
                    </a:ext>
                  </a:extLst>
                </p14:cNvPr>
                <p14:cNvContentPartPr/>
                <p14:nvPr/>
              </p14:nvContentPartPr>
              <p14:xfrm>
                <a:off x="9668482" y="2232057"/>
                <a:ext cx="147960" cy="139680"/>
              </p14:xfrm>
            </p:contentPart>
          </mc:Choice>
          <mc:Fallback xmlns="">
            <p:pic>
              <p:nvPicPr>
                <p:cNvPr id="496" name="Ink 495">
                  <a:extLst>
                    <a:ext uri="{FF2B5EF4-FFF2-40B4-BE49-F238E27FC236}">
                      <a16:creationId xmlns:a16="http://schemas.microsoft.com/office/drawing/2014/main" id="{508B0C14-FC4A-94E7-A364-AEA63C4ADB7B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9653002" y="2216937"/>
                  <a:ext cx="1785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497" name="Ink 496">
                  <a:extLst>
                    <a:ext uri="{FF2B5EF4-FFF2-40B4-BE49-F238E27FC236}">
                      <a16:creationId xmlns:a16="http://schemas.microsoft.com/office/drawing/2014/main" id="{7582ADF4-C360-7E00-84ED-E95CE9F282A0}"/>
                    </a:ext>
                  </a:extLst>
                </p14:cNvPr>
                <p14:cNvContentPartPr/>
                <p14:nvPr/>
              </p14:nvContentPartPr>
              <p14:xfrm>
                <a:off x="9869722" y="2232057"/>
                <a:ext cx="194400" cy="127080"/>
              </p14:xfrm>
            </p:contentPart>
          </mc:Choice>
          <mc:Fallback xmlns="">
            <p:pic>
              <p:nvPicPr>
                <p:cNvPr id="497" name="Ink 496">
                  <a:extLst>
                    <a:ext uri="{FF2B5EF4-FFF2-40B4-BE49-F238E27FC236}">
                      <a16:creationId xmlns:a16="http://schemas.microsoft.com/office/drawing/2014/main" id="{7582ADF4-C360-7E00-84ED-E95CE9F282A0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9854602" y="2216937"/>
                  <a:ext cx="225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498" name="Ink 497">
                  <a:extLst>
                    <a:ext uri="{FF2B5EF4-FFF2-40B4-BE49-F238E27FC236}">
                      <a16:creationId xmlns:a16="http://schemas.microsoft.com/office/drawing/2014/main" id="{B5B01FC0-1EF2-E1A1-3F01-316259007243}"/>
                    </a:ext>
                  </a:extLst>
                </p14:cNvPr>
                <p14:cNvContentPartPr/>
                <p14:nvPr/>
              </p14:nvContentPartPr>
              <p14:xfrm>
                <a:off x="10179322" y="2239977"/>
                <a:ext cx="91080" cy="99720"/>
              </p14:xfrm>
            </p:contentPart>
          </mc:Choice>
          <mc:Fallback xmlns="">
            <p:pic>
              <p:nvPicPr>
                <p:cNvPr id="498" name="Ink 497">
                  <a:extLst>
                    <a:ext uri="{FF2B5EF4-FFF2-40B4-BE49-F238E27FC236}">
                      <a16:creationId xmlns:a16="http://schemas.microsoft.com/office/drawing/2014/main" id="{B5B01FC0-1EF2-E1A1-3F01-316259007243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10164202" y="2224857"/>
                  <a:ext cx="121320" cy="129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87">
            <p14:nvContentPartPr>
              <p14:cNvPr id="499" name="Ink 498">
                <a:extLst>
                  <a:ext uri="{FF2B5EF4-FFF2-40B4-BE49-F238E27FC236}">
                    <a16:creationId xmlns:a16="http://schemas.microsoft.com/office/drawing/2014/main" id="{8E2E4411-2AAF-A7C5-AD53-ED2ED8B37761}"/>
                  </a:ext>
                </a:extLst>
              </p14:cNvPr>
              <p14:cNvContentPartPr/>
              <p14:nvPr/>
            </p14:nvContentPartPr>
            <p14:xfrm>
              <a:off x="10459402" y="2148537"/>
              <a:ext cx="8280" cy="18000"/>
            </p14:xfrm>
          </p:contentPart>
        </mc:Choice>
        <mc:Fallback xmlns="">
          <p:pic>
            <p:nvPicPr>
              <p:cNvPr id="499" name="Ink 498">
                <a:extLst>
                  <a:ext uri="{FF2B5EF4-FFF2-40B4-BE49-F238E27FC236}">
                    <a16:creationId xmlns:a16="http://schemas.microsoft.com/office/drawing/2014/main" id="{8E2E4411-2AAF-A7C5-AD53-ED2ED8B37761}"/>
                  </a:ext>
                </a:extLst>
              </p:cNvPr>
              <p:cNvPicPr/>
              <p:nvPr/>
            </p:nvPicPr>
            <p:blipFill>
              <a:blip r:embed="rId488"/>
              <a:stretch>
                <a:fillRect/>
              </a:stretch>
            </p:blipFill>
            <p:spPr>
              <a:xfrm>
                <a:off x="10443922" y="2133417"/>
                <a:ext cx="388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9">
            <p14:nvContentPartPr>
              <p14:cNvPr id="500" name="Ink 499">
                <a:extLst>
                  <a:ext uri="{FF2B5EF4-FFF2-40B4-BE49-F238E27FC236}">
                    <a16:creationId xmlns:a16="http://schemas.microsoft.com/office/drawing/2014/main" id="{0452125A-134E-5849-43B5-28AD1DD87AB9}"/>
                  </a:ext>
                </a:extLst>
              </p14:cNvPr>
              <p14:cNvContentPartPr/>
              <p14:nvPr/>
            </p14:nvContentPartPr>
            <p14:xfrm>
              <a:off x="10458322" y="2322057"/>
              <a:ext cx="1080" cy="2880"/>
            </p14:xfrm>
          </p:contentPart>
        </mc:Choice>
        <mc:Fallback xmlns="">
          <p:pic>
            <p:nvPicPr>
              <p:cNvPr id="500" name="Ink 499">
                <a:extLst>
                  <a:ext uri="{FF2B5EF4-FFF2-40B4-BE49-F238E27FC236}">
                    <a16:creationId xmlns:a16="http://schemas.microsoft.com/office/drawing/2014/main" id="{0452125A-134E-5849-43B5-28AD1DD87AB9}"/>
                  </a:ext>
                </a:extLst>
              </p:cNvPr>
              <p:cNvPicPr/>
              <p:nvPr/>
            </p:nvPicPr>
            <p:blipFill>
              <a:blip r:embed="rId490"/>
              <a:stretch>
                <a:fillRect/>
              </a:stretch>
            </p:blipFill>
            <p:spPr>
              <a:xfrm>
                <a:off x="10443202" y="2306577"/>
                <a:ext cx="31680" cy="3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15" name="Group 514">
            <a:extLst>
              <a:ext uri="{FF2B5EF4-FFF2-40B4-BE49-F238E27FC236}">
                <a16:creationId xmlns:a16="http://schemas.microsoft.com/office/drawing/2014/main" id="{475ABF60-E88D-7F4C-F82A-C1D8396A5359}"/>
              </a:ext>
            </a:extLst>
          </p:cNvPr>
          <p:cNvGrpSpPr/>
          <p:nvPr/>
        </p:nvGrpSpPr>
        <p:grpSpPr>
          <a:xfrm>
            <a:off x="8232442" y="2906697"/>
            <a:ext cx="1364760" cy="364680"/>
            <a:chOff x="8232442" y="2906697"/>
            <a:chExt cx="136476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502" name="Ink 501">
                  <a:extLst>
                    <a:ext uri="{FF2B5EF4-FFF2-40B4-BE49-F238E27FC236}">
                      <a16:creationId xmlns:a16="http://schemas.microsoft.com/office/drawing/2014/main" id="{58DDE4CA-05CB-EDDB-9D0C-CFEAB8E09E2A}"/>
                    </a:ext>
                  </a:extLst>
                </p14:cNvPr>
                <p14:cNvContentPartPr/>
                <p14:nvPr/>
              </p14:nvContentPartPr>
              <p14:xfrm>
                <a:off x="8446642" y="2995617"/>
                <a:ext cx="4320" cy="10800"/>
              </p14:xfrm>
            </p:contentPart>
          </mc:Choice>
          <mc:Fallback xmlns="">
            <p:pic>
              <p:nvPicPr>
                <p:cNvPr id="502" name="Ink 501">
                  <a:extLst>
                    <a:ext uri="{FF2B5EF4-FFF2-40B4-BE49-F238E27FC236}">
                      <a16:creationId xmlns:a16="http://schemas.microsoft.com/office/drawing/2014/main" id="{58DDE4CA-05CB-EDDB-9D0C-CFEAB8E09E2A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8431522" y="2980497"/>
                  <a:ext cx="3492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503" name="Ink 502">
                  <a:extLst>
                    <a:ext uri="{FF2B5EF4-FFF2-40B4-BE49-F238E27FC236}">
                      <a16:creationId xmlns:a16="http://schemas.microsoft.com/office/drawing/2014/main" id="{BC72838F-F057-5328-BA57-5FF91F08C9B9}"/>
                    </a:ext>
                  </a:extLst>
                </p14:cNvPr>
                <p14:cNvContentPartPr/>
                <p14:nvPr/>
              </p14:nvContentPartPr>
              <p14:xfrm>
                <a:off x="8450962" y="2995617"/>
                <a:ext cx="360" cy="360"/>
              </p14:xfrm>
            </p:contentPart>
          </mc:Choice>
          <mc:Fallback xmlns="">
            <p:pic>
              <p:nvPicPr>
                <p:cNvPr id="503" name="Ink 502">
                  <a:extLst>
                    <a:ext uri="{FF2B5EF4-FFF2-40B4-BE49-F238E27FC236}">
                      <a16:creationId xmlns:a16="http://schemas.microsoft.com/office/drawing/2014/main" id="{BC72838F-F057-5328-BA57-5FF91F08C9B9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8435482" y="298049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505" name="Ink 504">
                  <a:extLst>
                    <a:ext uri="{FF2B5EF4-FFF2-40B4-BE49-F238E27FC236}">
                      <a16:creationId xmlns:a16="http://schemas.microsoft.com/office/drawing/2014/main" id="{299A5431-CD84-E7E1-8ED4-58AAD763EC04}"/>
                    </a:ext>
                  </a:extLst>
                </p14:cNvPr>
                <p14:cNvContentPartPr/>
                <p14:nvPr/>
              </p14:nvContentPartPr>
              <p14:xfrm>
                <a:off x="8232442" y="2978697"/>
                <a:ext cx="108000" cy="15480"/>
              </p14:xfrm>
            </p:contentPart>
          </mc:Choice>
          <mc:Fallback xmlns="">
            <p:pic>
              <p:nvPicPr>
                <p:cNvPr id="505" name="Ink 504">
                  <a:extLst>
                    <a:ext uri="{FF2B5EF4-FFF2-40B4-BE49-F238E27FC236}">
                      <a16:creationId xmlns:a16="http://schemas.microsoft.com/office/drawing/2014/main" id="{299A5431-CD84-E7E1-8ED4-58AAD763EC04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8217322" y="2963577"/>
                  <a:ext cx="1382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506" name="Ink 505">
                  <a:extLst>
                    <a:ext uri="{FF2B5EF4-FFF2-40B4-BE49-F238E27FC236}">
                      <a16:creationId xmlns:a16="http://schemas.microsoft.com/office/drawing/2014/main" id="{9051B042-77EF-3131-FDCB-7550103C9157}"/>
                    </a:ext>
                  </a:extLst>
                </p14:cNvPr>
                <p14:cNvContentPartPr/>
                <p14:nvPr/>
              </p14:nvContentPartPr>
              <p14:xfrm>
                <a:off x="8391562" y="2906697"/>
                <a:ext cx="114120" cy="183240"/>
              </p14:xfrm>
            </p:contentPart>
          </mc:Choice>
          <mc:Fallback xmlns="">
            <p:pic>
              <p:nvPicPr>
                <p:cNvPr id="506" name="Ink 505">
                  <a:extLst>
                    <a:ext uri="{FF2B5EF4-FFF2-40B4-BE49-F238E27FC236}">
                      <a16:creationId xmlns:a16="http://schemas.microsoft.com/office/drawing/2014/main" id="{9051B042-77EF-3131-FDCB-7550103C9157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8376082" y="2891217"/>
                  <a:ext cx="1447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507" name="Ink 506">
                  <a:extLst>
                    <a:ext uri="{FF2B5EF4-FFF2-40B4-BE49-F238E27FC236}">
                      <a16:creationId xmlns:a16="http://schemas.microsoft.com/office/drawing/2014/main" id="{3FBA926B-359C-56E1-4D71-19F6A732342A}"/>
                    </a:ext>
                  </a:extLst>
                </p14:cNvPr>
                <p14:cNvContentPartPr/>
                <p14:nvPr/>
              </p14:nvContentPartPr>
              <p14:xfrm>
                <a:off x="8685322" y="2908857"/>
                <a:ext cx="26640" cy="204480"/>
              </p14:xfrm>
            </p:contentPart>
          </mc:Choice>
          <mc:Fallback xmlns="">
            <p:pic>
              <p:nvPicPr>
                <p:cNvPr id="507" name="Ink 506">
                  <a:extLst>
                    <a:ext uri="{FF2B5EF4-FFF2-40B4-BE49-F238E27FC236}">
                      <a16:creationId xmlns:a16="http://schemas.microsoft.com/office/drawing/2014/main" id="{3FBA926B-359C-56E1-4D71-19F6A732342A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8670202" y="2893737"/>
                  <a:ext cx="568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508" name="Ink 507">
                  <a:extLst>
                    <a:ext uri="{FF2B5EF4-FFF2-40B4-BE49-F238E27FC236}">
                      <a16:creationId xmlns:a16="http://schemas.microsoft.com/office/drawing/2014/main" id="{B208BBAE-AAEA-1C11-C3CC-F79D58CDBE58}"/>
                    </a:ext>
                  </a:extLst>
                </p14:cNvPr>
                <p14:cNvContentPartPr/>
                <p14:nvPr/>
              </p14:nvContentPartPr>
              <p14:xfrm>
                <a:off x="8653642" y="2988417"/>
                <a:ext cx="119160" cy="18000"/>
              </p14:xfrm>
            </p:contentPart>
          </mc:Choice>
          <mc:Fallback xmlns="">
            <p:pic>
              <p:nvPicPr>
                <p:cNvPr id="508" name="Ink 507">
                  <a:extLst>
                    <a:ext uri="{FF2B5EF4-FFF2-40B4-BE49-F238E27FC236}">
                      <a16:creationId xmlns:a16="http://schemas.microsoft.com/office/drawing/2014/main" id="{B208BBAE-AAEA-1C11-C3CC-F79D58CDBE58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8638522" y="2973297"/>
                  <a:ext cx="1494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509" name="Ink 508">
                  <a:extLst>
                    <a:ext uri="{FF2B5EF4-FFF2-40B4-BE49-F238E27FC236}">
                      <a16:creationId xmlns:a16="http://schemas.microsoft.com/office/drawing/2014/main" id="{6B36FB36-591B-9D01-A440-4F4ADA4ABEF2}"/>
                    </a:ext>
                  </a:extLst>
                </p14:cNvPr>
                <p14:cNvContentPartPr/>
                <p14:nvPr/>
              </p14:nvContentPartPr>
              <p14:xfrm>
                <a:off x="8775682" y="2946657"/>
                <a:ext cx="138960" cy="135000"/>
              </p14:xfrm>
            </p:contentPart>
          </mc:Choice>
          <mc:Fallback xmlns="">
            <p:pic>
              <p:nvPicPr>
                <p:cNvPr id="509" name="Ink 508">
                  <a:extLst>
                    <a:ext uri="{FF2B5EF4-FFF2-40B4-BE49-F238E27FC236}">
                      <a16:creationId xmlns:a16="http://schemas.microsoft.com/office/drawing/2014/main" id="{6B36FB36-591B-9D01-A440-4F4ADA4ABEF2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8760562" y="2931537"/>
                  <a:ext cx="1695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510" name="Ink 509">
                  <a:extLst>
                    <a:ext uri="{FF2B5EF4-FFF2-40B4-BE49-F238E27FC236}">
                      <a16:creationId xmlns:a16="http://schemas.microsoft.com/office/drawing/2014/main" id="{ABBC2C78-6FCD-446B-048C-2C14AABDE42C}"/>
                    </a:ext>
                  </a:extLst>
                </p14:cNvPr>
                <p14:cNvContentPartPr/>
                <p14:nvPr/>
              </p14:nvContentPartPr>
              <p14:xfrm>
                <a:off x="8965762" y="2953137"/>
                <a:ext cx="75600" cy="138240"/>
              </p14:xfrm>
            </p:contentPart>
          </mc:Choice>
          <mc:Fallback xmlns="">
            <p:pic>
              <p:nvPicPr>
                <p:cNvPr id="510" name="Ink 509">
                  <a:extLst>
                    <a:ext uri="{FF2B5EF4-FFF2-40B4-BE49-F238E27FC236}">
                      <a16:creationId xmlns:a16="http://schemas.microsoft.com/office/drawing/2014/main" id="{ABBC2C78-6FCD-446B-048C-2C14AABDE42C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8950642" y="2938017"/>
                  <a:ext cx="106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511" name="Ink 510">
                  <a:extLst>
                    <a:ext uri="{FF2B5EF4-FFF2-40B4-BE49-F238E27FC236}">
                      <a16:creationId xmlns:a16="http://schemas.microsoft.com/office/drawing/2014/main" id="{AAE6E875-293F-9222-D570-39EAADDFB20C}"/>
                    </a:ext>
                  </a:extLst>
                </p14:cNvPr>
                <p14:cNvContentPartPr/>
                <p14:nvPr/>
              </p14:nvContentPartPr>
              <p14:xfrm>
                <a:off x="9001762" y="2966097"/>
                <a:ext cx="177480" cy="305280"/>
              </p14:xfrm>
            </p:contentPart>
          </mc:Choice>
          <mc:Fallback xmlns="">
            <p:pic>
              <p:nvPicPr>
                <p:cNvPr id="511" name="Ink 510">
                  <a:extLst>
                    <a:ext uri="{FF2B5EF4-FFF2-40B4-BE49-F238E27FC236}">
                      <a16:creationId xmlns:a16="http://schemas.microsoft.com/office/drawing/2014/main" id="{AAE6E875-293F-9222-D570-39EAADDFB20C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8986642" y="2950617"/>
                  <a:ext cx="2080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512" name="Ink 511">
                  <a:extLst>
                    <a:ext uri="{FF2B5EF4-FFF2-40B4-BE49-F238E27FC236}">
                      <a16:creationId xmlns:a16="http://schemas.microsoft.com/office/drawing/2014/main" id="{852A1825-95BC-DF5E-7023-85622E312A8A}"/>
                    </a:ext>
                  </a:extLst>
                </p14:cNvPr>
                <p14:cNvContentPartPr/>
                <p14:nvPr/>
              </p14:nvContentPartPr>
              <p14:xfrm>
                <a:off x="9240802" y="2985897"/>
                <a:ext cx="174240" cy="98640"/>
              </p14:xfrm>
            </p:contentPart>
          </mc:Choice>
          <mc:Fallback xmlns="">
            <p:pic>
              <p:nvPicPr>
                <p:cNvPr id="512" name="Ink 511">
                  <a:extLst>
                    <a:ext uri="{FF2B5EF4-FFF2-40B4-BE49-F238E27FC236}">
                      <a16:creationId xmlns:a16="http://schemas.microsoft.com/office/drawing/2014/main" id="{852A1825-95BC-DF5E-7023-85622E312A8A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9225682" y="2970777"/>
                  <a:ext cx="204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513" name="Ink 512">
                  <a:extLst>
                    <a:ext uri="{FF2B5EF4-FFF2-40B4-BE49-F238E27FC236}">
                      <a16:creationId xmlns:a16="http://schemas.microsoft.com/office/drawing/2014/main" id="{CB50F2A3-F339-43D6-7732-3376C9B42333}"/>
                    </a:ext>
                  </a:extLst>
                </p14:cNvPr>
                <p14:cNvContentPartPr/>
                <p14:nvPr/>
              </p14:nvContentPartPr>
              <p14:xfrm>
                <a:off x="9454282" y="2926857"/>
                <a:ext cx="31680" cy="155880"/>
              </p14:xfrm>
            </p:contentPart>
          </mc:Choice>
          <mc:Fallback xmlns="">
            <p:pic>
              <p:nvPicPr>
                <p:cNvPr id="513" name="Ink 512">
                  <a:extLst>
                    <a:ext uri="{FF2B5EF4-FFF2-40B4-BE49-F238E27FC236}">
                      <a16:creationId xmlns:a16="http://schemas.microsoft.com/office/drawing/2014/main" id="{CB50F2A3-F339-43D6-7732-3376C9B42333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9438802" y="2911377"/>
                  <a:ext cx="622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514" name="Ink 513">
                  <a:extLst>
                    <a:ext uri="{FF2B5EF4-FFF2-40B4-BE49-F238E27FC236}">
                      <a16:creationId xmlns:a16="http://schemas.microsoft.com/office/drawing/2014/main" id="{69D949BE-9E8F-D93A-5C52-78C3A8302F0C}"/>
                    </a:ext>
                  </a:extLst>
                </p14:cNvPr>
                <p14:cNvContentPartPr/>
                <p14:nvPr/>
              </p14:nvContentPartPr>
              <p14:xfrm>
                <a:off x="9447802" y="2992377"/>
                <a:ext cx="149400" cy="13320"/>
              </p14:xfrm>
            </p:contentPart>
          </mc:Choice>
          <mc:Fallback xmlns="">
            <p:pic>
              <p:nvPicPr>
                <p:cNvPr id="514" name="Ink 513">
                  <a:extLst>
                    <a:ext uri="{FF2B5EF4-FFF2-40B4-BE49-F238E27FC236}">
                      <a16:creationId xmlns:a16="http://schemas.microsoft.com/office/drawing/2014/main" id="{69D949BE-9E8F-D93A-5C52-78C3A8302F0C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9432682" y="2977257"/>
                  <a:ext cx="18000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0" name="Group 529">
            <a:extLst>
              <a:ext uri="{FF2B5EF4-FFF2-40B4-BE49-F238E27FC236}">
                <a16:creationId xmlns:a16="http://schemas.microsoft.com/office/drawing/2014/main" id="{9F97F9C2-6FFD-8A25-CD2F-FA1860D9C566}"/>
              </a:ext>
            </a:extLst>
          </p:cNvPr>
          <p:cNvGrpSpPr/>
          <p:nvPr/>
        </p:nvGrpSpPr>
        <p:grpSpPr>
          <a:xfrm>
            <a:off x="9741202" y="2885097"/>
            <a:ext cx="1830240" cy="545040"/>
            <a:chOff x="9741202" y="2885097"/>
            <a:chExt cx="1830240" cy="54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516" name="Ink 515">
                  <a:extLst>
                    <a:ext uri="{FF2B5EF4-FFF2-40B4-BE49-F238E27FC236}">
                      <a16:creationId xmlns:a16="http://schemas.microsoft.com/office/drawing/2014/main" id="{9366B8A1-1D7F-3C15-2DED-B9D297017D4D}"/>
                    </a:ext>
                  </a:extLst>
                </p14:cNvPr>
                <p14:cNvContentPartPr/>
                <p14:nvPr/>
              </p14:nvContentPartPr>
              <p14:xfrm>
                <a:off x="9741202" y="2885097"/>
                <a:ext cx="111960" cy="264960"/>
              </p14:xfrm>
            </p:contentPart>
          </mc:Choice>
          <mc:Fallback xmlns="">
            <p:pic>
              <p:nvPicPr>
                <p:cNvPr id="516" name="Ink 515">
                  <a:extLst>
                    <a:ext uri="{FF2B5EF4-FFF2-40B4-BE49-F238E27FC236}">
                      <a16:creationId xmlns:a16="http://schemas.microsoft.com/office/drawing/2014/main" id="{9366B8A1-1D7F-3C15-2DED-B9D297017D4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9726082" y="2869617"/>
                  <a:ext cx="1422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517" name="Ink 516">
                  <a:extLst>
                    <a:ext uri="{FF2B5EF4-FFF2-40B4-BE49-F238E27FC236}">
                      <a16:creationId xmlns:a16="http://schemas.microsoft.com/office/drawing/2014/main" id="{78D382F3-18DD-C054-3802-DD083805D05D}"/>
                    </a:ext>
                  </a:extLst>
                </p14:cNvPr>
                <p14:cNvContentPartPr/>
                <p14:nvPr/>
              </p14:nvContentPartPr>
              <p14:xfrm>
                <a:off x="9905002" y="2923617"/>
                <a:ext cx="134280" cy="195120"/>
              </p14:xfrm>
            </p:contentPart>
          </mc:Choice>
          <mc:Fallback xmlns="">
            <p:pic>
              <p:nvPicPr>
                <p:cNvPr id="517" name="Ink 516">
                  <a:extLst>
                    <a:ext uri="{FF2B5EF4-FFF2-40B4-BE49-F238E27FC236}">
                      <a16:creationId xmlns:a16="http://schemas.microsoft.com/office/drawing/2014/main" id="{78D382F3-18DD-C054-3802-DD083805D05D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9889882" y="2908137"/>
                  <a:ext cx="164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518" name="Ink 517">
                  <a:extLst>
                    <a:ext uri="{FF2B5EF4-FFF2-40B4-BE49-F238E27FC236}">
                      <a16:creationId xmlns:a16="http://schemas.microsoft.com/office/drawing/2014/main" id="{533E6146-92D5-E9FD-AD2B-AF3157664D59}"/>
                    </a:ext>
                  </a:extLst>
                </p14:cNvPr>
                <p14:cNvContentPartPr/>
                <p14:nvPr/>
              </p14:nvContentPartPr>
              <p14:xfrm>
                <a:off x="9925162" y="3050337"/>
                <a:ext cx="83880" cy="18720"/>
              </p14:xfrm>
            </p:contentPart>
          </mc:Choice>
          <mc:Fallback xmlns="">
            <p:pic>
              <p:nvPicPr>
                <p:cNvPr id="518" name="Ink 517">
                  <a:extLst>
                    <a:ext uri="{FF2B5EF4-FFF2-40B4-BE49-F238E27FC236}">
                      <a16:creationId xmlns:a16="http://schemas.microsoft.com/office/drawing/2014/main" id="{533E6146-92D5-E9FD-AD2B-AF3157664D59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9909682" y="3034857"/>
                  <a:ext cx="11412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519" name="Ink 518">
                  <a:extLst>
                    <a:ext uri="{FF2B5EF4-FFF2-40B4-BE49-F238E27FC236}">
                      <a16:creationId xmlns:a16="http://schemas.microsoft.com/office/drawing/2014/main" id="{0696B728-588E-07D9-D587-5DC4DC071A73}"/>
                    </a:ext>
                  </a:extLst>
                </p14:cNvPr>
                <p14:cNvContentPartPr/>
                <p14:nvPr/>
              </p14:nvContentPartPr>
              <p14:xfrm>
                <a:off x="10034962" y="3066177"/>
                <a:ext cx="70920" cy="87840"/>
              </p14:xfrm>
            </p:contentPart>
          </mc:Choice>
          <mc:Fallback xmlns="">
            <p:pic>
              <p:nvPicPr>
                <p:cNvPr id="519" name="Ink 518">
                  <a:extLst>
                    <a:ext uri="{FF2B5EF4-FFF2-40B4-BE49-F238E27FC236}">
                      <a16:creationId xmlns:a16="http://schemas.microsoft.com/office/drawing/2014/main" id="{0696B728-588E-07D9-D587-5DC4DC071A73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10019842" y="3051057"/>
                  <a:ext cx="1015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520" name="Ink 519">
                  <a:extLst>
                    <a:ext uri="{FF2B5EF4-FFF2-40B4-BE49-F238E27FC236}">
                      <a16:creationId xmlns:a16="http://schemas.microsoft.com/office/drawing/2014/main" id="{48CDA350-A33F-6420-D678-BBFD12DDB687}"/>
                    </a:ext>
                  </a:extLst>
                </p14:cNvPr>
                <p14:cNvContentPartPr/>
                <p14:nvPr/>
              </p14:nvContentPartPr>
              <p14:xfrm>
                <a:off x="10162402" y="2985897"/>
                <a:ext cx="176760" cy="205920"/>
              </p14:xfrm>
            </p:contentPart>
          </mc:Choice>
          <mc:Fallback xmlns="">
            <p:pic>
              <p:nvPicPr>
                <p:cNvPr id="520" name="Ink 519">
                  <a:extLst>
                    <a:ext uri="{FF2B5EF4-FFF2-40B4-BE49-F238E27FC236}">
                      <a16:creationId xmlns:a16="http://schemas.microsoft.com/office/drawing/2014/main" id="{48CDA350-A33F-6420-D678-BBFD12DDB68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10147282" y="2970777"/>
                  <a:ext cx="2073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521" name="Ink 520">
                  <a:extLst>
                    <a:ext uri="{FF2B5EF4-FFF2-40B4-BE49-F238E27FC236}">
                      <a16:creationId xmlns:a16="http://schemas.microsoft.com/office/drawing/2014/main" id="{D00720C1-24D2-99A2-FB6B-93C16509DDAE}"/>
                    </a:ext>
                  </a:extLst>
                </p14:cNvPr>
                <p14:cNvContentPartPr/>
                <p14:nvPr/>
              </p14:nvContentPartPr>
              <p14:xfrm>
                <a:off x="10464802" y="2941257"/>
                <a:ext cx="217800" cy="257760"/>
              </p14:xfrm>
            </p:contentPart>
          </mc:Choice>
          <mc:Fallback xmlns="">
            <p:pic>
              <p:nvPicPr>
                <p:cNvPr id="521" name="Ink 520">
                  <a:extLst>
                    <a:ext uri="{FF2B5EF4-FFF2-40B4-BE49-F238E27FC236}">
                      <a16:creationId xmlns:a16="http://schemas.microsoft.com/office/drawing/2014/main" id="{D00720C1-24D2-99A2-FB6B-93C16509DDAE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10449682" y="2925777"/>
                  <a:ext cx="2484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522" name="Ink 521">
                  <a:extLst>
                    <a:ext uri="{FF2B5EF4-FFF2-40B4-BE49-F238E27FC236}">
                      <a16:creationId xmlns:a16="http://schemas.microsoft.com/office/drawing/2014/main" id="{B4A8CE3E-4B0C-756A-46D8-5E17CA0B9E2B}"/>
                    </a:ext>
                  </a:extLst>
                </p14:cNvPr>
                <p14:cNvContentPartPr/>
                <p14:nvPr/>
              </p14:nvContentPartPr>
              <p14:xfrm>
                <a:off x="10704562" y="3037377"/>
                <a:ext cx="132840" cy="118440"/>
              </p14:xfrm>
            </p:contentPart>
          </mc:Choice>
          <mc:Fallback xmlns="">
            <p:pic>
              <p:nvPicPr>
                <p:cNvPr id="522" name="Ink 521">
                  <a:extLst>
                    <a:ext uri="{FF2B5EF4-FFF2-40B4-BE49-F238E27FC236}">
                      <a16:creationId xmlns:a16="http://schemas.microsoft.com/office/drawing/2014/main" id="{B4A8CE3E-4B0C-756A-46D8-5E17CA0B9E2B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10689442" y="3022257"/>
                  <a:ext cx="1630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523" name="Ink 522">
                  <a:extLst>
                    <a:ext uri="{FF2B5EF4-FFF2-40B4-BE49-F238E27FC236}">
                      <a16:creationId xmlns:a16="http://schemas.microsoft.com/office/drawing/2014/main" id="{CEA47D9C-2D20-CEFF-C62C-8500399DE504}"/>
                    </a:ext>
                  </a:extLst>
                </p14:cNvPr>
                <p14:cNvContentPartPr/>
                <p14:nvPr/>
              </p14:nvContentPartPr>
              <p14:xfrm>
                <a:off x="10856122" y="3051777"/>
                <a:ext cx="85320" cy="131760"/>
              </p14:xfrm>
            </p:contentPart>
          </mc:Choice>
          <mc:Fallback xmlns="">
            <p:pic>
              <p:nvPicPr>
                <p:cNvPr id="523" name="Ink 522">
                  <a:extLst>
                    <a:ext uri="{FF2B5EF4-FFF2-40B4-BE49-F238E27FC236}">
                      <a16:creationId xmlns:a16="http://schemas.microsoft.com/office/drawing/2014/main" id="{CEA47D9C-2D20-CEFF-C62C-8500399DE504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10841002" y="3036657"/>
                  <a:ext cx="1159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524" name="Ink 523">
                  <a:extLst>
                    <a:ext uri="{FF2B5EF4-FFF2-40B4-BE49-F238E27FC236}">
                      <a16:creationId xmlns:a16="http://schemas.microsoft.com/office/drawing/2014/main" id="{7DB33132-F8A1-2652-57BE-C5E18020B796}"/>
                    </a:ext>
                  </a:extLst>
                </p14:cNvPr>
                <p14:cNvContentPartPr/>
                <p14:nvPr/>
              </p14:nvContentPartPr>
              <p14:xfrm>
                <a:off x="10966282" y="3070137"/>
                <a:ext cx="78840" cy="85320"/>
              </p14:xfrm>
            </p:contentPart>
          </mc:Choice>
          <mc:Fallback xmlns="">
            <p:pic>
              <p:nvPicPr>
                <p:cNvPr id="524" name="Ink 523">
                  <a:extLst>
                    <a:ext uri="{FF2B5EF4-FFF2-40B4-BE49-F238E27FC236}">
                      <a16:creationId xmlns:a16="http://schemas.microsoft.com/office/drawing/2014/main" id="{7DB33132-F8A1-2652-57BE-C5E18020B796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10950802" y="3055017"/>
                  <a:ext cx="1094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525" name="Ink 524">
                  <a:extLst>
                    <a:ext uri="{FF2B5EF4-FFF2-40B4-BE49-F238E27FC236}">
                      <a16:creationId xmlns:a16="http://schemas.microsoft.com/office/drawing/2014/main" id="{7B335072-E27F-B063-04A3-B60BC31F85D4}"/>
                    </a:ext>
                  </a:extLst>
                </p14:cNvPr>
                <p14:cNvContentPartPr/>
                <p14:nvPr/>
              </p14:nvContentPartPr>
              <p14:xfrm>
                <a:off x="11106682" y="3061497"/>
                <a:ext cx="3600" cy="109440"/>
              </p14:xfrm>
            </p:contentPart>
          </mc:Choice>
          <mc:Fallback xmlns="">
            <p:pic>
              <p:nvPicPr>
                <p:cNvPr id="525" name="Ink 524">
                  <a:extLst>
                    <a:ext uri="{FF2B5EF4-FFF2-40B4-BE49-F238E27FC236}">
                      <a16:creationId xmlns:a16="http://schemas.microsoft.com/office/drawing/2014/main" id="{7B335072-E27F-B063-04A3-B60BC31F85D4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11091202" y="3046017"/>
                  <a:ext cx="342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526" name="Ink 525">
                  <a:extLst>
                    <a:ext uri="{FF2B5EF4-FFF2-40B4-BE49-F238E27FC236}">
                      <a16:creationId xmlns:a16="http://schemas.microsoft.com/office/drawing/2014/main" id="{28B44A87-76BF-0F28-DC1D-90198B15A86F}"/>
                    </a:ext>
                  </a:extLst>
                </p14:cNvPr>
                <p14:cNvContentPartPr/>
                <p14:nvPr/>
              </p14:nvContentPartPr>
              <p14:xfrm>
                <a:off x="11115322" y="2957817"/>
                <a:ext cx="21240" cy="30960"/>
              </p14:xfrm>
            </p:contentPart>
          </mc:Choice>
          <mc:Fallback xmlns="">
            <p:pic>
              <p:nvPicPr>
                <p:cNvPr id="526" name="Ink 525">
                  <a:extLst>
                    <a:ext uri="{FF2B5EF4-FFF2-40B4-BE49-F238E27FC236}">
                      <a16:creationId xmlns:a16="http://schemas.microsoft.com/office/drawing/2014/main" id="{28B44A87-76BF-0F28-DC1D-90198B15A86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11100202" y="2942697"/>
                  <a:ext cx="518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527" name="Ink 526">
                  <a:extLst>
                    <a:ext uri="{FF2B5EF4-FFF2-40B4-BE49-F238E27FC236}">
                      <a16:creationId xmlns:a16="http://schemas.microsoft.com/office/drawing/2014/main" id="{DA92FEDA-F920-D36A-2C6B-F67C03F37D8D}"/>
                    </a:ext>
                  </a:extLst>
                </p14:cNvPr>
                <p14:cNvContentPartPr/>
                <p14:nvPr/>
              </p14:nvContentPartPr>
              <p14:xfrm>
                <a:off x="11262202" y="3009297"/>
                <a:ext cx="17280" cy="162360"/>
              </p14:xfrm>
            </p:contentPart>
          </mc:Choice>
          <mc:Fallback xmlns="">
            <p:pic>
              <p:nvPicPr>
                <p:cNvPr id="527" name="Ink 526">
                  <a:extLst>
                    <a:ext uri="{FF2B5EF4-FFF2-40B4-BE49-F238E27FC236}">
                      <a16:creationId xmlns:a16="http://schemas.microsoft.com/office/drawing/2014/main" id="{DA92FEDA-F920-D36A-2C6B-F67C03F37D8D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11247082" y="2994177"/>
                  <a:ext cx="475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528" name="Ink 527">
                  <a:extLst>
                    <a:ext uri="{FF2B5EF4-FFF2-40B4-BE49-F238E27FC236}">
                      <a16:creationId xmlns:a16="http://schemas.microsoft.com/office/drawing/2014/main" id="{278DF900-5A82-3692-FDC1-42D23D2FADE9}"/>
                    </a:ext>
                  </a:extLst>
                </p14:cNvPr>
                <p14:cNvContentPartPr/>
                <p14:nvPr/>
              </p14:nvContentPartPr>
              <p14:xfrm>
                <a:off x="11235562" y="3086337"/>
                <a:ext cx="106200" cy="13320"/>
              </p14:xfrm>
            </p:contentPart>
          </mc:Choice>
          <mc:Fallback xmlns="">
            <p:pic>
              <p:nvPicPr>
                <p:cNvPr id="528" name="Ink 527">
                  <a:extLst>
                    <a:ext uri="{FF2B5EF4-FFF2-40B4-BE49-F238E27FC236}">
                      <a16:creationId xmlns:a16="http://schemas.microsoft.com/office/drawing/2014/main" id="{278DF900-5A82-3692-FDC1-42D23D2FADE9}"/>
                    </a:ext>
                  </a:extLst>
                </p:cNvPr>
                <p:cNvPicPr/>
                <p:nvPr/>
              </p:nvPicPr>
              <p:blipFill>
                <a:blip r:embed="rId539"/>
                <a:stretch>
                  <a:fillRect/>
                </a:stretch>
              </p:blipFill>
              <p:spPr>
                <a:xfrm>
                  <a:off x="11220442" y="3071217"/>
                  <a:ext cx="1368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0">
              <p14:nvContentPartPr>
                <p14:cNvPr id="529" name="Ink 528">
                  <a:extLst>
                    <a:ext uri="{FF2B5EF4-FFF2-40B4-BE49-F238E27FC236}">
                      <a16:creationId xmlns:a16="http://schemas.microsoft.com/office/drawing/2014/main" id="{79C409F7-7E50-6C22-D8D7-FE60AF4560CE}"/>
                    </a:ext>
                  </a:extLst>
                </p14:cNvPr>
                <p14:cNvContentPartPr/>
                <p14:nvPr/>
              </p14:nvContentPartPr>
              <p14:xfrm>
                <a:off x="11325562" y="3067977"/>
                <a:ext cx="245880" cy="362160"/>
              </p14:xfrm>
            </p:contentPart>
          </mc:Choice>
          <mc:Fallback xmlns="">
            <p:pic>
              <p:nvPicPr>
                <p:cNvPr id="529" name="Ink 528">
                  <a:extLst>
                    <a:ext uri="{FF2B5EF4-FFF2-40B4-BE49-F238E27FC236}">
                      <a16:creationId xmlns:a16="http://schemas.microsoft.com/office/drawing/2014/main" id="{79C409F7-7E50-6C22-D8D7-FE60AF4560CE}"/>
                    </a:ext>
                  </a:extLst>
                </p:cNvPr>
                <p:cNvPicPr/>
                <p:nvPr/>
              </p:nvPicPr>
              <p:blipFill>
                <a:blip r:embed="rId541"/>
                <a:stretch>
                  <a:fillRect/>
                </a:stretch>
              </p:blipFill>
              <p:spPr>
                <a:xfrm>
                  <a:off x="11310442" y="3052497"/>
                  <a:ext cx="276120" cy="39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3" name="Group 532">
            <a:extLst>
              <a:ext uri="{FF2B5EF4-FFF2-40B4-BE49-F238E27FC236}">
                <a16:creationId xmlns:a16="http://schemas.microsoft.com/office/drawing/2014/main" id="{4E5EA4C5-EC74-DB2C-627C-B8F8CCA46101}"/>
              </a:ext>
            </a:extLst>
          </p:cNvPr>
          <p:cNvGrpSpPr/>
          <p:nvPr/>
        </p:nvGrpSpPr>
        <p:grpSpPr>
          <a:xfrm>
            <a:off x="8211202" y="3484857"/>
            <a:ext cx="299160" cy="171360"/>
            <a:chOff x="8211202" y="3484857"/>
            <a:chExt cx="29916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2">
              <p14:nvContentPartPr>
                <p14:cNvPr id="531" name="Ink 530">
                  <a:extLst>
                    <a:ext uri="{FF2B5EF4-FFF2-40B4-BE49-F238E27FC236}">
                      <a16:creationId xmlns:a16="http://schemas.microsoft.com/office/drawing/2014/main" id="{38C35783-A90E-9A14-911A-B9F86CF17737}"/>
                    </a:ext>
                  </a:extLst>
                </p14:cNvPr>
                <p14:cNvContentPartPr/>
                <p14:nvPr/>
              </p14:nvContentPartPr>
              <p14:xfrm>
                <a:off x="8211202" y="3575577"/>
                <a:ext cx="132480" cy="12240"/>
              </p14:xfrm>
            </p:contentPart>
          </mc:Choice>
          <mc:Fallback xmlns="">
            <p:pic>
              <p:nvPicPr>
                <p:cNvPr id="531" name="Ink 530">
                  <a:extLst>
                    <a:ext uri="{FF2B5EF4-FFF2-40B4-BE49-F238E27FC236}">
                      <a16:creationId xmlns:a16="http://schemas.microsoft.com/office/drawing/2014/main" id="{38C35783-A90E-9A14-911A-B9F86CF17737}"/>
                    </a:ext>
                  </a:extLst>
                </p:cNvPr>
                <p:cNvPicPr/>
                <p:nvPr/>
              </p:nvPicPr>
              <p:blipFill>
                <a:blip r:embed="rId543"/>
                <a:stretch>
                  <a:fillRect/>
                </a:stretch>
              </p:blipFill>
              <p:spPr>
                <a:xfrm>
                  <a:off x="8196082" y="3560457"/>
                  <a:ext cx="1627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4">
              <p14:nvContentPartPr>
                <p14:cNvPr id="532" name="Ink 531">
                  <a:extLst>
                    <a:ext uri="{FF2B5EF4-FFF2-40B4-BE49-F238E27FC236}">
                      <a16:creationId xmlns:a16="http://schemas.microsoft.com/office/drawing/2014/main" id="{949491FD-BB3A-B3A9-49A9-6F587553A7B7}"/>
                    </a:ext>
                  </a:extLst>
                </p14:cNvPr>
                <p14:cNvContentPartPr/>
                <p14:nvPr/>
              </p14:nvContentPartPr>
              <p14:xfrm>
                <a:off x="8418562" y="3484857"/>
                <a:ext cx="91800" cy="171360"/>
              </p14:xfrm>
            </p:contentPart>
          </mc:Choice>
          <mc:Fallback xmlns="">
            <p:pic>
              <p:nvPicPr>
                <p:cNvPr id="532" name="Ink 531">
                  <a:extLst>
                    <a:ext uri="{FF2B5EF4-FFF2-40B4-BE49-F238E27FC236}">
                      <a16:creationId xmlns:a16="http://schemas.microsoft.com/office/drawing/2014/main" id="{949491FD-BB3A-B3A9-49A9-6F587553A7B7}"/>
                    </a:ext>
                  </a:extLst>
                </p:cNvPr>
                <p:cNvPicPr/>
                <p:nvPr/>
              </p:nvPicPr>
              <p:blipFill>
                <a:blip r:embed="rId545"/>
                <a:stretch>
                  <a:fillRect/>
                </a:stretch>
              </p:blipFill>
              <p:spPr>
                <a:xfrm>
                  <a:off x="8403442" y="3469737"/>
                  <a:ext cx="122400" cy="20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7" name="Group 556">
            <a:extLst>
              <a:ext uri="{FF2B5EF4-FFF2-40B4-BE49-F238E27FC236}">
                <a16:creationId xmlns:a16="http://schemas.microsoft.com/office/drawing/2014/main" id="{2DE3B136-AE8F-1B14-4671-A9D7B2A843AB}"/>
              </a:ext>
            </a:extLst>
          </p:cNvPr>
          <p:cNvGrpSpPr/>
          <p:nvPr/>
        </p:nvGrpSpPr>
        <p:grpSpPr>
          <a:xfrm>
            <a:off x="8885482" y="3377577"/>
            <a:ext cx="1104480" cy="489600"/>
            <a:chOff x="8885482" y="3377577"/>
            <a:chExt cx="1104480" cy="48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6">
              <p14:nvContentPartPr>
                <p14:cNvPr id="534" name="Ink 533">
                  <a:extLst>
                    <a:ext uri="{FF2B5EF4-FFF2-40B4-BE49-F238E27FC236}">
                      <a16:creationId xmlns:a16="http://schemas.microsoft.com/office/drawing/2014/main" id="{41886861-A2C6-393F-BD40-23AC24F9B064}"/>
                    </a:ext>
                  </a:extLst>
                </p14:cNvPr>
                <p14:cNvContentPartPr/>
                <p14:nvPr/>
              </p14:nvContentPartPr>
              <p14:xfrm>
                <a:off x="8885482" y="3377577"/>
                <a:ext cx="112680" cy="292320"/>
              </p14:xfrm>
            </p:contentPart>
          </mc:Choice>
          <mc:Fallback xmlns="">
            <p:pic>
              <p:nvPicPr>
                <p:cNvPr id="534" name="Ink 533">
                  <a:extLst>
                    <a:ext uri="{FF2B5EF4-FFF2-40B4-BE49-F238E27FC236}">
                      <a16:creationId xmlns:a16="http://schemas.microsoft.com/office/drawing/2014/main" id="{41886861-A2C6-393F-BD40-23AC24F9B064}"/>
                    </a:ext>
                  </a:extLst>
                </p:cNvPr>
                <p:cNvPicPr/>
                <p:nvPr/>
              </p:nvPicPr>
              <p:blipFill>
                <a:blip r:embed="rId547"/>
                <a:stretch>
                  <a:fillRect/>
                </a:stretch>
              </p:blipFill>
              <p:spPr>
                <a:xfrm>
                  <a:off x="8870362" y="3362097"/>
                  <a:ext cx="14328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8">
              <p14:nvContentPartPr>
                <p14:cNvPr id="535" name="Ink 534">
                  <a:extLst>
                    <a:ext uri="{FF2B5EF4-FFF2-40B4-BE49-F238E27FC236}">
                      <a16:creationId xmlns:a16="http://schemas.microsoft.com/office/drawing/2014/main" id="{FDB04469-F056-98CA-4EFA-924184739A63}"/>
                    </a:ext>
                  </a:extLst>
                </p14:cNvPr>
                <p14:cNvContentPartPr/>
                <p14:nvPr/>
              </p14:nvContentPartPr>
              <p14:xfrm>
                <a:off x="9095722" y="3574137"/>
                <a:ext cx="14760" cy="116640"/>
              </p14:xfrm>
            </p:contentPart>
          </mc:Choice>
          <mc:Fallback xmlns="">
            <p:pic>
              <p:nvPicPr>
                <p:cNvPr id="535" name="Ink 534">
                  <a:extLst>
                    <a:ext uri="{FF2B5EF4-FFF2-40B4-BE49-F238E27FC236}">
                      <a16:creationId xmlns:a16="http://schemas.microsoft.com/office/drawing/2014/main" id="{FDB04469-F056-98CA-4EFA-924184739A63}"/>
                    </a:ext>
                  </a:extLst>
                </p:cNvPr>
                <p:cNvPicPr/>
                <p:nvPr/>
              </p:nvPicPr>
              <p:blipFill>
                <a:blip r:embed="rId549"/>
                <a:stretch>
                  <a:fillRect/>
                </a:stretch>
              </p:blipFill>
              <p:spPr>
                <a:xfrm>
                  <a:off x="9080602" y="3558657"/>
                  <a:ext cx="45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0">
              <p14:nvContentPartPr>
                <p14:cNvPr id="536" name="Ink 535">
                  <a:extLst>
                    <a:ext uri="{FF2B5EF4-FFF2-40B4-BE49-F238E27FC236}">
                      <a16:creationId xmlns:a16="http://schemas.microsoft.com/office/drawing/2014/main" id="{2DFDE111-E829-04AD-D07F-0348395FC5F1}"/>
                    </a:ext>
                  </a:extLst>
                </p14:cNvPr>
                <p14:cNvContentPartPr/>
                <p14:nvPr/>
              </p14:nvContentPartPr>
              <p14:xfrm>
                <a:off x="9108682" y="3527337"/>
                <a:ext cx="360" cy="360"/>
              </p14:xfrm>
            </p:contentPart>
          </mc:Choice>
          <mc:Fallback xmlns="">
            <p:pic>
              <p:nvPicPr>
                <p:cNvPr id="536" name="Ink 535">
                  <a:extLst>
                    <a:ext uri="{FF2B5EF4-FFF2-40B4-BE49-F238E27FC236}">
                      <a16:creationId xmlns:a16="http://schemas.microsoft.com/office/drawing/2014/main" id="{2DFDE111-E829-04AD-D07F-0348395FC5F1}"/>
                    </a:ext>
                  </a:extLst>
                </p:cNvPr>
                <p:cNvPicPr/>
                <p:nvPr/>
              </p:nvPicPr>
              <p:blipFill>
                <a:blip r:embed="rId445"/>
                <a:stretch>
                  <a:fillRect/>
                </a:stretch>
              </p:blipFill>
              <p:spPr>
                <a:xfrm>
                  <a:off x="9093202" y="351221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1">
              <p14:nvContentPartPr>
                <p14:cNvPr id="537" name="Ink 536">
                  <a:extLst>
                    <a:ext uri="{FF2B5EF4-FFF2-40B4-BE49-F238E27FC236}">
                      <a16:creationId xmlns:a16="http://schemas.microsoft.com/office/drawing/2014/main" id="{50F8B9A7-B94B-DFED-A521-7BEDFB67A314}"/>
                    </a:ext>
                  </a:extLst>
                </p14:cNvPr>
                <p14:cNvContentPartPr/>
                <p14:nvPr/>
              </p14:nvContentPartPr>
              <p14:xfrm>
                <a:off x="9188602" y="3591777"/>
                <a:ext cx="91800" cy="129600"/>
              </p14:xfrm>
            </p:contentPart>
          </mc:Choice>
          <mc:Fallback xmlns="">
            <p:pic>
              <p:nvPicPr>
                <p:cNvPr id="537" name="Ink 536">
                  <a:extLst>
                    <a:ext uri="{FF2B5EF4-FFF2-40B4-BE49-F238E27FC236}">
                      <a16:creationId xmlns:a16="http://schemas.microsoft.com/office/drawing/2014/main" id="{50F8B9A7-B94B-DFED-A521-7BEDFB67A314}"/>
                    </a:ext>
                  </a:extLst>
                </p:cNvPr>
                <p:cNvPicPr/>
                <p:nvPr/>
              </p:nvPicPr>
              <p:blipFill>
                <a:blip r:embed="rId552"/>
                <a:stretch>
                  <a:fillRect/>
                </a:stretch>
              </p:blipFill>
              <p:spPr>
                <a:xfrm>
                  <a:off x="9173482" y="3576297"/>
                  <a:ext cx="1224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538" name="Ink 537">
                  <a:extLst>
                    <a:ext uri="{FF2B5EF4-FFF2-40B4-BE49-F238E27FC236}">
                      <a16:creationId xmlns:a16="http://schemas.microsoft.com/office/drawing/2014/main" id="{230533F3-C4F1-18C9-E324-58E8CA4AE1C3}"/>
                    </a:ext>
                  </a:extLst>
                </p14:cNvPr>
                <p14:cNvContentPartPr/>
                <p14:nvPr/>
              </p14:nvContentPartPr>
              <p14:xfrm>
                <a:off x="9307402" y="3480897"/>
                <a:ext cx="167040" cy="244080"/>
              </p14:xfrm>
            </p:contentPart>
          </mc:Choice>
          <mc:Fallback xmlns="">
            <p:pic>
              <p:nvPicPr>
                <p:cNvPr id="538" name="Ink 537">
                  <a:extLst>
                    <a:ext uri="{FF2B5EF4-FFF2-40B4-BE49-F238E27FC236}">
                      <a16:creationId xmlns:a16="http://schemas.microsoft.com/office/drawing/2014/main" id="{230533F3-C4F1-18C9-E324-58E8CA4AE1C3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9292282" y="3465777"/>
                  <a:ext cx="19764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539" name="Ink 538">
                  <a:extLst>
                    <a:ext uri="{FF2B5EF4-FFF2-40B4-BE49-F238E27FC236}">
                      <a16:creationId xmlns:a16="http://schemas.microsoft.com/office/drawing/2014/main" id="{4DC56F13-9A69-DBD8-AAF3-01E0D90E65EA}"/>
                    </a:ext>
                  </a:extLst>
                </p14:cNvPr>
                <p14:cNvContentPartPr/>
                <p14:nvPr/>
              </p14:nvContentPartPr>
              <p14:xfrm>
                <a:off x="9543922" y="3629937"/>
                <a:ext cx="13320" cy="86040"/>
              </p14:xfrm>
            </p:contentPart>
          </mc:Choice>
          <mc:Fallback xmlns="">
            <p:pic>
              <p:nvPicPr>
                <p:cNvPr id="539" name="Ink 538">
                  <a:extLst>
                    <a:ext uri="{FF2B5EF4-FFF2-40B4-BE49-F238E27FC236}">
                      <a16:creationId xmlns:a16="http://schemas.microsoft.com/office/drawing/2014/main" id="{4DC56F13-9A69-DBD8-AAF3-01E0D90E65EA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9528802" y="3614817"/>
                  <a:ext cx="435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540" name="Ink 539">
                  <a:extLst>
                    <a:ext uri="{FF2B5EF4-FFF2-40B4-BE49-F238E27FC236}">
                      <a16:creationId xmlns:a16="http://schemas.microsoft.com/office/drawing/2014/main" id="{0ADFFF74-FA36-A7C7-0BB6-2E426E6D0F1C}"/>
                    </a:ext>
                  </a:extLst>
                </p14:cNvPr>
                <p14:cNvContentPartPr/>
                <p14:nvPr/>
              </p14:nvContentPartPr>
              <p14:xfrm>
                <a:off x="9563362" y="3521937"/>
                <a:ext cx="10800" cy="15480"/>
              </p14:xfrm>
            </p:contentPart>
          </mc:Choice>
          <mc:Fallback xmlns="">
            <p:pic>
              <p:nvPicPr>
                <p:cNvPr id="540" name="Ink 539">
                  <a:extLst>
                    <a:ext uri="{FF2B5EF4-FFF2-40B4-BE49-F238E27FC236}">
                      <a16:creationId xmlns:a16="http://schemas.microsoft.com/office/drawing/2014/main" id="{0ADFFF74-FA36-A7C7-0BB6-2E426E6D0F1C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9547882" y="3506457"/>
                  <a:ext cx="4140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541" name="Ink 540">
                  <a:extLst>
                    <a:ext uri="{FF2B5EF4-FFF2-40B4-BE49-F238E27FC236}">
                      <a16:creationId xmlns:a16="http://schemas.microsoft.com/office/drawing/2014/main" id="{461337AF-9986-0199-FCE7-AFD6E86AB734}"/>
                    </a:ext>
                  </a:extLst>
                </p14:cNvPr>
                <p14:cNvContentPartPr/>
                <p14:nvPr/>
              </p14:nvContentPartPr>
              <p14:xfrm>
                <a:off x="9658042" y="3585297"/>
                <a:ext cx="119160" cy="106920"/>
              </p14:xfrm>
            </p:contentPart>
          </mc:Choice>
          <mc:Fallback xmlns="">
            <p:pic>
              <p:nvPicPr>
                <p:cNvPr id="541" name="Ink 540">
                  <a:extLst>
                    <a:ext uri="{FF2B5EF4-FFF2-40B4-BE49-F238E27FC236}">
                      <a16:creationId xmlns:a16="http://schemas.microsoft.com/office/drawing/2014/main" id="{461337AF-9986-0199-FCE7-AFD6E86AB734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9642562" y="3569817"/>
                  <a:ext cx="149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542" name="Ink 541">
                  <a:extLst>
                    <a:ext uri="{FF2B5EF4-FFF2-40B4-BE49-F238E27FC236}">
                      <a16:creationId xmlns:a16="http://schemas.microsoft.com/office/drawing/2014/main" id="{02CA68A7-8869-0DD7-6D6E-BF242284D97B}"/>
                    </a:ext>
                  </a:extLst>
                </p14:cNvPr>
                <p14:cNvContentPartPr/>
                <p14:nvPr/>
              </p14:nvContentPartPr>
              <p14:xfrm>
                <a:off x="9808882" y="3597177"/>
                <a:ext cx="181080" cy="270000"/>
              </p14:xfrm>
            </p:contentPart>
          </mc:Choice>
          <mc:Fallback xmlns="">
            <p:pic>
              <p:nvPicPr>
                <p:cNvPr id="542" name="Ink 541">
                  <a:extLst>
                    <a:ext uri="{FF2B5EF4-FFF2-40B4-BE49-F238E27FC236}">
                      <a16:creationId xmlns:a16="http://schemas.microsoft.com/office/drawing/2014/main" id="{02CA68A7-8869-0DD7-6D6E-BF242284D97B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9793402" y="3582057"/>
                  <a:ext cx="2113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544" name="Ink 543">
                  <a:extLst>
                    <a:ext uri="{FF2B5EF4-FFF2-40B4-BE49-F238E27FC236}">
                      <a16:creationId xmlns:a16="http://schemas.microsoft.com/office/drawing/2014/main" id="{172261D8-504B-ACB8-E0C5-A950DD1A6318}"/>
                    </a:ext>
                  </a:extLst>
                </p14:cNvPr>
                <p14:cNvContentPartPr/>
                <p14:nvPr/>
              </p14:nvContentPartPr>
              <p14:xfrm>
                <a:off x="9877642" y="3563697"/>
                <a:ext cx="75600" cy="27000"/>
              </p14:xfrm>
            </p:contentPart>
          </mc:Choice>
          <mc:Fallback xmlns="">
            <p:pic>
              <p:nvPicPr>
                <p:cNvPr id="544" name="Ink 543">
                  <a:extLst>
                    <a:ext uri="{FF2B5EF4-FFF2-40B4-BE49-F238E27FC236}">
                      <a16:creationId xmlns:a16="http://schemas.microsoft.com/office/drawing/2014/main" id="{172261D8-504B-ACB8-E0C5-A950DD1A6318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9862522" y="3548217"/>
                  <a:ext cx="106200" cy="5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6" name="Group 555">
            <a:extLst>
              <a:ext uri="{FF2B5EF4-FFF2-40B4-BE49-F238E27FC236}">
                <a16:creationId xmlns:a16="http://schemas.microsoft.com/office/drawing/2014/main" id="{D9A8E012-2761-FC3C-70F1-7EEB38A5D48D}"/>
              </a:ext>
            </a:extLst>
          </p:cNvPr>
          <p:cNvGrpSpPr/>
          <p:nvPr/>
        </p:nvGrpSpPr>
        <p:grpSpPr>
          <a:xfrm>
            <a:off x="10247362" y="3444177"/>
            <a:ext cx="892440" cy="338040"/>
            <a:chOff x="10247362" y="3444177"/>
            <a:chExt cx="892440" cy="33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545" name="Ink 544">
                  <a:extLst>
                    <a:ext uri="{FF2B5EF4-FFF2-40B4-BE49-F238E27FC236}">
                      <a16:creationId xmlns:a16="http://schemas.microsoft.com/office/drawing/2014/main" id="{A27E22D6-7931-6ADB-0CEE-54CBB57E5A99}"/>
                    </a:ext>
                  </a:extLst>
                </p14:cNvPr>
                <p14:cNvContentPartPr/>
                <p14:nvPr/>
              </p14:nvContentPartPr>
              <p14:xfrm>
                <a:off x="10247362" y="3444177"/>
                <a:ext cx="115200" cy="320400"/>
              </p14:xfrm>
            </p:contentPart>
          </mc:Choice>
          <mc:Fallback xmlns="">
            <p:pic>
              <p:nvPicPr>
                <p:cNvPr id="545" name="Ink 544">
                  <a:extLst>
                    <a:ext uri="{FF2B5EF4-FFF2-40B4-BE49-F238E27FC236}">
                      <a16:creationId xmlns:a16="http://schemas.microsoft.com/office/drawing/2014/main" id="{A27E22D6-7931-6ADB-0CEE-54CBB57E5A99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10232242" y="3428697"/>
                  <a:ext cx="14544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546" name="Ink 545">
                  <a:extLst>
                    <a:ext uri="{FF2B5EF4-FFF2-40B4-BE49-F238E27FC236}">
                      <a16:creationId xmlns:a16="http://schemas.microsoft.com/office/drawing/2014/main" id="{6338426D-11DA-3F84-8163-1815951C8674}"/>
                    </a:ext>
                  </a:extLst>
                </p14:cNvPr>
                <p14:cNvContentPartPr/>
                <p14:nvPr/>
              </p14:nvContentPartPr>
              <p14:xfrm>
                <a:off x="10394962" y="3660537"/>
                <a:ext cx="11520" cy="89280"/>
              </p14:xfrm>
            </p:contentPart>
          </mc:Choice>
          <mc:Fallback xmlns="">
            <p:pic>
              <p:nvPicPr>
                <p:cNvPr id="546" name="Ink 545">
                  <a:extLst>
                    <a:ext uri="{FF2B5EF4-FFF2-40B4-BE49-F238E27FC236}">
                      <a16:creationId xmlns:a16="http://schemas.microsoft.com/office/drawing/2014/main" id="{6338426D-11DA-3F84-8163-1815951C8674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10379842" y="3645417"/>
                  <a:ext cx="4212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547" name="Ink 546">
                  <a:extLst>
                    <a:ext uri="{FF2B5EF4-FFF2-40B4-BE49-F238E27FC236}">
                      <a16:creationId xmlns:a16="http://schemas.microsoft.com/office/drawing/2014/main" id="{1CB9CF2B-C663-56E2-E9B8-812DEB9BC284}"/>
                    </a:ext>
                  </a:extLst>
                </p14:cNvPr>
                <p14:cNvContentPartPr/>
                <p14:nvPr/>
              </p14:nvContentPartPr>
              <p14:xfrm>
                <a:off x="10409362" y="3607617"/>
                <a:ext cx="6120" cy="4320"/>
              </p14:xfrm>
            </p:contentPart>
          </mc:Choice>
          <mc:Fallback xmlns="">
            <p:pic>
              <p:nvPicPr>
                <p:cNvPr id="547" name="Ink 546">
                  <a:extLst>
                    <a:ext uri="{FF2B5EF4-FFF2-40B4-BE49-F238E27FC236}">
                      <a16:creationId xmlns:a16="http://schemas.microsoft.com/office/drawing/2014/main" id="{1CB9CF2B-C663-56E2-E9B8-812DEB9BC284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10394242" y="3592497"/>
                  <a:ext cx="363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548" name="Ink 547">
                  <a:extLst>
                    <a:ext uri="{FF2B5EF4-FFF2-40B4-BE49-F238E27FC236}">
                      <a16:creationId xmlns:a16="http://schemas.microsoft.com/office/drawing/2014/main" id="{E4D8D47F-EE0C-ECFF-A14F-A795B4CBE748}"/>
                    </a:ext>
                  </a:extLst>
                </p14:cNvPr>
                <p14:cNvContentPartPr/>
                <p14:nvPr/>
              </p14:nvContentPartPr>
              <p14:xfrm>
                <a:off x="10479202" y="3617337"/>
                <a:ext cx="91800" cy="127800"/>
              </p14:xfrm>
            </p:contentPart>
          </mc:Choice>
          <mc:Fallback xmlns="">
            <p:pic>
              <p:nvPicPr>
                <p:cNvPr id="548" name="Ink 547">
                  <a:extLst>
                    <a:ext uri="{FF2B5EF4-FFF2-40B4-BE49-F238E27FC236}">
                      <a16:creationId xmlns:a16="http://schemas.microsoft.com/office/drawing/2014/main" id="{E4D8D47F-EE0C-ECFF-A14F-A795B4CBE748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10464082" y="3601857"/>
                  <a:ext cx="1224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549" name="Ink 548">
                  <a:extLst>
                    <a:ext uri="{FF2B5EF4-FFF2-40B4-BE49-F238E27FC236}">
                      <a16:creationId xmlns:a16="http://schemas.microsoft.com/office/drawing/2014/main" id="{E5194A28-9D31-D80E-D39F-47A4C36AC2E6}"/>
                    </a:ext>
                  </a:extLst>
                </p14:cNvPr>
                <p14:cNvContentPartPr/>
                <p14:nvPr/>
              </p14:nvContentPartPr>
              <p14:xfrm>
                <a:off x="10587562" y="3674937"/>
                <a:ext cx="112680" cy="89640"/>
              </p14:xfrm>
            </p:contentPart>
          </mc:Choice>
          <mc:Fallback xmlns="">
            <p:pic>
              <p:nvPicPr>
                <p:cNvPr id="549" name="Ink 548">
                  <a:extLst>
                    <a:ext uri="{FF2B5EF4-FFF2-40B4-BE49-F238E27FC236}">
                      <a16:creationId xmlns:a16="http://schemas.microsoft.com/office/drawing/2014/main" id="{E5194A28-9D31-D80E-D39F-47A4C36AC2E6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10572442" y="3659817"/>
                  <a:ext cx="1432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550" name="Ink 549">
                  <a:extLst>
                    <a:ext uri="{FF2B5EF4-FFF2-40B4-BE49-F238E27FC236}">
                      <a16:creationId xmlns:a16="http://schemas.microsoft.com/office/drawing/2014/main" id="{670A2391-41C3-BF22-E6D0-7A5A716B0EFC}"/>
                    </a:ext>
                  </a:extLst>
                </p14:cNvPr>
                <p14:cNvContentPartPr/>
                <p14:nvPr/>
              </p14:nvContentPartPr>
              <p14:xfrm>
                <a:off x="10740922" y="3625977"/>
                <a:ext cx="19800" cy="156240"/>
              </p14:xfrm>
            </p:contentPart>
          </mc:Choice>
          <mc:Fallback xmlns="">
            <p:pic>
              <p:nvPicPr>
                <p:cNvPr id="550" name="Ink 549">
                  <a:extLst>
                    <a:ext uri="{FF2B5EF4-FFF2-40B4-BE49-F238E27FC236}">
                      <a16:creationId xmlns:a16="http://schemas.microsoft.com/office/drawing/2014/main" id="{670A2391-41C3-BF22-E6D0-7A5A716B0EFC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10725442" y="3610857"/>
                  <a:ext cx="500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551" name="Ink 550">
                  <a:extLst>
                    <a:ext uri="{FF2B5EF4-FFF2-40B4-BE49-F238E27FC236}">
                      <a16:creationId xmlns:a16="http://schemas.microsoft.com/office/drawing/2014/main" id="{DDD7A94B-3FDB-5A5A-AB5A-D4747DA1FEB1}"/>
                    </a:ext>
                  </a:extLst>
                </p14:cNvPr>
                <p14:cNvContentPartPr/>
                <p14:nvPr/>
              </p14:nvContentPartPr>
              <p14:xfrm>
                <a:off x="10729402" y="3685377"/>
                <a:ext cx="98280" cy="21240"/>
              </p14:xfrm>
            </p:contentPart>
          </mc:Choice>
          <mc:Fallback xmlns="">
            <p:pic>
              <p:nvPicPr>
                <p:cNvPr id="551" name="Ink 550">
                  <a:extLst>
                    <a:ext uri="{FF2B5EF4-FFF2-40B4-BE49-F238E27FC236}">
                      <a16:creationId xmlns:a16="http://schemas.microsoft.com/office/drawing/2014/main" id="{DDD7A94B-3FDB-5A5A-AB5A-D4747DA1FEB1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10714282" y="3670257"/>
                  <a:ext cx="12888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552" name="Ink 551">
                  <a:extLst>
                    <a:ext uri="{FF2B5EF4-FFF2-40B4-BE49-F238E27FC236}">
                      <a16:creationId xmlns:a16="http://schemas.microsoft.com/office/drawing/2014/main" id="{9CDB4080-FAD5-6026-2566-87AC932F93F9}"/>
                    </a:ext>
                  </a:extLst>
                </p14:cNvPr>
                <p14:cNvContentPartPr/>
                <p14:nvPr/>
              </p14:nvContentPartPr>
              <p14:xfrm>
                <a:off x="10869802" y="3670977"/>
                <a:ext cx="14040" cy="94320"/>
              </p14:xfrm>
            </p:contentPart>
          </mc:Choice>
          <mc:Fallback xmlns="">
            <p:pic>
              <p:nvPicPr>
                <p:cNvPr id="552" name="Ink 551">
                  <a:extLst>
                    <a:ext uri="{FF2B5EF4-FFF2-40B4-BE49-F238E27FC236}">
                      <a16:creationId xmlns:a16="http://schemas.microsoft.com/office/drawing/2014/main" id="{9CDB4080-FAD5-6026-2566-87AC932F93F9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10854682" y="3655857"/>
                  <a:ext cx="44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553" name="Ink 552">
                  <a:extLst>
                    <a:ext uri="{FF2B5EF4-FFF2-40B4-BE49-F238E27FC236}">
                      <a16:creationId xmlns:a16="http://schemas.microsoft.com/office/drawing/2014/main" id="{917435CE-4096-C877-F6B3-446358C8B976}"/>
                    </a:ext>
                  </a:extLst>
                </p14:cNvPr>
                <p14:cNvContentPartPr/>
                <p14:nvPr/>
              </p14:nvContentPartPr>
              <p14:xfrm>
                <a:off x="10891762" y="3623097"/>
                <a:ext cx="46080" cy="29880"/>
              </p14:xfrm>
            </p:contentPart>
          </mc:Choice>
          <mc:Fallback xmlns="">
            <p:pic>
              <p:nvPicPr>
                <p:cNvPr id="553" name="Ink 552">
                  <a:extLst>
                    <a:ext uri="{FF2B5EF4-FFF2-40B4-BE49-F238E27FC236}">
                      <a16:creationId xmlns:a16="http://schemas.microsoft.com/office/drawing/2014/main" id="{917435CE-4096-C877-F6B3-446358C8B976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10876282" y="3607617"/>
                  <a:ext cx="766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554" name="Ink 553">
                  <a:extLst>
                    <a:ext uri="{FF2B5EF4-FFF2-40B4-BE49-F238E27FC236}">
                      <a16:creationId xmlns:a16="http://schemas.microsoft.com/office/drawing/2014/main" id="{FDBD834D-FE16-4971-38EF-4EB3158C34A4}"/>
                    </a:ext>
                  </a:extLst>
                </p14:cNvPr>
                <p14:cNvContentPartPr/>
                <p14:nvPr/>
              </p14:nvContentPartPr>
              <p14:xfrm>
                <a:off x="10946842" y="3668457"/>
                <a:ext cx="78120" cy="91800"/>
              </p14:xfrm>
            </p:contentPart>
          </mc:Choice>
          <mc:Fallback xmlns="">
            <p:pic>
              <p:nvPicPr>
                <p:cNvPr id="554" name="Ink 553">
                  <a:extLst>
                    <a:ext uri="{FF2B5EF4-FFF2-40B4-BE49-F238E27FC236}">
                      <a16:creationId xmlns:a16="http://schemas.microsoft.com/office/drawing/2014/main" id="{FDBD834D-FE16-4971-38EF-4EB3158C34A4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10931722" y="3653337"/>
                  <a:ext cx="108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555" name="Ink 554">
                  <a:extLst>
                    <a:ext uri="{FF2B5EF4-FFF2-40B4-BE49-F238E27FC236}">
                      <a16:creationId xmlns:a16="http://schemas.microsoft.com/office/drawing/2014/main" id="{C9676DF6-CB82-501E-C214-68AF94E9FD2C}"/>
                    </a:ext>
                  </a:extLst>
                </p14:cNvPr>
                <p14:cNvContentPartPr/>
                <p14:nvPr/>
              </p14:nvContentPartPr>
              <p14:xfrm>
                <a:off x="11058442" y="3665577"/>
                <a:ext cx="81360" cy="79920"/>
              </p14:xfrm>
            </p:contentPart>
          </mc:Choice>
          <mc:Fallback xmlns="">
            <p:pic>
              <p:nvPicPr>
                <p:cNvPr id="555" name="Ink 554">
                  <a:extLst>
                    <a:ext uri="{FF2B5EF4-FFF2-40B4-BE49-F238E27FC236}">
                      <a16:creationId xmlns:a16="http://schemas.microsoft.com/office/drawing/2014/main" id="{C9676DF6-CB82-501E-C214-68AF94E9FD2C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11043322" y="3650097"/>
                  <a:ext cx="111960" cy="11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0" name="Group 559">
            <a:extLst>
              <a:ext uri="{FF2B5EF4-FFF2-40B4-BE49-F238E27FC236}">
                <a16:creationId xmlns:a16="http://schemas.microsoft.com/office/drawing/2014/main" id="{4E9FB911-EFAD-ACC5-51DE-4D1083729AC7}"/>
              </a:ext>
            </a:extLst>
          </p:cNvPr>
          <p:cNvGrpSpPr/>
          <p:nvPr/>
        </p:nvGrpSpPr>
        <p:grpSpPr>
          <a:xfrm>
            <a:off x="8194282" y="4071297"/>
            <a:ext cx="326880" cy="215280"/>
            <a:chOff x="8194282" y="4071297"/>
            <a:chExt cx="326880" cy="21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558" name="Ink 557">
                  <a:extLst>
                    <a:ext uri="{FF2B5EF4-FFF2-40B4-BE49-F238E27FC236}">
                      <a16:creationId xmlns:a16="http://schemas.microsoft.com/office/drawing/2014/main" id="{3A9B7830-33FD-EF21-A1B3-14F410C6007D}"/>
                    </a:ext>
                  </a:extLst>
                </p14:cNvPr>
                <p14:cNvContentPartPr/>
                <p14:nvPr/>
              </p14:nvContentPartPr>
              <p14:xfrm>
                <a:off x="8194282" y="4160217"/>
                <a:ext cx="118080" cy="20520"/>
              </p14:xfrm>
            </p:contentPart>
          </mc:Choice>
          <mc:Fallback xmlns="">
            <p:pic>
              <p:nvPicPr>
                <p:cNvPr id="558" name="Ink 557">
                  <a:extLst>
                    <a:ext uri="{FF2B5EF4-FFF2-40B4-BE49-F238E27FC236}">
                      <a16:creationId xmlns:a16="http://schemas.microsoft.com/office/drawing/2014/main" id="{3A9B7830-33FD-EF21-A1B3-14F410C6007D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8178802" y="4145097"/>
                  <a:ext cx="148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559" name="Ink 558">
                  <a:extLst>
                    <a:ext uri="{FF2B5EF4-FFF2-40B4-BE49-F238E27FC236}">
                      <a16:creationId xmlns:a16="http://schemas.microsoft.com/office/drawing/2014/main" id="{B12E20FE-8E16-F75D-E218-3FDAAE47CA12}"/>
                    </a:ext>
                  </a:extLst>
                </p14:cNvPr>
                <p14:cNvContentPartPr/>
                <p14:nvPr/>
              </p14:nvContentPartPr>
              <p14:xfrm>
                <a:off x="8391562" y="4071297"/>
                <a:ext cx="129600" cy="215280"/>
              </p14:xfrm>
            </p:contentPart>
          </mc:Choice>
          <mc:Fallback xmlns="">
            <p:pic>
              <p:nvPicPr>
                <p:cNvPr id="559" name="Ink 558">
                  <a:extLst>
                    <a:ext uri="{FF2B5EF4-FFF2-40B4-BE49-F238E27FC236}">
                      <a16:creationId xmlns:a16="http://schemas.microsoft.com/office/drawing/2014/main" id="{B12E20FE-8E16-F75D-E218-3FDAAE47CA12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8376082" y="4056177"/>
                  <a:ext cx="159840" cy="24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66" name="Group 565">
            <a:extLst>
              <a:ext uri="{FF2B5EF4-FFF2-40B4-BE49-F238E27FC236}">
                <a16:creationId xmlns:a16="http://schemas.microsoft.com/office/drawing/2014/main" id="{7A5C99BC-1C57-3C77-4881-E5D5800A0DDA}"/>
              </a:ext>
            </a:extLst>
          </p:cNvPr>
          <p:cNvGrpSpPr/>
          <p:nvPr/>
        </p:nvGrpSpPr>
        <p:grpSpPr>
          <a:xfrm>
            <a:off x="8801242" y="4051857"/>
            <a:ext cx="247320" cy="254520"/>
            <a:chOff x="8801242" y="4051857"/>
            <a:chExt cx="247320" cy="25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561" name="Ink 560">
                  <a:extLst>
                    <a:ext uri="{FF2B5EF4-FFF2-40B4-BE49-F238E27FC236}">
                      <a16:creationId xmlns:a16="http://schemas.microsoft.com/office/drawing/2014/main" id="{CEC0DC08-1816-1CE1-E27A-5A60A8D1B6A4}"/>
                    </a:ext>
                  </a:extLst>
                </p14:cNvPr>
                <p14:cNvContentPartPr/>
                <p14:nvPr/>
              </p14:nvContentPartPr>
              <p14:xfrm>
                <a:off x="8850922" y="4084257"/>
                <a:ext cx="360" cy="4320"/>
              </p14:xfrm>
            </p:contentPart>
          </mc:Choice>
          <mc:Fallback xmlns="">
            <p:pic>
              <p:nvPicPr>
                <p:cNvPr id="561" name="Ink 560">
                  <a:extLst>
                    <a:ext uri="{FF2B5EF4-FFF2-40B4-BE49-F238E27FC236}">
                      <a16:creationId xmlns:a16="http://schemas.microsoft.com/office/drawing/2014/main" id="{CEC0DC08-1816-1CE1-E27A-5A60A8D1B6A4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8835802" y="4068777"/>
                  <a:ext cx="30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3">
              <p14:nvContentPartPr>
                <p14:cNvPr id="562" name="Ink 561">
                  <a:extLst>
                    <a:ext uri="{FF2B5EF4-FFF2-40B4-BE49-F238E27FC236}">
                      <a16:creationId xmlns:a16="http://schemas.microsoft.com/office/drawing/2014/main" id="{33CE7240-A5BD-8B78-C0D2-9BBD2612BD2A}"/>
                    </a:ext>
                  </a:extLst>
                </p14:cNvPr>
                <p14:cNvContentPartPr/>
                <p14:nvPr/>
              </p14:nvContentPartPr>
              <p14:xfrm>
                <a:off x="8850922" y="4084257"/>
                <a:ext cx="54000" cy="221040"/>
              </p14:xfrm>
            </p:contentPart>
          </mc:Choice>
          <mc:Fallback xmlns="">
            <p:pic>
              <p:nvPicPr>
                <p:cNvPr id="562" name="Ink 561">
                  <a:extLst>
                    <a:ext uri="{FF2B5EF4-FFF2-40B4-BE49-F238E27FC236}">
                      <a16:creationId xmlns:a16="http://schemas.microsoft.com/office/drawing/2014/main" id="{33CE7240-A5BD-8B78-C0D2-9BBD2612BD2A}"/>
                    </a:ext>
                  </a:extLst>
                </p:cNvPr>
                <p:cNvPicPr/>
                <p:nvPr/>
              </p:nvPicPr>
              <p:blipFill>
                <a:blip r:embed="rId594"/>
                <a:stretch>
                  <a:fillRect/>
                </a:stretch>
              </p:blipFill>
              <p:spPr>
                <a:xfrm>
                  <a:off x="8835802" y="4068777"/>
                  <a:ext cx="8460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5">
              <p14:nvContentPartPr>
                <p14:cNvPr id="563" name="Ink 562">
                  <a:extLst>
                    <a:ext uri="{FF2B5EF4-FFF2-40B4-BE49-F238E27FC236}">
                      <a16:creationId xmlns:a16="http://schemas.microsoft.com/office/drawing/2014/main" id="{75E85384-735A-B55A-4C8C-150385AF10F4}"/>
                    </a:ext>
                  </a:extLst>
                </p14:cNvPr>
                <p14:cNvContentPartPr/>
                <p14:nvPr/>
              </p14:nvContentPartPr>
              <p14:xfrm>
                <a:off x="8956762" y="4051857"/>
                <a:ext cx="41400" cy="254520"/>
              </p14:xfrm>
            </p:contentPart>
          </mc:Choice>
          <mc:Fallback xmlns="">
            <p:pic>
              <p:nvPicPr>
                <p:cNvPr id="563" name="Ink 562">
                  <a:extLst>
                    <a:ext uri="{FF2B5EF4-FFF2-40B4-BE49-F238E27FC236}">
                      <a16:creationId xmlns:a16="http://schemas.microsoft.com/office/drawing/2014/main" id="{75E85384-735A-B55A-4C8C-150385AF10F4}"/>
                    </a:ext>
                  </a:extLst>
                </p:cNvPr>
                <p:cNvPicPr/>
                <p:nvPr/>
              </p:nvPicPr>
              <p:blipFill>
                <a:blip r:embed="rId596"/>
                <a:stretch>
                  <a:fillRect/>
                </a:stretch>
              </p:blipFill>
              <p:spPr>
                <a:xfrm>
                  <a:off x="8941642" y="4036737"/>
                  <a:ext cx="7164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7">
              <p14:nvContentPartPr>
                <p14:cNvPr id="564" name="Ink 563">
                  <a:extLst>
                    <a:ext uri="{FF2B5EF4-FFF2-40B4-BE49-F238E27FC236}">
                      <a16:creationId xmlns:a16="http://schemas.microsoft.com/office/drawing/2014/main" id="{D6C84A38-946B-1964-00E0-06BB9E2228C2}"/>
                    </a:ext>
                  </a:extLst>
                </p14:cNvPr>
                <p14:cNvContentPartPr/>
                <p14:nvPr/>
              </p14:nvContentPartPr>
              <p14:xfrm>
                <a:off x="8801242" y="4132137"/>
                <a:ext cx="239400" cy="39600"/>
              </p14:xfrm>
            </p:contentPart>
          </mc:Choice>
          <mc:Fallback xmlns="">
            <p:pic>
              <p:nvPicPr>
                <p:cNvPr id="564" name="Ink 563">
                  <a:extLst>
                    <a:ext uri="{FF2B5EF4-FFF2-40B4-BE49-F238E27FC236}">
                      <a16:creationId xmlns:a16="http://schemas.microsoft.com/office/drawing/2014/main" id="{D6C84A38-946B-1964-00E0-06BB9E2228C2}"/>
                    </a:ext>
                  </a:extLst>
                </p:cNvPr>
                <p:cNvPicPr/>
                <p:nvPr/>
              </p:nvPicPr>
              <p:blipFill>
                <a:blip r:embed="rId598"/>
                <a:stretch>
                  <a:fillRect/>
                </a:stretch>
              </p:blipFill>
              <p:spPr>
                <a:xfrm>
                  <a:off x="8786122" y="4117017"/>
                  <a:ext cx="2700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9">
              <p14:nvContentPartPr>
                <p14:cNvPr id="565" name="Ink 564">
                  <a:extLst>
                    <a:ext uri="{FF2B5EF4-FFF2-40B4-BE49-F238E27FC236}">
                      <a16:creationId xmlns:a16="http://schemas.microsoft.com/office/drawing/2014/main" id="{0E54F146-709E-6CC9-EB41-FE1F3EB4ED27}"/>
                    </a:ext>
                  </a:extLst>
                </p14:cNvPr>
                <p14:cNvContentPartPr/>
                <p14:nvPr/>
              </p14:nvContentPartPr>
              <p14:xfrm>
                <a:off x="8801962" y="4237977"/>
                <a:ext cx="246600" cy="25920"/>
              </p14:xfrm>
            </p:contentPart>
          </mc:Choice>
          <mc:Fallback xmlns="">
            <p:pic>
              <p:nvPicPr>
                <p:cNvPr id="565" name="Ink 564">
                  <a:extLst>
                    <a:ext uri="{FF2B5EF4-FFF2-40B4-BE49-F238E27FC236}">
                      <a16:creationId xmlns:a16="http://schemas.microsoft.com/office/drawing/2014/main" id="{0E54F146-709E-6CC9-EB41-FE1F3EB4ED27}"/>
                    </a:ext>
                  </a:extLst>
                </p:cNvPr>
                <p:cNvPicPr/>
                <p:nvPr/>
              </p:nvPicPr>
              <p:blipFill>
                <a:blip r:embed="rId600"/>
                <a:stretch>
                  <a:fillRect/>
                </a:stretch>
              </p:blipFill>
              <p:spPr>
                <a:xfrm>
                  <a:off x="8786842" y="4222857"/>
                  <a:ext cx="277200" cy="5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0" name="Group 569">
            <a:extLst>
              <a:ext uri="{FF2B5EF4-FFF2-40B4-BE49-F238E27FC236}">
                <a16:creationId xmlns:a16="http://schemas.microsoft.com/office/drawing/2014/main" id="{1E64DCC7-A639-5774-413D-0782A3853043}"/>
              </a:ext>
            </a:extLst>
          </p:cNvPr>
          <p:cNvGrpSpPr/>
          <p:nvPr/>
        </p:nvGrpSpPr>
        <p:grpSpPr>
          <a:xfrm>
            <a:off x="9492802" y="4066617"/>
            <a:ext cx="368640" cy="267840"/>
            <a:chOff x="9492802" y="4066617"/>
            <a:chExt cx="368640" cy="26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1">
              <p14:nvContentPartPr>
                <p14:cNvPr id="567" name="Ink 566">
                  <a:extLst>
                    <a:ext uri="{FF2B5EF4-FFF2-40B4-BE49-F238E27FC236}">
                      <a16:creationId xmlns:a16="http://schemas.microsoft.com/office/drawing/2014/main" id="{6D4AFD1A-90E6-506E-FDAA-C3AFA8311D43}"/>
                    </a:ext>
                  </a:extLst>
                </p14:cNvPr>
                <p14:cNvContentPartPr/>
                <p14:nvPr/>
              </p14:nvContentPartPr>
              <p14:xfrm>
                <a:off x="9492802" y="4066617"/>
                <a:ext cx="197640" cy="189000"/>
              </p14:xfrm>
            </p:contentPart>
          </mc:Choice>
          <mc:Fallback xmlns="">
            <p:pic>
              <p:nvPicPr>
                <p:cNvPr id="567" name="Ink 566">
                  <a:extLst>
                    <a:ext uri="{FF2B5EF4-FFF2-40B4-BE49-F238E27FC236}">
                      <a16:creationId xmlns:a16="http://schemas.microsoft.com/office/drawing/2014/main" id="{6D4AFD1A-90E6-506E-FDAA-C3AFA8311D43}"/>
                    </a:ext>
                  </a:extLst>
                </p:cNvPr>
                <p:cNvPicPr/>
                <p:nvPr/>
              </p:nvPicPr>
              <p:blipFill>
                <a:blip r:embed="rId602"/>
                <a:stretch>
                  <a:fillRect/>
                </a:stretch>
              </p:blipFill>
              <p:spPr>
                <a:xfrm>
                  <a:off x="9477322" y="4051137"/>
                  <a:ext cx="22824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3">
              <p14:nvContentPartPr>
                <p14:cNvPr id="568" name="Ink 567">
                  <a:extLst>
                    <a:ext uri="{FF2B5EF4-FFF2-40B4-BE49-F238E27FC236}">
                      <a16:creationId xmlns:a16="http://schemas.microsoft.com/office/drawing/2014/main" id="{A0BDFD48-AA32-AC27-9D83-5261C2AC5889}"/>
                    </a:ext>
                  </a:extLst>
                </p14:cNvPr>
                <p14:cNvContentPartPr/>
                <p14:nvPr/>
              </p14:nvContentPartPr>
              <p14:xfrm>
                <a:off x="9512602" y="4192257"/>
                <a:ext cx="143280" cy="11520"/>
              </p14:xfrm>
            </p:contentPart>
          </mc:Choice>
          <mc:Fallback xmlns="">
            <p:pic>
              <p:nvPicPr>
                <p:cNvPr id="568" name="Ink 567">
                  <a:extLst>
                    <a:ext uri="{FF2B5EF4-FFF2-40B4-BE49-F238E27FC236}">
                      <a16:creationId xmlns:a16="http://schemas.microsoft.com/office/drawing/2014/main" id="{A0BDFD48-AA32-AC27-9D83-5261C2AC5889}"/>
                    </a:ext>
                  </a:extLst>
                </p:cNvPr>
                <p:cNvPicPr/>
                <p:nvPr/>
              </p:nvPicPr>
              <p:blipFill>
                <a:blip r:embed="rId604"/>
                <a:stretch>
                  <a:fillRect/>
                </a:stretch>
              </p:blipFill>
              <p:spPr>
                <a:xfrm>
                  <a:off x="9497482" y="4177137"/>
                  <a:ext cx="1735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5">
              <p14:nvContentPartPr>
                <p14:cNvPr id="569" name="Ink 568">
                  <a:extLst>
                    <a:ext uri="{FF2B5EF4-FFF2-40B4-BE49-F238E27FC236}">
                      <a16:creationId xmlns:a16="http://schemas.microsoft.com/office/drawing/2014/main" id="{E881DE8C-8CAF-4CAB-3A3C-708F03F34056}"/>
                    </a:ext>
                  </a:extLst>
                </p14:cNvPr>
                <p14:cNvContentPartPr/>
                <p14:nvPr/>
              </p14:nvContentPartPr>
              <p14:xfrm>
                <a:off x="9715282" y="4217097"/>
                <a:ext cx="146160" cy="117360"/>
              </p14:xfrm>
            </p:contentPart>
          </mc:Choice>
          <mc:Fallback xmlns="">
            <p:pic>
              <p:nvPicPr>
                <p:cNvPr id="569" name="Ink 568">
                  <a:extLst>
                    <a:ext uri="{FF2B5EF4-FFF2-40B4-BE49-F238E27FC236}">
                      <a16:creationId xmlns:a16="http://schemas.microsoft.com/office/drawing/2014/main" id="{E881DE8C-8CAF-4CAB-3A3C-708F03F34056}"/>
                    </a:ext>
                  </a:extLst>
                </p:cNvPr>
                <p:cNvPicPr/>
                <p:nvPr/>
              </p:nvPicPr>
              <p:blipFill>
                <a:blip r:embed="rId606"/>
                <a:stretch>
                  <a:fillRect/>
                </a:stretch>
              </p:blipFill>
              <p:spPr>
                <a:xfrm>
                  <a:off x="9700162" y="4201977"/>
                  <a:ext cx="176400" cy="14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C0DC6FFC-A4A5-EDA7-E9F4-447444CB5F9C}"/>
              </a:ext>
            </a:extLst>
          </p:cNvPr>
          <p:cNvGrpSpPr/>
          <p:nvPr/>
        </p:nvGrpSpPr>
        <p:grpSpPr>
          <a:xfrm>
            <a:off x="8443402" y="4705617"/>
            <a:ext cx="754560" cy="266760"/>
            <a:chOff x="8443402" y="4705617"/>
            <a:chExt cx="75456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7">
              <p14:nvContentPartPr>
                <p14:cNvPr id="571" name="Ink 570">
                  <a:extLst>
                    <a:ext uri="{FF2B5EF4-FFF2-40B4-BE49-F238E27FC236}">
                      <a16:creationId xmlns:a16="http://schemas.microsoft.com/office/drawing/2014/main" id="{4BE163D1-D065-5EFF-C381-AB702CEE46FA}"/>
                    </a:ext>
                  </a:extLst>
                </p14:cNvPr>
                <p14:cNvContentPartPr/>
                <p14:nvPr/>
              </p14:nvContentPartPr>
              <p14:xfrm>
                <a:off x="8443402" y="4712097"/>
                <a:ext cx="19800" cy="231480"/>
              </p14:xfrm>
            </p:contentPart>
          </mc:Choice>
          <mc:Fallback xmlns="">
            <p:pic>
              <p:nvPicPr>
                <p:cNvPr id="571" name="Ink 570">
                  <a:extLst>
                    <a:ext uri="{FF2B5EF4-FFF2-40B4-BE49-F238E27FC236}">
                      <a16:creationId xmlns:a16="http://schemas.microsoft.com/office/drawing/2014/main" id="{4BE163D1-D065-5EFF-C381-AB702CEE46FA}"/>
                    </a:ext>
                  </a:extLst>
                </p:cNvPr>
                <p:cNvPicPr/>
                <p:nvPr/>
              </p:nvPicPr>
              <p:blipFill>
                <a:blip r:embed="rId608"/>
                <a:stretch>
                  <a:fillRect/>
                </a:stretch>
              </p:blipFill>
              <p:spPr>
                <a:xfrm>
                  <a:off x="8428282" y="4696977"/>
                  <a:ext cx="5004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9">
              <p14:nvContentPartPr>
                <p14:cNvPr id="572" name="Ink 571">
                  <a:extLst>
                    <a:ext uri="{FF2B5EF4-FFF2-40B4-BE49-F238E27FC236}">
                      <a16:creationId xmlns:a16="http://schemas.microsoft.com/office/drawing/2014/main" id="{833C2399-7DA6-F93A-537D-B006E85D2EB8}"/>
                    </a:ext>
                  </a:extLst>
                </p14:cNvPr>
                <p14:cNvContentPartPr/>
                <p14:nvPr/>
              </p14:nvContentPartPr>
              <p14:xfrm>
                <a:off x="8448442" y="4705617"/>
                <a:ext cx="121320" cy="249120"/>
              </p14:xfrm>
            </p:contentPart>
          </mc:Choice>
          <mc:Fallback xmlns="">
            <p:pic>
              <p:nvPicPr>
                <p:cNvPr id="572" name="Ink 571">
                  <a:extLst>
                    <a:ext uri="{FF2B5EF4-FFF2-40B4-BE49-F238E27FC236}">
                      <a16:creationId xmlns:a16="http://schemas.microsoft.com/office/drawing/2014/main" id="{833C2399-7DA6-F93A-537D-B006E85D2EB8}"/>
                    </a:ext>
                  </a:extLst>
                </p:cNvPr>
                <p:cNvPicPr/>
                <p:nvPr/>
              </p:nvPicPr>
              <p:blipFill>
                <a:blip r:embed="rId610"/>
                <a:stretch>
                  <a:fillRect/>
                </a:stretch>
              </p:blipFill>
              <p:spPr>
                <a:xfrm>
                  <a:off x="8432962" y="4690497"/>
                  <a:ext cx="1519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1">
              <p14:nvContentPartPr>
                <p14:cNvPr id="573" name="Ink 572">
                  <a:extLst>
                    <a:ext uri="{FF2B5EF4-FFF2-40B4-BE49-F238E27FC236}">
                      <a16:creationId xmlns:a16="http://schemas.microsoft.com/office/drawing/2014/main" id="{CD80046F-BE5C-FBB7-C9BD-EAF7C785D868}"/>
                    </a:ext>
                  </a:extLst>
                </p14:cNvPr>
                <p14:cNvContentPartPr/>
                <p14:nvPr/>
              </p14:nvContentPartPr>
              <p14:xfrm>
                <a:off x="8616922" y="4830177"/>
                <a:ext cx="80640" cy="110160"/>
              </p14:xfrm>
            </p:contentPart>
          </mc:Choice>
          <mc:Fallback xmlns="">
            <p:pic>
              <p:nvPicPr>
                <p:cNvPr id="573" name="Ink 572">
                  <a:extLst>
                    <a:ext uri="{FF2B5EF4-FFF2-40B4-BE49-F238E27FC236}">
                      <a16:creationId xmlns:a16="http://schemas.microsoft.com/office/drawing/2014/main" id="{CD80046F-BE5C-FBB7-C9BD-EAF7C785D868}"/>
                    </a:ext>
                  </a:extLst>
                </p:cNvPr>
                <p:cNvPicPr/>
                <p:nvPr/>
              </p:nvPicPr>
              <p:blipFill>
                <a:blip r:embed="rId612"/>
                <a:stretch>
                  <a:fillRect/>
                </a:stretch>
              </p:blipFill>
              <p:spPr>
                <a:xfrm>
                  <a:off x="8601442" y="4814697"/>
                  <a:ext cx="1108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3">
              <p14:nvContentPartPr>
                <p14:cNvPr id="574" name="Ink 573">
                  <a:extLst>
                    <a:ext uri="{FF2B5EF4-FFF2-40B4-BE49-F238E27FC236}">
                      <a16:creationId xmlns:a16="http://schemas.microsoft.com/office/drawing/2014/main" id="{16C723F4-8758-761F-12EA-C70B168BDAD9}"/>
                    </a:ext>
                  </a:extLst>
                </p14:cNvPr>
                <p14:cNvContentPartPr/>
                <p14:nvPr/>
              </p14:nvContentPartPr>
              <p14:xfrm>
                <a:off x="8724202" y="4831617"/>
                <a:ext cx="111960" cy="133560"/>
              </p14:xfrm>
            </p:contentPart>
          </mc:Choice>
          <mc:Fallback xmlns="">
            <p:pic>
              <p:nvPicPr>
                <p:cNvPr id="574" name="Ink 573">
                  <a:extLst>
                    <a:ext uri="{FF2B5EF4-FFF2-40B4-BE49-F238E27FC236}">
                      <a16:creationId xmlns:a16="http://schemas.microsoft.com/office/drawing/2014/main" id="{16C723F4-8758-761F-12EA-C70B168BDAD9}"/>
                    </a:ext>
                  </a:extLst>
                </p:cNvPr>
                <p:cNvPicPr/>
                <p:nvPr/>
              </p:nvPicPr>
              <p:blipFill>
                <a:blip r:embed="rId614"/>
                <a:stretch>
                  <a:fillRect/>
                </a:stretch>
              </p:blipFill>
              <p:spPr>
                <a:xfrm>
                  <a:off x="8709082" y="4816497"/>
                  <a:ext cx="1422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5">
              <p14:nvContentPartPr>
                <p14:cNvPr id="575" name="Ink 574">
                  <a:extLst>
                    <a:ext uri="{FF2B5EF4-FFF2-40B4-BE49-F238E27FC236}">
                      <a16:creationId xmlns:a16="http://schemas.microsoft.com/office/drawing/2014/main" id="{684436F1-1804-6902-0E42-C890E967451C}"/>
                    </a:ext>
                  </a:extLst>
                </p14:cNvPr>
                <p14:cNvContentPartPr/>
                <p14:nvPr/>
              </p14:nvContentPartPr>
              <p14:xfrm>
                <a:off x="8889802" y="4846737"/>
                <a:ext cx="136440" cy="125640"/>
              </p14:xfrm>
            </p:contentPart>
          </mc:Choice>
          <mc:Fallback xmlns="">
            <p:pic>
              <p:nvPicPr>
                <p:cNvPr id="575" name="Ink 574">
                  <a:extLst>
                    <a:ext uri="{FF2B5EF4-FFF2-40B4-BE49-F238E27FC236}">
                      <a16:creationId xmlns:a16="http://schemas.microsoft.com/office/drawing/2014/main" id="{684436F1-1804-6902-0E42-C890E967451C}"/>
                    </a:ext>
                  </a:extLst>
                </p:cNvPr>
                <p:cNvPicPr/>
                <p:nvPr/>
              </p:nvPicPr>
              <p:blipFill>
                <a:blip r:embed="rId616"/>
                <a:stretch>
                  <a:fillRect/>
                </a:stretch>
              </p:blipFill>
              <p:spPr>
                <a:xfrm>
                  <a:off x="8874322" y="4831617"/>
                  <a:ext cx="1670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7">
              <p14:nvContentPartPr>
                <p14:cNvPr id="576" name="Ink 575">
                  <a:extLst>
                    <a:ext uri="{FF2B5EF4-FFF2-40B4-BE49-F238E27FC236}">
                      <a16:creationId xmlns:a16="http://schemas.microsoft.com/office/drawing/2014/main" id="{A6A358AD-ADB0-93A1-BCC7-CA9369473B81}"/>
                    </a:ext>
                  </a:extLst>
                </p14:cNvPr>
                <p14:cNvContentPartPr/>
                <p14:nvPr/>
              </p14:nvContentPartPr>
              <p14:xfrm>
                <a:off x="9066922" y="4841337"/>
                <a:ext cx="131040" cy="98280"/>
              </p14:xfrm>
            </p:contentPart>
          </mc:Choice>
          <mc:Fallback xmlns="">
            <p:pic>
              <p:nvPicPr>
                <p:cNvPr id="576" name="Ink 575">
                  <a:extLst>
                    <a:ext uri="{FF2B5EF4-FFF2-40B4-BE49-F238E27FC236}">
                      <a16:creationId xmlns:a16="http://schemas.microsoft.com/office/drawing/2014/main" id="{A6A358AD-ADB0-93A1-BCC7-CA9369473B81}"/>
                    </a:ext>
                  </a:extLst>
                </p:cNvPr>
                <p:cNvPicPr/>
                <p:nvPr/>
              </p:nvPicPr>
              <p:blipFill>
                <a:blip r:embed="rId618"/>
                <a:stretch>
                  <a:fillRect/>
                </a:stretch>
              </p:blipFill>
              <p:spPr>
                <a:xfrm>
                  <a:off x="9051442" y="4826217"/>
                  <a:ext cx="16164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2" name="Group 581">
            <a:extLst>
              <a:ext uri="{FF2B5EF4-FFF2-40B4-BE49-F238E27FC236}">
                <a16:creationId xmlns:a16="http://schemas.microsoft.com/office/drawing/2014/main" id="{9C2A3A75-B318-4315-39B4-280DE257B055}"/>
              </a:ext>
            </a:extLst>
          </p:cNvPr>
          <p:cNvGrpSpPr/>
          <p:nvPr/>
        </p:nvGrpSpPr>
        <p:grpSpPr>
          <a:xfrm>
            <a:off x="9392362" y="4777977"/>
            <a:ext cx="1242000" cy="278640"/>
            <a:chOff x="9392362" y="4777977"/>
            <a:chExt cx="1242000" cy="27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9">
              <p14:nvContentPartPr>
                <p14:cNvPr id="577" name="Ink 576">
                  <a:extLst>
                    <a:ext uri="{FF2B5EF4-FFF2-40B4-BE49-F238E27FC236}">
                      <a16:creationId xmlns:a16="http://schemas.microsoft.com/office/drawing/2014/main" id="{092E3917-DF1D-2C5D-5764-256D9F274A0C}"/>
                    </a:ext>
                  </a:extLst>
                </p14:cNvPr>
                <p14:cNvContentPartPr/>
                <p14:nvPr/>
              </p14:nvContentPartPr>
              <p14:xfrm>
                <a:off x="9392362" y="4852497"/>
                <a:ext cx="139680" cy="204120"/>
              </p14:xfrm>
            </p:contentPart>
          </mc:Choice>
          <mc:Fallback xmlns="">
            <p:pic>
              <p:nvPicPr>
                <p:cNvPr id="577" name="Ink 576">
                  <a:extLst>
                    <a:ext uri="{FF2B5EF4-FFF2-40B4-BE49-F238E27FC236}">
                      <a16:creationId xmlns:a16="http://schemas.microsoft.com/office/drawing/2014/main" id="{092E3917-DF1D-2C5D-5764-256D9F274A0C}"/>
                    </a:ext>
                  </a:extLst>
                </p:cNvPr>
                <p:cNvPicPr/>
                <p:nvPr/>
              </p:nvPicPr>
              <p:blipFill>
                <a:blip r:embed="rId620"/>
                <a:stretch>
                  <a:fillRect/>
                </a:stretch>
              </p:blipFill>
              <p:spPr>
                <a:xfrm>
                  <a:off x="9377242" y="4837377"/>
                  <a:ext cx="1699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1">
              <p14:nvContentPartPr>
                <p14:cNvPr id="578" name="Ink 577">
                  <a:extLst>
                    <a:ext uri="{FF2B5EF4-FFF2-40B4-BE49-F238E27FC236}">
                      <a16:creationId xmlns:a16="http://schemas.microsoft.com/office/drawing/2014/main" id="{677838DC-EA57-D69D-B853-EBB8F56130AB}"/>
                    </a:ext>
                  </a:extLst>
                </p14:cNvPr>
                <p14:cNvContentPartPr/>
                <p14:nvPr/>
              </p14:nvContentPartPr>
              <p14:xfrm>
                <a:off x="9596122" y="4816497"/>
                <a:ext cx="184680" cy="111960"/>
              </p14:xfrm>
            </p:contentPart>
          </mc:Choice>
          <mc:Fallback xmlns="">
            <p:pic>
              <p:nvPicPr>
                <p:cNvPr id="578" name="Ink 577">
                  <a:extLst>
                    <a:ext uri="{FF2B5EF4-FFF2-40B4-BE49-F238E27FC236}">
                      <a16:creationId xmlns:a16="http://schemas.microsoft.com/office/drawing/2014/main" id="{677838DC-EA57-D69D-B853-EBB8F56130AB}"/>
                    </a:ext>
                  </a:extLst>
                </p:cNvPr>
                <p:cNvPicPr/>
                <p:nvPr/>
              </p:nvPicPr>
              <p:blipFill>
                <a:blip r:embed="rId622"/>
                <a:stretch>
                  <a:fillRect/>
                </a:stretch>
              </p:blipFill>
              <p:spPr>
                <a:xfrm>
                  <a:off x="9581002" y="4801377"/>
                  <a:ext cx="21528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3">
              <p14:nvContentPartPr>
                <p14:cNvPr id="579" name="Ink 578">
                  <a:extLst>
                    <a:ext uri="{FF2B5EF4-FFF2-40B4-BE49-F238E27FC236}">
                      <a16:creationId xmlns:a16="http://schemas.microsoft.com/office/drawing/2014/main" id="{3AB06538-8F52-287E-D3E7-9A3E66674DC0}"/>
                    </a:ext>
                  </a:extLst>
                </p14:cNvPr>
                <p14:cNvContentPartPr/>
                <p14:nvPr/>
              </p14:nvContentPartPr>
              <p14:xfrm>
                <a:off x="9842362" y="4777977"/>
                <a:ext cx="152640" cy="112680"/>
              </p14:xfrm>
            </p:contentPart>
          </mc:Choice>
          <mc:Fallback xmlns="">
            <p:pic>
              <p:nvPicPr>
                <p:cNvPr id="579" name="Ink 578">
                  <a:extLst>
                    <a:ext uri="{FF2B5EF4-FFF2-40B4-BE49-F238E27FC236}">
                      <a16:creationId xmlns:a16="http://schemas.microsoft.com/office/drawing/2014/main" id="{3AB06538-8F52-287E-D3E7-9A3E66674DC0}"/>
                    </a:ext>
                  </a:extLst>
                </p:cNvPr>
                <p:cNvPicPr/>
                <p:nvPr/>
              </p:nvPicPr>
              <p:blipFill>
                <a:blip r:embed="rId624"/>
                <a:stretch>
                  <a:fillRect/>
                </a:stretch>
              </p:blipFill>
              <p:spPr>
                <a:xfrm>
                  <a:off x="9827242" y="4762857"/>
                  <a:ext cx="1832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5">
              <p14:nvContentPartPr>
                <p14:cNvPr id="580" name="Ink 579">
                  <a:extLst>
                    <a:ext uri="{FF2B5EF4-FFF2-40B4-BE49-F238E27FC236}">
                      <a16:creationId xmlns:a16="http://schemas.microsoft.com/office/drawing/2014/main" id="{7BAEF9F3-1A25-B903-2DE4-4F56A9A6D2A3}"/>
                    </a:ext>
                  </a:extLst>
                </p14:cNvPr>
                <p14:cNvContentPartPr/>
                <p14:nvPr/>
              </p14:nvContentPartPr>
              <p14:xfrm>
                <a:off x="9991042" y="4798857"/>
                <a:ext cx="162720" cy="127080"/>
              </p14:xfrm>
            </p:contentPart>
          </mc:Choice>
          <mc:Fallback xmlns="">
            <p:pic>
              <p:nvPicPr>
                <p:cNvPr id="580" name="Ink 579">
                  <a:extLst>
                    <a:ext uri="{FF2B5EF4-FFF2-40B4-BE49-F238E27FC236}">
                      <a16:creationId xmlns:a16="http://schemas.microsoft.com/office/drawing/2014/main" id="{7BAEF9F3-1A25-B903-2DE4-4F56A9A6D2A3}"/>
                    </a:ext>
                  </a:extLst>
                </p:cNvPr>
                <p:cNvPicPr/>
                <p:nvPr/>
              </p:nvPicPr>
              <p:blipFill>
                <a:blip r:embed="rId626"/>
                <a:stretch>
                  <a:fillRect/>
                </a:stretch>
              </p:blipFill>
              <p:spPr>
                <a:xfrm>
                  <a:off x="9975922" y="4783377"/>
                  <a:ext cx="1933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7">
              <p14:nvContentPartPr>
                <p14:cNvPr id="581" name="Ink 580">
                  <a:extLst>
                    <a:ext uri="{FF2B5EF4-FFF2-40B4-BE49-F238E27FC236}">
                      <a16:creationId xmlns:a16="http://schemas.microsoft.com/office/drawing/2014/main" id="{B083CEC0-9372-B88B-E82A-465CF6DCA119}"/>
                    </a:ext>
                  </a:extLst>
                </p14:cNvPr>
                <p14:cNvContentPartPr/>
                <p14:nvPr/>
              </p14:nvContentPartPr>
              <p14:xfrm>
                <a:off x="10203442" y="4796337"/>
                <a:ext cx="430920" cy="130320"/>
              </p14:xfrm>
            </p:contentPart>
          </mc:Choice>
          <mc:Fallback xmlns="">
            <p:pic>
              <p:nvPicPr>
                <p:cNvPr id="581" name="Ink 580">
                  <a:extLst>
                    <a:ext uri="{FF2B5EF4-FFF2-40B4-BE49-F238E27FC236}">
                      <a16:creationId xmlns:a16="http://schemas.microsoft.com/office/drawing/2014/main" id="{B083CEC0-9372-B88B-E82A-465CF6DCA119}"/>
                    </a:ext>
                  </a:extLst>
                </p:cNvPr>
                <p:cNvPicPr/>
                <p:nvPr/>
              </p:nvPicPr>
              <p:blipFill>
                <a:blip r:embed="rId628"/>
                <a:stretch>
                  <a:fillRect/>
                </a:stretch>
              </p:blipFill>
              <p:spPr>
                <a:xfrm>
                  <a:off x="10188322" y="4781217"/>
                  <a:ext cx="461520" cy="16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9" name="Group 598">
            <a:extLst>
              <a:ext uri="{FF2B5EF4-FFF2-40B4-BE49-F238E27FC236}">
                <a16:creationId xmlns:a16="http://schemas.microsoft.com/office/drawing/2014/main" id="{3E6E02E9-EF96-CDBC-A0E0-1AD93B8FA7D1}"/>
              </a:ext>
            </a:extLst>
          </p:cNvPr>
          <p:cNvGrpSpPr/>
          <p:nvPr/>
        </p:nvGrpSpPr>
        <p:grpSpPr>
          <a:xfrm>
            <a:off x="8216962" y="5244897"/>
            <a:ext cx="244440" cy="152280"/>
            <a:chOff x="8216962" y="5244897"/>
            <a:chExt cx="244440" cy="15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9">
              <p14:nvContentPartPr>
                <p14:cNvPr id="584" name="Ink 583">
                  <a:extLst>
                    <a:ext uri="{FF2B5EF4-FFF2-40B4-BE49-F238E27FC236}">
                      <a16:creationId xmlns:a16="http://schemas.microsoft.com/office/drawing/2014/main" id="{78292DB9-042C-A961-6E91-5B2C27D6A585}"/>
                    </a:ext>
                  </a:extLst>
                </p14:cNvPr>
                <p14:cNvContentPartPr/>
                <p14:nvPr/>
              </p14:nvContentPartPr>
              <p14:xfrm>
                <a:off x="8216962" y="5303217"/>
                <a:ext cx="84240" cy="6120"/>
              </p14:xfrm>
            </p:contentPart>
          </mc:Choice>
          <mc:Fallback xmlns="">
            <p:pic>
              <p:nvPicPr>
                <p:cNvPr id="584" name="Ink 583">
                  <a:extLst>
                    <a:ext uri="{FF2B5EF4-FFF2-40B4-BE49-F238E27FC236}">
                      <a16:creationId xmlns:a16="http://schemas.microsoft.com/office/drawing/2014/main" id="{78292DB9-042C-A961-6E91-5B2C27D6A585}"/>
                    </a:ext>
                  </a:extLst>
                </p:cNvPr>
                <p:cNvPicPr/>
                <p:nvPr/>
              </p:nvPicPr>
              <p:blipFill>
                <a:blip r:embed="rId630"/>
                <a:stretch>
                  <a:fillRect/>
                </a:stretch>
              </p:blipFill>
              <p:spPr>
                <a:xfrm>
                  <a:off x="8201482" y="5288097"/>
                  <a:ext cx="1148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1">
              <p14:nvContentPartPr>
                <p14:cNvPr id="585" name="Ink 584">
                  <a:extLst>
                    <a:ext uri="{FF2B5EF4-FFF2-40B4-BE49-F238E27FC236}">
                      <a16:creationId xmlns:a16="http://schemas.microsoft.com/office/drawing/2014/main" id="{88B04AEC-7CF6-5C91-62AC-BB3DCC353720}"/>
                    </a:ext>
                  </a:extLst>
                </p14:cNvPr>
                <p14:cNvContentPartPr/>
                <p14:nvPr/>
              </p14:nvContentPartPr>
              <p14:xfrm>
                <a:off x="8355202" y="5244897"/>
                <a:ext cx="106200" cy="152280"/>
              </p14:xfrm>
            </p:contentPart>
          </mc:Choice>
          <mc:Fallback xmlns="">
            <p:pic>
              <p:nvPicPr>
                <p:cNvPr id="585" name="Ink 584">
                  <a:extLst>
                    <a:ext uri="{FF2B5EF4-FFF2-40B4-BE49-F238E27FC236}">
                      <a16:creationId xmlns:a16="http://schemas.microsoft.com/office/drawing/2014/main" id="{88B04AEC-7CF6-5C91-62AC-BB3DCC353720}"/>
                    </a:ext>
                  </a:extLst>
                </p:cNvPr>
                <p:cNvPicPr/>
                <p:nvPr/>
              </p:nvPicPr>
              <p:blipFill>
                <a:blip r:embed="rId632"/>
                <a:stretch>
                  <a:fillRect/>
                </a:stretch>
              </p:blipFill>
              <p:spPr>
                <a:xfrm>
                  <a:off x="8340082" y="5229417"/>
                  <a:ext cx="136800" cy="18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8" name="Group 597">
            <a:extLst>
              <a:ext uri="{FF2B5EF4-FFF2-40B4-BE49-F238E27FC236}">
                <a16:creationId xmlns:a16="http://schemas.microsoft.com/office/drawing/2014/main" id="{EAE5C258-8493-0C43-E40E-5B06BA9C1543}"/>
              </a:ext>
            </a:extLst>
          </p:cNvPr>
          <p:cNvGrpSpPr/>
          <p:nvPr/>
        </p:nvGrpSpPr>
        <p:grpSpPr>
          <a:xfrm>
            <a:off x="8693242" y="5131497"/>
            <a:ext cx="1526760" cy="302760"/>
            <a:chOff x="8693242" y="5131497"/>
            <a:chExt cx="1526760" cy="30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3">
              <p14:nvContentPartPr>
                <p14:cNvPr id="586" name="Ink 585">
                  <a:extLst>
                    <a:ext uri="{FF2B5EF4-FFF2-40B4-BE49-F238E27FC236}">
                      <a16:creationId xmlns:a16="http://schemas.microsoft.com/office/drawing/2014/main" id="{E6E40ECD-B822-625B-9A29-D560365E19F9}"/>
                    </a:ext>
                  </a:extLst>
                </p14:cNvPr>
                <p14:cNvContentPartPr/>
                <p14:nvPr/>
              </p14:nvContentPartPr>
              <p14:xfrm>
                <a:off x="8693242" y="5271537"/>
                <a:ext cx="145080" cy="125280"/>
              </p14:xfrm>
            </p:contentPart>
          </mc:Choice>
          <mc:Fallback xmlns="">
            <p:pic>
              <p:nvPicPr>
                <p:cNvPr id="586" name="Ink 585">
                  <a:extLst>
                    <a:ext uri="{FF2B5EF4-FFF2-40B4-BE49-F238E27FC236}">
                      <a16:creationId xmlns:a16="http://schemas.microsoft.com/office/drawing/2014/main" id="{E6E40ECD-B822-625B-9A29-D560365E19F9}"/>
                    </a:ext>
                  </a:extLst>
                </p:cNvPr>
                <p:cNvPicPr/>
                <p:nvPr/>
              </p:nvPicPr>
              <p:blipFill>
                <a:blip r:embed="rId634"/>
                <a:stretch>
                  <a:fillRect/>
                </a:stretch>
              </p:blipFill>
              <p:spPr>
                <a:xfrm>
                  <a:off x="8678122" y="5256417"/>
                  <a:ext cx="1756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5">
              <p14:nvContentPartPr>
                <p14:cNvPr id="587" name="Ink 586">
                  <a:extLst>
                    <a:ext uri="{FF2B5EF4-FFF2-40B4-BE49-F238E27FC236}">
                      <a16:creationId xmlns:a16="http://schemas.microsoft.com/office/drawing/2014/main" id="{626D6CF9-E0BF-999F-DD27-AC68538254A5}"/>
                    </a:ext>
                  </a:extLst>
                </p14:cNvPr>
                <p14:cNvContentPartPr/>
                <p14:nvPr/>
              </p14:nvContentPartPr>
              <p14:xfrm>
                <a:off x="8860642" y="5257497"/>
                <a:ext cx="121320" cy="140760"/>
              </p14:xfrm>
            </p:contentPart>
          </mc:Choice>
          <mc:Fallback xmlns="">
            <p:pic>
              <p:nvPicPr>
                <p:cNvPr id="587" name="Ink 586">
                  <a:extLst>
                    <a:ext uri="{FF2B5EF4-FFF2-40B4-BE49-F238E27FC236}">
                      <a16:creationId xmlns:a16="http://schemas.microsoft.com/office/drawing/2014/main" id="{626D6CF9-E0BF-999F-DD27-AC68538254A5}"/>
                    </a:ext>
                  </a:extLst>
                </p:cNvPr>
                <p:cNvPicPr/>
                <p:nvPr/>
              </p:nvPicPr>
              <p:blipFill>
                <a:blip r:embed="rId636"/>
                <a:stretch>
                  <a:fillRect/>
                </a:stretch>
              </p:blipFill>
              <p:spPr>
                <a:xfrm>
                  <a:off x="8845522" y="5242377"/>
                  <a:ext cx="15192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7">
              <p14:nvContentPartPr>
                <p14:cNvPr id="588" name="Ink 587">
                  <a:extLst>
                    <a:ext uri="{FF2B5EF4-FFF2-40B4-BE49-F238E27FC236}">
                      <a16:creationId xmlns:a16="http://schemas.microsoft.com/office/drawing/2014/main" id="{0BBBD33F-9CD3-CCD0-E1F2-6DCEDD2FF7E7}"/>
                    </a:ext>
                  </a:extLst>
                </p14:cNvPr>
                <p14:cNvContentPartPr/>
                <p14:nvPr/>
              </p14:nvContentPartPr>
              <p14:xfrm>
                <a:off x="8990242" y="5275137"/>
                <a:ext cx="90720" cy="125640"/>
              </p14:xfrm>
            </p:contentPart>
          </mc:Choice>
          <mc:Fallback xmlns="">
            <p:pic>
              <p:nvPicPr>
                <p:cNvPr id="588" name="Ink 587">
                  <a:extLst>
                    <a:ext uri="{FF2B5EF4-FFF2-40B4-BE49-F238E27FC236}">
                      <a16:creationId xmlns:a16="http://schemas.microsoft.com/office/drawing/2014/main" id="{0BBBD33F-9CD3-CCD0-E1F2-6DCEDD2FF7E7}"/>
                    </a:ext>
                  </a:extLst>
                </p:cNvPr>
                <p:cNvPicPr/>
                <p:nvPr/>
              </p:nvPicPr>
              <p:blipFill>
                <a:blip r:embed="rId638"/>
                <a:stretch>
                  <a:fillRect/>
                </a:stretch>
              </p:blipFill>
              <p:spPr>
                <a:xfrm>
                  <a:off x="8974762" y="5260017"/>
                  <a:ext cx="12096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9">
              <p14:nvContentPartPr>
                <p14:cNvPr id="589" name="Ink 588">
                  <a:extLst>
                    <a:ext uri="{FF2B5EF4-FFF2-40B4-BE49-F238E27FC236}">
                      <a16:creationId xmlns:a16="http://schemas.microsoft.com/office/drawing/2014/main" id="{44249AB0-C06F-AD9C-0F73-D622237EC1F7}"/>
                    </a:ext>
                  </a:extLst>
                </p14:cNvPr>
                <p14:cNvContentPartPr/>
                <p14:nvPr/>
              </p14:nvContentPartPr>
              <p14:xfrm>
                <a:off x="9109402" y="5308977"/>
                <a:ext cx="112680" cy="80640"/>
              </p14:xfrm>
            </p:contentPart>
          </mc:Choice>
          <mc:Fallback xmlns="">
            <p:pic>
              <p:nvPicPr>
                <p:cNvPr id="589" name="Ink 588">
                  <a:extLst>
                    <a:ext uri="{FF2B5EF4-FFF2-40B4-BE49-F238E27FC236}">
                      <a16:creationId xmlns:a16="http://schemas.microsoft.com/office/drawing/2014/main" id="{44249AB0-C06F-AD9C-0F73-D622237EC1F7}"/>
                    </a:ext>
                  </a:extLst>
                </p:cNvPr>
                <p:cNvPicPr/>
                <p:nvPr/>
              </p:nvPicPr>
              <p:blipFill>
                <a:blip r:embed="rId640"/>
                <a:stretch>
                  <a:fillRect/>
                </a:stretch>
              </p:blipFill>
              <p:spPr>
                <a:xfrm>
                  <a:off x="9093922" y="5293857"/>
                  <a:ext cx="143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1">
              <p14:nvContentPartPr>
                <p14:cNvPr id="590" name="Ink 589">
                  <a:extLst>
                    <a:ext uri="{FF2B5EF4-FFF2-40B4-BE49-F238E27FC236}">
                      <a16:creationId xmlns:a16="http://schemas.microsoft.com/office/drawing/2014/main" id="{629F177F-F1D2-477B-B1E1-3A599BA1AC92}"/>
                    </a:ext>
                  </a:extLst>
                </p14:cNvPr>
                <p14:cNvContentPartPr/>
                <p14:nvPr/>
              </p14:nvContentPartPr>
              <p14:xfrm>
                <a:off x="9244762" y="5320137"/>
                <a:ext cx="87840" cy="75960"/>
              </p14:xfrm>
            </p:contentPart>
          </mc:Choice>
          <mc:Fallback xmlns="">
            <p:pic>
              <p:nvPicPr>
                <p:cNvPr id="590" name="Ink 589">
                  <a:extLst>
                    <a:ext uri="{FF2B5EF4-FFF2-40B4-BE49-F238E27FC236}">
                      <a16:creationId xmlns:a16="http://schemas.microsoft.com/office/drawing/2014/main" id="{629F177F-F1D2-477B-B1E1-3A599BA1AC92}"/>
                    </a:ext>
                  </a:extLst>
                </p:cNvPr>
                <p:cNvPicPr/>
                <p:nvPr/>
              </p:nvPicPr>
              <p:blipFill>
                <a:blip r:embed="rId642"/>
                <a:stretch>
                  <a:fillRect/>
                </a:stretch>
              </p:blipFill>
              <p:spPr>
                <a:xfrm>
                  <a:off x="9229642" y="5305017"/>
                  <a:ext cx="1184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3">
              <p14:nvContentPartPr>
                <p14:cNvPr id="591" name="Ink 590">
                  <a:extLst>
                    <a:ext uri="{FF2B5EF4-FFF2-40B4-BE49-F238E27FC236}">
                      <a16:creationId xmlns:a16="http://schemas.microsoft.com/office/drawing/2014/main" id="{1B7B482C-5049-D1E0-85C3-346827179D69}"/>
                    </a:ext>
                  </a:extLst>
                </p14:cNvPr>
                <p14:cNvContentPartPr/>
                <p14:nvPr/>
              </p14:nvContentPartPr>
              <p14:xfrm>
                <a:off x="9469402" y="5179737"/>
                <a:ext cx="21960" cy="206640"/>
              </p14:xfrm>
            </p:contentPart>
          </mc:Choice>
          <mc:Fallback xmlns="">
            <p:pic>
              <p:nvPicPr>
                <p:cNvPr id="591" name="Ink 590">
                  <a:extLst>
                    <a:ext uri="{FF2B5EF4-FFF2-40B4-BE49-F238E27FC236}">
                      <a16:creationId xmlns:a16="http://schemas.microsoft.com/office/drawing/2014/main" id="{1B7B482C-5049-D1E0-85C3-346827179D69}"/>
                    </a:ext>
                  </a:extLst>
                </p:cNvPr>
                <p:cNvPicPr/>
                <p:nvPr/>
              </p:nvPicPr>
              <p:blipFill>
                <a:blip r:embed="rId644"/>
                <a:stretch>
                  <a:fillRect/>
                </a:stretch>
              </p:blipFill>
              <p:spPr>
                <a:xfrm>
                  <a:off x="9454282" y="5164617"/>
                  <a:ext cx="525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5">
              <p14:nvContentPartPr>
                <p14:cNvPr id="592" name="Ink 591">
                  <a:extLst>
                    <a:ext uri="{FF2B5EF4-FFF2-40B4-BE49-F238E27FC236}">
                      <a16:creationId xmlns:a16="http://schemas.microsoft.com/office/drawing/2014/main" id="{75BC4A0F-8FA8-C231-C3D3-AF7EAAB5FAA8}"/>
                    </a:ext>
                  </a:extLst>
                </p14:cNvPr>
                <p14:cNvContentPartPr/>
                <p14:nvPr/>
              </p14:nvContentPartPr>
              <p14:xfrm>
                <a:off x="9601162" y="5306457"/>
                <a:ext cx="17280" cy="77400"/>
              </p14:xfrm>
            </p:contentPart>
          </mc:Choice>
          <mc:Fallback xmlns="">
            <p:pic>
              <p:nvPicPr>
                <p:cNvPr id="592" name="Ink 591">
                  <a:extLst>
                    <a:ext uri="{FF2B5EF4-FFF2-40B4-BE49-F238E27FC236}">
                      <a16:creationId xmlns:a16="http://schemas.microsoft.com/office/drawing/2014/main" id="{75BC4A0F-8FA8-C231-C3D3-AF7EAAB5FAA8}"/>
                    </a:ext>
                  </a:extLst>
                </p:cNvPr>
                <p:cNvPicPr/>
                <p:nvPr/>
              </p:nvPicPr>
              <p:blipFill>
                <a:blip r:embed="rId646"/>
                <a:stretch>
                  <a:fillRect/>
                </a:stretch>
              </p:blipFill>
              <p:spPr>
                <a:xfrm>
                  <a:off x="9585682" y="5291337"/>
                  <a:ext cx="4752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7">
              <p14:nvContentPartPr>
                <p14:cNvPr id="593" name="Ink 592">
                  <a:extLst>
                    <a:ext uri="{FF2B5EF4-FFF2-40B4-BE49-F238E27FC236}">
                      <a16:creationId xmlns:a16="http://schemas.microsoft.com/office/drawing/2014/main" id="{26FE37A2-D9B0-4523-6B84-49B4E6CA493E}"/>
                    </a:ext>
                  </a:extLst>
                </p14:cNvPr>
                <p14:cNvContentPartPr/>
                <p14:nvPr/>
              </p14:nvContentPartPr>
              <p14:xfrm>
                <a:off x="9617002" y="5244897"/>
                <a:ext cx="4320" cy="1080"/>
              </p14:xfrm>
            </p:contentPart>
          </mc:Choice>
          <mc:Fallback xmlns="">
            <p:pic>
              <p:nvPicPr>
                <p:cNvPr id="593" name="Ink 592">
                  <a:extLst>
                    <a:ext uri="{FF2B5EF4-FFF2-40B4-BE49-F238E27FC236}">
                      <a16:creationId xmlns:a16="http://schemas.microsoft.com/office/drawing/2014/main" id="{26FE37A2-D9B0-4523-6B84-49B4E6CA493E}"/>
                    </a:ext>
                  </a:extLst>
                </p:cNvPr>
                <p:cNvPicPr/>
                <p:nvPr/>
              </p:nvPicPr>
              <p:blipFill>
                <a:blip r:embed="rId648"/>
                <a:stretch>
                  <a:fillRect/>
                </a:stretch>
              </p:blipFill>
              <p:spPr>
                <a:xfrm>
                  <a:off x="9601882" y="5229417"/>
                  <a:ext cx="349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9">
              <p14:nvContentPartPr>
                <p14:cNvPr id="594" name="Ink 593">
                  <a:extLst>
                    <a:ext uri="{FF2B5EF4-FFF2-40B4-BE49-F238E27FC236}">
                      <a16:creationId xmlns:a16="http://schemas.microsoft.com/office/drawing/2014/main" id="{4B599F0D-B925-3ED6-3DB2-445C8EA704B5}"/>
                    </a:ext>
                  </a:extLst>
                </p14:cNvPr>
                <p14:cNvContentPartPr/>
                <p14:nvPr/>
              </p14:nvContentPartPr>
              <p14:xfrm>
                <a:off x="9676402" y="5253537"/>
                <a:ext cx="95040" cy="127800"/>
              </p14:xfrm>
            </p:contentPart>
          </mc:Choice>
          <mc:Fallback xmlns="">
            <p:pic>
              <p:nvPicPr>
                <p:cNvPr id="594" name="Ink 593">
                  <a:extLst>
                    <a:ext uri="{FF2B5EF4-FFF2-40B4-BE49-F238E27FC236}">
                      <a16:creationId xmlns:a16="http://schemas.microsoft.com/office/drawing/2014/main" id="{4B599F0D-B925-3ED6-3DB2-445C8EA704B5}"/>
                    </a:ext>
                  </a:extLst>
                </p:cNvPr>
                <p:cNvPicPr/>
                <p:nvPr/>
              </p:nvPicPr>
              <p:blipFill>
                <a:blip r:embed="rId650"/>
                <a:stretch>
                  <a:fillRect/>
                </a:stretch>
              </p:blipFill>
              <p:spPr>
                <a:xfrm>
                  <a:off x="9661282" y="5238417"/>
                  <a:ext cx="12564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1">
              <p14:nvContentPartPr>
                <p14:cNvPr id="595" name="Ink 594">
                  <a:extLst>
                    <a:ext uri="{FF2B5EF4-FFF2-40B4-BE49-F238E27FC236}">
                      <a16:creationId xmlns:a16="http://schemas.microsoft.com/office/drawing/2014/main" id="{E41C4E28-B1C6-6089-5C1E-1CDA183A2D22}"/>
                    </a:ext>
                  </a:extLst>
                </p14:cNvPr>
                <p14:cNvContentPartPr/>
                <p14:nvPr/>
              </p14:nvContentPartPr>
              <p14:xfrm>
                <a:off x="9830482" y="5139057"/>
                <a:ext cx="132840" cy="263520"/>
              </p14:xfrm>
            </p:contentPart>
          </mc:Choice>
          <mc:Fallback xmlns="">
            <p:pic>
              <p:nvPicPr>
                <p:cNvPr id="595" name="Ink 594">
                  <a:extLst>
                    <a:ext uri="{FF2B5EF4-FFF2-40B4-BE49-F238E27FC236}">
                      <a16:creationId xmlns:a16="http://schemas.microsoft.com/office/drawing/2014/main" id="{E41C4E28-B1C6-6089-5C1E-1CDA183A2D22}"/>
                    </a:ext>
                  </a:extLst>
                </p:cNvPr>
                <p:cNvPicPr/>
                <p:nvPr/>
              </p:nvPicPr>
              <p:blipFill>
                <a:blip r:embed="rId652"/>
                <a:stretch>
                  <a:fillRect/>
                </a:stretch>
              </p:blipFill>
              <p:spPr>
                <a:xfrm>
                  <a:off x="9815002" y="5123577"/>
                  <a:ext cx="1630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3">
              <p14:nvContentPartPr>
                <p14:cNvPr id="596" name="Ink 595">
                  <a:extLst>
                    <a:ext uri="{FF2B5EF4-FFF2-40B4-BE49-F238E27FC236}">
                      <a16:creationId xmlns:a16="http://schemas.microsoft.com/office/drawing/2014/main" id="{762CE50E-9C2B-1AED-E2A9-B9AC5210F36C}"/>
                    </a:ext>
                  </a:extLst>
                </p14:cNvPr>
                <p14:cNvContentPartPr/>
                <p14:nvPr/>
              </p14:nvContentPartPr>
              <p14:xfrm>
                <a:off x="9987802" y="5348937"/>
                <a:ext cx="77400" cy="83160"/>
              </p14:xfrm>
            </p:contentPart>
          </mc:Choice>
          <mc:Fallback xmlns="">
            <p:pic>
              <p:nvPicPr>
                <p:cNvPr id="596" name="Ink 595">
                  <a:extLst>
                    <a:ext uri="{FF2B5EF4-FFF2-40B4-BE49-F238E27FC236}">
                      <a16:creationId xmlns:a16="http://schemas.microsoft.com/office/drawing/2014/main" id="{762CE50E-9C2B-1AED-E2A9-B9AC5210F36C}"/>
                    </a:ext>
                  </a:extLst>
                </p:cNvPr>
                <p:cNvPicPr/>
                <p:nvPr/>
              </p:nvPicPr>
              <p:blipFill>
                <a:blip r:embed="rId654"/>
                <a:stretch>
                  <a:fillRect/>
                </a:stretch>
              </p:blipFill>
              <p:spPr>
                <a:xfrm>
                  <a:off x="9972322" y="5333817"/>
                  <a:ext cx="1080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5">
              <p14:nvContentPartPr>
                <p14:cNvPr id="597" name="Ink 596">
                  <a:extLst>
                    <a:ext uri="{FF2B5EF4-FFF2-40B4-BE49-F238E27FC236}">
                      <a16:creationId xmlns:a16="http://schemas.microsoft.com/office/drawing/2014/main" id="{D6B92CD3-7091-65B6-0424-670E25FCFC45}"/>
                    </a:ext>
                  </a:extLst>
                </p14:cNvPr>
                <p14:cNvContentPartPr/>
                <p14:nvPr/>
              </p14:nvContentPartPr>
              <p14:xfrm>
                <a:off x="10077082" y="5131497"/>
                <a:ext cx="142920" cy="302760"/>
              </p14:xfrm>
            </p:contentPart>
          </mc:Choice>
          <mc:Fallback xmlns="">
            <p:pic>
              <p:nvPicPr>
                <p:cNvPr id="597" name="Ink 596">
                  <a:extLst>
                    <a:ext uri="{FF2B5EF4-FFF2-40B4-BE49-F238E27FC236}">
                      <a16:creationId xmlns:a16="http://schemas.microsoft.com/office/drawing/2014/main" id="{D6B92CD3-7091-65B6-0424-670E25FCFC45}"/>
                    </a:ext>
                  </a:extLst>
                </p:cNvPr>
                <p:cNvPicPr/>
                <p:nvPr/>
              </p:nvPicPr>
              <p:blipFill>
                <a:blip r:embed="rId656"/>
                <a:stretch>
                  <a:fillRect/>
                </a:stretch>
              </p:blipFill>
              <p:spPr>
                <a:xfrm>
                  <a:off x="10061602" y="5116377"/>
                  <a:ext cx="173520" cy="33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CF6A1657-1334-997E-2BED-D42239C07DD1}"/>
              </a:ext>
            </a:extLst>
          </p:cNvPr>
          <p:cNvGrpSpPr/>
          <p:nvPr/>
        </p:nvGrpSpPr>
        <p:grpSpPr>
          <a:xfrm>
            <a:off x="10358242" y="5369097"/>
            <a:ext cx="1123200" cy="329040"/>
            <a:chOff x="10358242" y="5369097"/>
            <a:chExt cx="112320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7">
              <p14:nvContentPartPr>
                <p14:cNvPr id="613" name="Ink 612">
                  <a:extLst>
                    <a:ext uri="{FF2B5EF4-FFF2-40B4-BE49-F238E27FC236}">
                      <a16:creationId xmlns:a16="http://schemas.microsoft.com/office/drawing/2014/main" id="{FE28643E-1D4E-3DDC-E25B-75EFD28D150F}"/>
                    </a:ext>
                  </a:extLst>
                </p14:cNvPr>
                <p14:cNvContentPartPr/>
                <p14:nvPr/>
              </p14:nvContentPartPr>
              <p14:xfrm>
                <a:off x="10358242" y="5401137"/>
                <a:ext cx="111960" cy="133560"/>
              </p14:xfrm>
            </p:contentPart>
          </mc:Choice>
          <mc:Fallback xmlns="">
            <p:pic>
              <p:nvPicPr>
                <p:cNvPr id="613" name="Ink 612">
                  <a:extLst>
                    <a:ext uri="{FF2B5EF4-FFF2-40B4-BE49-F238E27FC236}">
                      <a16:creationId xmlns:a16="http://schemas.microsoft.com/office/drawing/2014/main" id="{FE28643E-1D4E-3DDC-E25B-75EFD28D150F}"/>
                    </a:ext>
                  </a:extLst>
                </p:cNvPr>
                <p:cNvPicPr/>
                <p:nvPr/>
              </p:nvPicPr>
              <p:blipFill>
                <a:blip r:embed="rId658"/>
                <a:stretch>
                  <a:fillRect/>
                </a:stretch>
              </p:blipFill>
              <p:spPr>
                <a:xfrm>
                  <a:off x="10342762" y="5386017"/>
                  <a:ext cx="142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9">
              <p14:nvContentPartPr>
                <p14:cNvPr id="614" name="Ink 613">
                  <a:extLst>
                    <a:ext uri="{FF2B5EF4-FFF2-40B4-BE49-F238E27FC236}">
                      <a16:creationId xmlns:a16="http://schemas.microsoft.com/office/drawing/2014/main" id="{BDCAA7E1-FD7A-2AE6-985E-8BFB5BBB9F4B}"/>
                    </a:ext>
                  </a:extLst>
                </p14:cNvPr>
                <p14:cNvContentPartPr/>
                <p14:nvPr/>
              </p14:nvContentPartPr>
              <p14:xfrm>
                <a:off x="10471282" y="5394297"/>
                <a:ext cx="108000" cy="138600"/>
              </p14:xfrm>
            </p:contentPart>
          </mc:Choice>
          <mc:Fallback xmlns="">
            <p:pic>
              <p:nvPicPr>
                <p:cNvPr id="614" name="Ink 613">
                  <a:extLst>
                    <a:ext uri="{FF2B5EF4-FFF2-40B4-BE49-F238E27FC236}">
                      <a16:creationId xmlns:a16="http://schemas.microsoft.com/office/drawing/2014/main" id="{BDCAA7E1-FD7A-2AE6-985E-8BFB5BBB9F4B}"/>
                    </a:ext>
                  </a:extLst>
                </p:cNvPr>
                <p:cNvPicPr/>
                <p:nvPr/>
              </p:nvPicPr>
              <p:blipFill>
                <a:blip r:embed="rId660"/>
                <a:stretch>
                  <a:fillRect/>
                </a:stretch>
              </p:blipFill>
              <p:spPr>
                <a:xfrm>
                  <a:off x="10456162" y="5379177"/>
                  <a:ext cx="13824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1">
              <p14:nvContentPartPr>
                <p14:cNvPr id="615" name="Ink 614">
                  <a:extLst>
                    <a:ext uri="{FF2B5EF4-FFF2-40B4-BE49-F238E27FC236}">
                      <a16:creationId xmlns:a16="http://schemas.microsoft.com/office/drawing/2014/main" id="{E0410A83-55A7-B82F-ACAB-A3683F28DBA3}"/>
                    </a:ext>
                  </a:extLst>
                </p14:cNvPr>
                <p14:cNvContentPartPr/>
                <p14:nvPr/>
              </p14:nvContentPartPr>
              <p14:xfrm>
                <a:off x="10637962" y="5389977"/>
                <a:ext cx="88560" cy="171720"/>
              </p14:xfrm>
            </p:contentPart>
          </mc:Choice>
          <mc:Fallback xmlns="">
            <p:pic>
              <p:nvPicPr>
                <p:cNvPr id="615" name="Ink 614">
                  <a:extLst>
                    <a:ext uri="{FF2B5EF4-FFF2-40B4-BE49-F238E27FC236}">
                      <a16:creationId xmlns:a16="http://schemas.microsoft.com/office/drawing/2014/main" id="{E0410A83-55A7-B82F-ACAB-A3683F28DBA3}"/>
                    </a:ext>
                  </a:extLst>
                </p:cNvPr>
                <p:cNvPicPr/>
                <p:nvPr/>
              </p:nvPicPr>
              <p:blipFill>
                <a:blip r:embed="rId662"/>
                <a:stretch>
                  <a:fillRect/>
                </a:stretch>
              </p:blipFill>
              <p:spPr>
                <a:xfrm>
                  <a:off x="10622842" y="5374857"/>
                  <a:ext cx="1191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3">
              <p14:nvContentPartPr>
                <p14:cNvPr id="616" name="Ink 615">
                  <a:extLst>
                    <a:ext uri="{FF2B5EF4-FFF2-40B4-BE49-F238E27FC236}">
                      <a16:creationId xmlns:a16="http://schemas.microsoft.com/office/drawing/2014/main" id="{5BE5B674-64C4-B4DC-4CD2-DC26C841480B}"/>
                    </a:ext>
                  </a:extLst>
                </p14:cNvPr>
                <p14:cNvContentPartPr/>
                <p14:nvPr/>
              </p14:nvContentPartPr>
              <p14:xfrm>
                <a:off x="10718962" y="5423457"/>
                <a:ext cx="77400" cy="120600"/>
              </p14:xfrm>
            </p:contentPart>
          </mc:Choice>
          <mc:Fallback xmlns="">
            <p:pic>
              <p:nvPicPr>
                <p:cNvPr id="616" name="Ink 615">
                  <a:extLst>
                    <a:ext uri="{FF2B5EF4-FFF2-40B4-BE49-F238E27FC236}">
                      <a16:creationId xmlns:a16="http://schemas.microsoft.com/office/drawing/2014/main" id="{5BE5B674-64C4-B4DC-4CD2-DC26C841480B}"/>
                    </a:ext>
                  </a:extLst>
                </p:cNvPr>
                <p:cNvPicPr/>
                <p:nvPr/>
              </p:nvPicPr>
              <p:blipFill>
                <a:blip r:embed="rId664"/>
                <a:stretch>
                  <a:fillRect/>
                </a:stretch>
              </p:blipFill>
              <p:spPr>
                <a:xfrm>
                  <a:off x="10703842" y="5408337"/>
                  <a:ext cx="1080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5">
              <p14:nvContentPartPr>
                <p14:cNvPr id="617" name="Ink 616">
                  <a:extLst>
                    <a:ext uri="{FF2B5EF4-FFF2-40B4-BE49-F238E27FC236}">
                      <a16:creationId xmlns:a16="http://schemas.microsoft.com/office/drawing/2014/main" id="{33353E96-6EB0-5BA4-B676-96CC44CBB0C5}"/>
                    </a:ext>
                  </a:extLst>
                </p14:cNvPr>
                <p14:cNvContentPartPr/>
                <p14:nvPr/>
              </p14:nvContentPartPr>
              <p14:xfrm>
                <a:off x="10824082" y="5454057"/>
                <a:ext cx="97560" cy="244080"/>
              </p14:xfrm>
            </p:contentPart>
          </mc:Choice>
          <mc:Fallback xmlns="">
            <p:pic>
              <p:nvPicPr>
                <p:cNvPr id="617" name="Ink 616">
                  <a:extLst>
                    <a:ext uri="{FF2B5EF4-FFF2-40B4-BE49-F238E27FC236}">
                      <a16:creationId xmlns:a16="http://schemas.microsoft.com/office/drawing/2014/main" id="{33353E96-6EB0-5BA4-B676-96CC44CBB0C5}"/>
                    </a:ext>
                  </a:extLst>
                </p:cNvPr>
                <p:cNvPicPr/>
                <p:nvPr/>
              </p:nvPicPr>
              <p:blipFill>
                <a:blip r:embed="rId666"/>
                <a:stretch>
                  <a:fillRect/>
                </a:stretch>
              </p:blipFill>
              <p:spPr>
                <a:xfrm>
                  <a:off x="10808962" y="5438937"/>
                  <a:ext cx="1278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7">
              <p14:nvContentPartPr>
                <p14:cNvPr id="618" name="Ink 617">
                  <a:extLst>
                    <a:ext uri="{FF2B5EF4-FFF2-40B4-BE49-F238E27FC236}">
                      <a16:creationId xmlns:a16="http://schemas.microsoft.com/office/drawing/2014/main" id="{7A02E8F3-C265-D1F3-438C-9936283FB009}"/>
                    </a:ext>
                  </a:extLst>
                </p14:cNvPr>
                <p14:cNvContentPartPr/>
                <p14:nvPr/>
              </p14:nvContentPartPr>
              <p14:xfrm>
                <a:off x="10990402" y="5369097"/>
                <a:ext cx="38160" cy="208080"/>
              </p14:xfrm>
            </p:contentPart>
          </mc:Choice>
          <mc:Fallback xmlns="">
            <p:pic>
              <p:nvPicPr>
                <p:cNvPr id="618" name="Ink 617">
                  <a:extLst>
                    <a:ext uri="{FF2B5EF4-FFF2-40B4-BE49-F238E27FC236}">
                      <a16:creationId xmlns:a16="http://schemas.microsoft.com/office/drawing/2014/main" id="{7A02E8F3-C265-D1F3-438C-9936283FB009}"/>
                    </a:ext>
                  </a:extLst>
                </p:cNvPr>
                <p:cNvPicPr/>
                <p:nvPr/>
              </p:nvPicPr>
              <p:blipFill>
                <a:blip r:embed="rId668"/>
                <a:stretch>
                  <a:fillRect/>
                </a:stretch>
              </p:blipFill>
              <p:spPr>
                <a:xfrm>
                  <a:off x="10974922" y="5353977"/>
                  <a:ext cx="6840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9">
              <p14:nvContentPartPr>
                <p14:cNvPr id="619" name="Ink 618">
                  <a:extLst>
                    <a:ext uri="{FF2B5EF4-FFF2-40B4-BE49-F238E27FC236}">
                      <a16:creationId xmlns:a16="http://schemas.microsoft.com/office/drawing/2014/main" id="{CB7A98E9-85E1-8812-C8A9-829BCCCCFED4}"/>
                    </a:ext>
                  </a:extLst>
                </p14:cNvPr>
                <p14:cNvContentPartPr/>
                <p14:nvPr/>
              </p14:nvContentPartPr>
              <p14:xfrm>
                <a:off x="10962322" y="5446857"/>
                <a:ext cx="117360" cy="18000"/>
              </p14:xfrm>
            </p:contentPart>
          </mc:Choice>
          <mc:Fallback xmlns="">
            <p:pic>
              <p:nvPicPr>
                <p:cNvPr id="619" name="Ink 618">
                  <a:extLst>
                    <a:ext uri="{FF2B5EF4-FFF2-40B4-BE49-F238E27FC236}">
                      <a16:creationId xmlns:a16="http://schemas.microsoft.com/office/drawing/2014/main" id="{CB7A98E9-85E1-8812-C8A9-829BCCCCFED4}"/>
                    </a:ext>
                  </a:extLst>
                </p:cNvPr>
                <p:cNvPicPr/>
                <p:nvPr/>
              </p:nvPicPr>
              <p:blipFill>
                <a:blip r:embed="rId670"/>
                <a:stretch>
                  <a:fillRect/>
                </a:stretch>
              </p:blipFill>
              <p:spPr>
                <a:xfrm>
                  <a:off x="10946842" y="5431737"/>
                  <a:ext cx="1479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1">
              <p14:nvContentPartPr>
                <p14:cNvPr id="620" name="Ink 619">
                  <a:extLst>
                    <a:ext uri="{FF2B5EF4-FFF2-40B4-BE49-F238E27FC236}">
                      <a16:creationId xmlns:a16="http://schemas.microsoft.com/office/drawing/2014/main" id="{6B4A597D-9340-AD7B-94FD-709CB254877D}"/>
                    </a:ext>
                  </a:extLst>
                </p14:cNvPr>
                <p14:cNvContentPartPr/>
                <p14:nvPr/>
              </p14:nvContentPartPr>
              <p14:xfrm>
                <a:off x="11068522" y="5445417"/>
                <a:ext cx="83160" cy="116640"/>
              </p14:xfrm>
            </p:contentPart>
          </mc:Choice>
          <mc:Fallback xmlns="">
            <p:pic>
              <p:nvPicPr>
                <p:cNvPr id="620" name="Ink 619">
                  <a:extLst>
                    <a:ext uri="{FF2B5EF4-FFF2-40B4-BE49-F238E27FC236}">
                      <a16:creationId xmlns:a16="http://schemas.microsoft.com/office/drawing/2014/main" id="{6B4A597D-9340-AD7B-94FD-709CB254877D}"/>
                    </a:ext>
                  </a:extLst>
                </p:cNvPr>
                <p:cNvPicPr/>
                <p:nvPr/>
              </p:nvPicPr>
              <p:blipFill>
                <a:blip r:embed="rId672"/>
                <a:stretch>
                  <a:fillRect/>
                </a:stretch>
              </p:blipFill>
              <p:spPr>
                <a:xfrm>
                  <a:off x="11053402" y="5429937"/>
                  <a:ext cx="1137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3">
              <p14:nvContentPartPr>
                <p14:cNvPr id="621" name="Ink 620">
                  <a:extLst>
                    <a:ext uri="{FF2B5EF4-FFF2-40B4-BE49-F238E27FC236}">
                      <a16:creationId xmlns:a16="http://schemas.microsoft.com/office/drawing/2014/main" id="{D49A8E24-5B03-C09D-3D25-1B1087C6D0C6}"/>
                    </a:ext>
                  </a:extLst>
                </p14:cNvPr>
                <p14:cNvContentPartPr/>
                <p14:nvPr/>
              </p14:nvContentPartPr>
              <p14:xfrm>
                <a:off x="11173282" y="5455857"/>
                <a:ext cx="113400" cy="109440"/>
              </p14:xfrm>
            </p:contentPart>
          </mc:Choice>
          <mc:Fallback xmlns="">
            <p:pic>
              <p:nvPicPr>
                <p:cNvPr id="621" name="Ink 620">
                  <a:extLst>
                    <a:ext uri="{FF2B5EF4-FFF2-40B4-BE49-F238E27FC236}">
                      <a16:creationId xmlns:a16="http://schemas.microsoft.com/office/drawing/2014/main" id="{D49A8E24-5B03-C09D-3D25-1B1087C6D0C6}"/>
                    </a:ext>
                  </a:extLst>
                </p:cNvPr>
                <p:cNvPicPr/>
                <p:nvPr/>
              </p:nvPicPr>
              <p:blipFill>
                <a:blip r:embed="rId674"/>
                <a:stretch>
                  <a:fillRect/>
                </a:stretch>
              </p:blipFill>
              <p:spPr>
                <a:xfrm>
                  <a:off x="11157802" y="5440377"/>
                  <a:ext cx="14400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5">
              <p14:nvContentPartPr>
                <p14:cNvPr id="622" name="Ink 621">
                  <a:extLst>
                    <a:ext uri="{FF2B5EF4-FFF2-40B4-BE49-F238E27FC236}">
                      <a16:creationId xmlns:a16="http://schemas.microsoft.com/office/drawing/2014/main" id="{756932B3-CD41-3729-4BF2-9209942F9EBC}"/>
                    </a:ext>
                  </a:extLst>
                </p14:cNvPr>
                <p14:cNvContentPartPr/>
                <p14:nvPr/>
              </p14:nvContentPartPr>
              <p14:xfrm>
                <a:off x="11332762" y="5425977"/>
                <a:ext cx="148680" cy="123840"/>
              </p14:xfrm>
            </p:contentPart>
          </mc:Choice>
          <mc:Fallback xmlns="">
            <p:pic>
              <p:nvPicPr>
                <p:cNvPr id="622" name="Ink 621">
                  <a:extLst>
                    <a:ext uri="{FF2B5EF4-FFF2-40B4-BE49-F238E27FC236}">
                      <a16:creationId xmlns:a16="http://schemas.microsoft.com/office/drawing/2014/main" id="{756932B3-CD41-3729-4BF2-9209942F9EBC}"/>
                    </a:ext>
                  </a:extLst>
                </p:cNvPr>
                <p:cNvPicPr/>
                <p:nvPr/>
              </p:nvPicPr>
              <p:blipFill>
                <a:blip r:embed="rId676"/>
                <a:stretch>
                  <a:fillRect/>
                </a:stretch>
              </p:blipFill>
              <p:spPr>
                <a:xfrm>
                  <a:off x="11317642" y="5410857"/>
                  <a:ext cx="17928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77">
            <p14:nvContentPartPr>
              <p14:cNvPr id="624" name="Ink 623">
                <a:extLst>
                  <a:ext uri="{FF2B5EF4-FFF2-40B4-BE49-F238E27FC236}">
                    <a16:creationId xmlns:a16="http://schemas.microsoft.com/office/drawing/2014/main" id="{E7BE3803-DE9F-609A-59D9-A3D5E7CA4046}"/>
                  </a:ext>
                </a:extLst>
              </p14:cNvPr>
              <p14:cNvContentPartPr/>
              <p14:nvPr/>
            </p14:nvContentPartPr>
            <p14:xfrm>
              <a:off x="7727002" y="1737777"/>
              <a:ext cx="4230720" cy="4156920"/>
            </p14:xfrm>
          </p:contentPart>
        </mc:Choice>
        <mc:Fallback xmlns="">
          <p:pic>
            <p:nvPicPr>
              <p:cNvPr id="624" name="Ink 623">
                <a:extLst>
                  <a:ext uri="{FF2B5EF4-FFF2-40B4-BE49-F238E27FC236}">
                    <a16:creationId xmlns:a16="http://schemas.microsoft.com/office/drawing/2014/main" id="{E7BE3803-DE9F-609A-59D9-A3D5E7CA4046}"/>
                  </a:ext>
                </a:extLst>
              </p:cNvPr>
              <p:cNvPicPr/>
              <p:nvPr/>
            </p:nvPicPr>
            <p:blipFill>
              <a:blip r:embed="rId678"/>
              <a:stretch>
                <a:fillRect/>
              </a:stretch>
            </p:blipFill>
            <p:spPr>
              <a:xfrm>
                <a:off x="7711882" y="1722657"/>
                <a:ext cx="4261320" cy="418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898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8F218C-2E64-B707-6FEB-58299AF5C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65125"/>
            <a:ext cx="10515600" cy="94116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Saturating antibody model binding distributions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57454-9C58-2432-6DA0-1453D7663876}"/>
              </a:ext>
            </a:extLst>
          </p:cNvPr>
          <p:cNvSpPr txBox="1"/>
          <p:nvPr/>
        </p:nvSpPr>
        <p:spPr>
          <a:xfrm>
            <a:off x="2185988" y="1643063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A0 = 1e-7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A7653E-F4C8-9AE1-FC53-5409157A174F}"/>
              </a:ext>
            </a:extLst>
          </p:cNvPr>
          <p:cNvSpPr txBox="1"/>
          <p:nvPr/>
        </p:nvSpPr>
        <p:spPr>
          <a:xfrm>
            <a:off x="8559099" y="1643063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A0 = 1e-5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2556D62A-F1E4-9B49-10F5-0F4A32B29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67" y="2239686"/>
            <a:ext cx="6508468" cy="3847359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8655C9F5-0E55-1088-9624-35576A2EAA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3975" y="2239686"/>
            <a:ext cx="6071480" cy="375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50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882E8F-0C4E-81CE-21AF-6BCF200E5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5" y="82700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Max number of receptors bound vs ab concentration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8AEFB0A-23A1-145E-9ABE-E5E0E8058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972" y="1850915"/>
            <a:ext cx="5983045" cy="4381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7FB363-3976-8C1C-B858-C3BE3D264BC6}"/>
              </a:ext>
            </a:extLst>
          </p:cNvPr>
          <p:cNvSpPr txBox="1"/>
          <p:nvPr/>
        </p:nvSpPr>
        <p:spPr>
          <a:xfrm>
            <a:off x="2725055" y="3551379"/>
            <a:ext cx="1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qon</a:t>
            </a:r>
            <a:r>
              <a:rPr lang="en-US" dirty="0"/>
              <a:t> = 6.5e3</a:t>
            </a:r>
          </a:p>
        </p:txBody>
      </p:sp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D09C4A69-2D90-35FB-80A9-5271B4E1C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624" y="1897008"/>
            <a:ext cx="5983045" cy="4381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AB6A3F-7E41-3D7F-9391-E0EBB0A7B991}"/>
              </a:ext>
            </a:extLst>
          </p:cNvPr>
          <p:cNvSpPr txBox="1"/>
          <p:nvPr/>
        </p:nvSpPr>
        <p:spPr>
          <a:xfrm>
            <a:off x="6938962" y="3757614"/>
            <a:ext cx="1371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qon</a:t>
            </a:r>
            <a:r>
              <a:rPr lang="en-US" dirty="0"/>
              <a:t> </a:t>
            </a:r>
            <a:r>
              <a:rPr lang="en-US"/>
              <a:t>= 6.5e5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793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19FBE18-6689-DE22-D9AA-87F33443F5A1}"/>
                  </a:ext>
                </a:extLst>
              </p14:cNvPr>
              <p14:cNvContentPartPr/>
              <p14:nvPr/>
            </p14:nvContentPartPr>
            <p14:xfrm>
              <a:off x="2577903" y="2086674"/>
              <a:ext cx="2072160" cy="86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19FBE18-6689-DE22-D9AA-87F33443F5A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2423" y="2071194"/>
                <a:ext cx="21027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4E120DB-5292-113A-DED3-AD376CBB5DEF}"/>
                  </a:ext>
                </a:extLst>
              </p14:cNvPr>
              <p14:cNvContentPartPr/>
              <p14:nvPr/>
            </p14:nvContentPartPr>
            <p14:xfrm>
              <a:off x="2536503" y="2233914"/>
              <a:ext cx="2141280" cy="153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4E120DB-5292-113A-DED3-AD376CBB5D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21383" y="2218434"/>
                <a:ext cx="21718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58DB9D7-F7D9-3DD4-651A-1EFD2FFDBFD5}"/>
                  </a:ext>
                </a:extLst>
              </p14:cNvPr>
              <p14:cNvContentPartPr/>
              <p14:nvPr/>
            </p14:nvContentPartPr>
            <p14:xfrm>
              <a:off x="6244143" y="2096034"/>
              <a:ext cx="2541960" cy="96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58DB9D7-F7D9-3DD4-651A-1EFD2FFDBFD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9023" y="2080914"/>
                <a:ext cx="257256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71B67B7B-B62E-23C1-4E78-24A40A93BA8B}"/>
              </a:ext>
            </a:extLst>
          </p:cNvPr>
          <p:cNvGrpSpPr/>
          <p:nvPr/>
        </p:nvGrpSpPr>
        <p:grpSpPr>
          <a:xfrm>
            <a:off x="5282223" y="2084514"/>
            <a:ext cx="3511440" cy="411480"/>
            <a:chOff x="5282223" y="2084514"/>
            <a:chExt cx="351144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01D6709-208A-5FBD-9B52-11B0BAE994CD}"/>
                    </a:ext>
                  </a:extLst>
                </p14:cNvPr>
                <p14:cNvContentPartPr/>
                <p14:nvPr/>
              </p14:nvContentPartPr>
              <p14:xfrm>
                <a:off x="5282223" y="2084514"/>
                <a:ext cx="398880" cy="3776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01D6709-208A-5FBD-9B52-11B0BAE994C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67103" y="2069394"/>
                  <a:ext cx="4294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7A5AB16-A900-A922-A9D7-50C56B6AB11A}"/>
                    </a:ext>
                  </a:extLst>
                </p14:cNvPr>
                <p14:cNvContentPartPr/>
                <p14:nvPr/>
              </p14:nvContentPartPr>
              <p14:xfrm>
                <a:off x="5403903" y="2284674"/>
                <a:ext cx="273600" cy="4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7A5AB16-A900-A922-A9D7-50C56B6AB11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88423" y="2269554"/>
                  <a:ext cx="3042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5B50980-0EAD-0ABE-4EAA-1139F655E3EB}"/>
                    </a:ext>
                  </a:extLst>
                </p14:cNvPr>
                <p14:cNvContentPartPr/>
                <p14:nvPr/>
              </p14:nvContentPartPr>
              <p14:xfrm>
                <a:off x="5761383" y="2362434"/>
                <a:ext cx="19080" cy="1335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5B50980-0EAD-0ABE-4EAA-1139F655E3E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45903" y="2346954"/>
                  <a:ext cx="49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718B8D4F-93B3-4164-AF25-77F9BF9DD3A5}"/>
                    </a:ext>
                  </a:extLst>
                </p14:cNvPr>
                <p14:cNvContentPartPr/>
                <p14:nvPr/>
              </p14:nvContentPartPr>
              <p14:xfrm>
                <a:off x="5845623" y="2395554"/>
                <a:ext cx="144360" cy="860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718B8D4F-93B3-4164-AF25-77F9BF9DD3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830143" y="2380434"/>
                  <a:ext cx="1749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3DF74DC6-FB2B-E050-91F1-DEE68DB18B22}"/>
                    </a:ext>
                  </a:extLst>
                </p14:cNvPr>
                <p14:cNvContentPartPr/>
                <p14:nvPr/>
              </p14:nvContentPartPr>
              <p14:xfrm>
                <a:off x="6268623" y="2250114"/>
                <a:ext cx="2525040" cy="1638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3DF74DC6-FB2B-E050-91F1-DEE68DB18B2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53143" y="2234994"/>
                  <a:ext cx="2555640" cy="19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6757751-4300-BD59-4D90-97CF258EB8F5}"/>
                  </a:ext>
                </a:extLst>
              </p14:cNvPr>
              <p14:cNvContentPartPr/>
              <p14:nvPr/>
            </p14:nvContentPartPr>
            <p14:xfrm>
              <a:off x="1624983" y="2642514"/>
              <a:ext cx="131400" cy="15080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6757751-4300-BD59-4D90-97CF258EB8F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609863" y="2627394"/>
                <a:ext cx="162000" cy="153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299BD065-335A-DCB8-203E-69C8166A2A65}"/>
              </a:ext>
            </a:extLst>
          </p:cNvPr>
          <p:cNvGrpSpPr/>
          <p:nvPr/>
        </p:nvGrpSpPr>
        <p:grpSpPr>
          <a:xfrm>
            <a:off x="1677543" y="2125914"/>
            <a:ext cx="638640" cy="2060280"/>
            <a:chOff x="1677543" y="2125914"/>
            <a:chExt cx="638640" cy="206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E14320F-3252-AF69-6053-7319FB3785C3}"/>
                    </a:ext>
                  </a:extLst>
                </p14:cNvPr>
                <p14:cNvContentPartPr/>
                <p14:nvPr/>
              </p14:nvContentPartPr>
              <p14:xfrm>
                <a:off x="1677543" y="2125914"/>
                <a:ext cx="369000" cy="365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E14320F-3252-AF69-6053-7319FB3785C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62423" y="2110794"/>
                  <a:ext cx="3996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96F29241-E330-EAA2-26E3-32A686BE64A6}"/>
                    </a:ext>
                  </a:extLst>
                </p14:cNvPr>
                <p14:cNvContentPartPr/>
                <p14:nvPr/>
              </p14:nvContentPartPr>
              <p14:xfrm>
                <a:off x="1752423" y="2322474"/>
                <a:ext cx="264240" cy="11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96F29241-E330-EAA2-26E3-32A686BE64A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37303" y="2306994"/>
                  <a:ext cx="2948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D568771-4545-0F39-C46B-514BBD9612F4}"/>
                    </a:ext>
                  </a:extLst>
                </p14:cNvPr>
                <p14:cNvContentPartPr/>
                <p14:nvPr/>
              </p14:nvContentPartPr>
              <p14:xfrm>
                <a:off x="2070663" y="2475474"/>
                <a:ext cx="116280" cy="83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D568771-4545-0F39-C46B-514BBD9612F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55183" y="2459994"/>
                  <a:ext cx="1468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AB6D34A-9678-9198-EB30-10F8F1253399}"/>
                    </a:ext>
                  </a:extLst>
                </p14:cNvPr>
                <p14:cNvContentPartPr/>
                <p14:nvPr/>
              </p14:nvContentPartPr>
              <p14:xfrm>
                <a:off x="2197743" y="2486994"/>
                <a:ext cx="118440" cy="716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AB6D34A-9678-9198-EB30-10F8F12533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82623" y="2471874"/>
                  <a:ext cx="1486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E350036-2DB9-187C-2AEA-BB1034918C73}"/>
                    </a:ext>
                  </a:extLst>
                </p14:cNvPr>
                <p14:cNvContentPartPr/>
                <p14:nvPr/>
              </p14:nvContentPartPr>
              <p14:xfrm>
                <a:off x="2072463" y="2686074"/>
                <a:ext cx="67680" cy="15001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E350036-2DB9-187C-2AEA-BB1034918C7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57343" y="2670954"/>
                  <a:ext cx="98280" cy="153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1F0260B-B6DC-AEE5-B706-2A3CC59AA8D8}"/>
                    </a:ext>
                  </a:extLst>
                </p14:cNvPr>
                <p14:cNvContentPartPr/>
                <p14:nvPr/>
              </p14:nvContentPartPr>
              <p14:xfrm>
                <a:off x="2166063" y="2701554"/>
                <a:ext cx="109080" cy="185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1F0260B-B6DC-AEE5-B706-2A3CC59AA8D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150943" y="2686434"/>
                  <a:ext cx="139320" cy="21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AFC1D1E-1A9E-8CD5-D7BC-A44BB1B59B04}"/>
                  </a:ext>
                </a:extLst>
              </p14:cNvPr>
              <p14:cNvContentPartPr/>
              <p14:nvPr/>
            </p14:nvContentPartPr>
            <p14:xfrm>
              <a:off x="1516623" y="4082874"/>
              <a:ext cx="187560" cy="99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AFC1D1E-1A9E-8CD5-D7BC-A44BB1B59B0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501503" y="4067754"/>
                <a:ext cx="218160" cy="12996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21E5B023-AAF8-8BA6-7B3C-AC03A6D94218}"/>
              </a:ext>
            </a:extLst>
          </p:cNvPr>
          <p:cNvGrpSpPr/>
          <p:nvPr/>
        </p:nvGrpSpPr>
        <p:grpSpPr>
          <a:xfrm>
            <a:off x="1480983" y="4525674"/>
            <a:ext cx="7338240" cy="629280"/>
            <a:chOff x="1480983" y="4525674"/>
            <a:chExt cx="7338240" cy="62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6492B89-9CD6-7815-FF47-095637D9066B}"/>
                    </a:ext>
                  </a:extLst>
                </p14:cNvPr>
                <p14:cNvContentPartPr/>
                <p14:nvPr/>
              </p14:nvContentPartPr>
              <p14:xfrm>
                <a:off x="1480983" y="4525674"/>
                <a:ext cx="228600" cy="3574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6492B89-9CD6-7815-FF47-095637D9066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65863" y="4510194"/>
                  <a:ext cx="25920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3B7F58C-C659-988A-CBFE-CCE7CED1446D}"/>
                    </a:ext>
                  </a:extLst>
                </p14:cNvPr>
                <p14:cNvContentPartPr/>
                <p14:nvPr/>
              </p14:nvContentPartPr>
              <p14:xfrm>
                <a:off x="1705623" y="4554474"/>
                <a:ext cx="155520" cy="3765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83B7F58C-C659-988A-CBFE-CCE7CED1446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690503" y="4539354"/>
                  <a:ext cx="186120" cy="40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E230D12-01B0-19E3-A694-5E9DDBC1B06D}"/>
                    </a:ext>
                  </a:extLst>
                </p14:cNvPr>
                <p14:cNvContentPartPr/>
                <p14:nvPr/>
              </p14:nvContentPartPr>
              <p14:xfrm>
                <a:off x="1585743" y="4747074"/>
                <a:ext cx="271800" cy="6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E230D12-01B0-19E3-A694-5E9DDBC1B06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70623" y="4731594"/>
                  <a:ext cx="3024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E51A506D-D158-B125-880D-FE3A6CD628C8}"/>
                    </a:ext>
                  </a:extLst>
                </p14:cNvPr>
                <p14:cNvContentPartPr/>
                <p14:nvPr/>
              </p14:nvContentPartPr>
              <p14:xfrm>
                <a:off x="1922703" y="4857594"/>
                <a:ext cx="116280" cy="792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E51A506D-D158-B125-880D-FE3A6CD628C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07583" y="4842474"/>
                  <a:ext cx="14688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2C2AC366-686B-8122-749F-CCFC7F50CC08}"/>
                    </a:ext>
                  </a:extLst>
                </p14:cNvPr>
                <p14:cNvContentPartPr/>
                <p14:nvPr/>
              </p14:nvContentPartPr>
              <p14:xfrm>
                <a:off x="2164263" y="4847874"/>
                <a:ext cx="37800" cy="1198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2C2AC366-686B-8122-749F-CCFC7F50CC0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48783" y="4832754"/>
                  <a:ext cx="68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164D3215-E384-6E7E-DBA9-DB720CB92BEB}"/>
                    </a:ext>
                  </a:extLst>
                </p14:cNvPr>
                <p14:cNvContentPartPr/>
                <p14:nvPr/>
              </p14:nvContentPartPr>
              <p14:xfrm>
                <a:off x="2534703" y="4769034"/>
                <a:ext cx="2390400" cy="28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164D3215-E384-6E7E-DBA9-DB720CB92BE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519583" y="4753914"/>
                  <a:ext cx="242100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BB55FD50-FCC3-E59A-12F5-949E1932A1E3}"/>
                    </a:ext>
                  </a:extLst>
                </p14:cNvPr>
                <p14:cNvContentPartPr/>
                <p14:nvPr/>
              </p14:nvContentPartPr>
              <p14:xfrm>
                <a:off x="2503023" y="4694154"/>
                <a:ext cx="155520" cy="82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BB55FD50-FCC3-E59A-12F5-949E1932A1E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487543" y="4678674"/>
                  <a:ext cx="1861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F029A355-FD49-5AD9-BD6A-466509A774BE}"/>
                    </a:ext>
                  </a:extLst>
                </p14:cNvPr>
                <p14:cNvContentPartPr/>
                <p14:nvPr/>
              </p14:nvContentPartPr>
              <p14:xfrm>
                <a:off x="2562783" y="5031834"/>
                <a:ext cx="2562480" cy="205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029A355-FD49-5AD9-BD6A-466509A774B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47663" y="5016714"/>
                  <a:ext cx="259308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1557E73-50CB-DDCA-63B4-CEAB1E1CF12E}"/>
                    </a:ext>
                  </a:extLst>
                </p14:cNvPr>
                <p14:cNvContentPartPr/>
                <p14:nvPr/>
              </p14:nvContentPartPr>
              <p14:xfrm>
                <a:off x="4941663" y="4804674"/>
                <a:ext cx="2160" cy="165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1557E73-50CB-DDCA-63B4-CEAB1E1CF12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926183" y="4789554"/>
                  <a:ext cx="327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DA2DD0C-6A36-D940-555D-1FBB25A5111F}"/>
                    </a:ext>
                  </a:extLst>
                </p14:cNvPr>
                <p14:cNvContentPartPr/>
                <p14:nvPr/>
              </p14:nvContentPartPr>
              <p14:xfrm>
                <a:off x="4928343" y="4777674"/>
                <a:ext cx="84600" cy="10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DA2DD0C-6A36-D940-555D-1FBB25A5111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13223" y="4762554"/>
                  <a:ext cx="115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16CCCA10-52AA-60E2-FB71-A73A7A3D7E76}"/>
                    </a:ext>
                  </a:extLst>
                </p14:cNvPr>
                <p14:cNvContentPartPr/>
                <p14:nvPr/>
              </p14:nvContentPartPr>
              <p14:xfrm>
                <a:off x="4975143" y="5058834"/>
                <a:ext cx="172440" cy="96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16CCCA10-52AA-60E2-FB71-A73A7A3D7E7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60023" y="5043714"/>
                  <a:ext cx="2030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45589638-9429-3EA8-80FA-544441AAD887}"/>
                    </a:ext>
                  </a:extLst>
                </p14:cNvPr>
                <p14:cNvContentPartPr/>
                <p14:nvPr/>
              </p14:nvContentPartPr>
              <p14:xfrm>
                <a:off x="5284023" y="4723314"/>
                <a:ext cx="340920" cy="303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45589638-9429-3EA8-80FA-544441AAD88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68903" y="4708194"/>
                  <a:ext cx="3715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F9B9311-7AF5-B299-8C63-9918CE750B08}"/>
                    </a:ext>
                  </a:extLst>
                </p14:cNvPr>
                <p14:cNvContentPartPr/>
                <p14:nvPr/>
              </p14:nvContentPartPr>
              <p14:xfrm>
                <a:off x="5357103" y="4929954"/>
                <a:ext cx="176400" cy="4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F9B9311-7AF5-B299-8C63-9918CE750B0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341983" y="4914474"/>
                  <a:ext cx="2066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DC225F0-2DCC-83E6-D30E-23F2B9591049}"/>
                    </a:ext>
                  </a:extLst>
                </p14:cNvPr>
                <p14:cNvContentPartPr/>
                <p14:nvPr/>
              </p14:nvContentPartPr>
              <p14:xfrm>
                <a:off x="5739063" y="4990794"/>
                <a:ext cx="20880" cy="118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2DC225F0-2DCC-83E6-D30E-23F2B959104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23583" y="4975674"/>
                  <a:ext cx="514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2B88AE3-AB49-E914-7E81-4FEC5CCB81DE}"/>
                    </a:ext>
                  </a:extLst>
                </p14:cNvPr>
                <p14:cNvContentPartPr/>
                <p14:nvPr/>
              </p14:nvContentPartPr>
              <p14:xfrm>
                <a:off x="5875503" y="5006994"/>
                <a:ext cx="7920" cy="117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2B88AE3-AB49-E914-7E81-4FEC5CCB81D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60383" y="4991514"/>
                  <a:ext cx="38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8FA65CE6-4004-C485-B937-5D7FEB5B31C9}"/>
                    </a:ext>
                  </a:extLst>
                </p14:cNvPr>
                <p14:cNvContentPartPr/>
                <p14:nvPr/>
              </p14:nvContentPartPr>
              <p14:xfrm>
                <a:off x="6133623" y="4834554"/>
                <a:ext cx="2685600" cy="39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8FA65CE6-4004-C485-B937-5D7FEB5B31C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118503" y="4819434"/>
                  <a:ext cx="271620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BADFF107-57C4-C87D-9406-FCDF97BB087F}"/>
                    </a:ext>
                  </a:extLst>
                </p14:cNvPr>
                <p14:cNvContentPartPr/>
                <p14:nvPr/>
              </p14:nvContentPartPr>
              <p14:xfrm>
                <a:off x="6236583" y="5119314"/>
                <a:ext cx="2582640" cy="234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BADFF107-57C4-C87D-9406-FCDF97BB087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21463" y="5104194"/>
                  <a:ext cx="2613240" cy="5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1DE9886-0628-9F4D-526D-499A53256A11}"/>
              </a:ext>
            </a:extLst>
          </p:cNvPr>
          <p:cNvGrpSpPr/>
          <p:nvPr/>
        </p:nvGrpSpPr>
        <p:grpSpPr>
          <a:xfrm>
            <a:off x="6088983" y="4726914"/>
            <a:ext cx="241920" cy="94680"/>
            <a:chOff x="6088983" y="4726914"/>
            <a:chExt cx="241920" cy="9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E0E2E034-36CB-B746-A552-1C2FFB1A440B}"/>
                    </a:ext>
                  </a:extLst>
                </p14:cNvPr>
                <p14:cNvContentPartPr/>
                <p14:nvPr/>
              </p14:nvContentPartPr>
              <p14:xfrm>
                <a:off x="6088983" y="4821234"/>
                <a:ext cx="7920" cy="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E0E2E034-36CB-B746-A552-1C2FFB1A440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073503" y="4805754"/>
                  <a:ext cx="38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921AAAB8-5FEF-AE27-BA4C-8ACBF6844EBA}"/>
                    </a:ext>
                  </a:extLst>
                </p14:cNvPr>
                <p14:cNvContentPartPr/>
                <p14:nvPr/>
              </p14:nvContentPartPr>
              <p14:xfrm>
                <a:off x="6088983" y="4726914"/>
                <a:ext cx="241920" cy="9468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921AAAB8-5FEF-AE27-BA4C-8ACBF6844EB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073503" y="4711434"/>
                  <a:ext cx="272160" cy="12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7752958-28EA-C10A-9E63-C8616E78E583}"/>
                  </a:ext>
                </a:extLst>
              </p14:cNvPr>
              <p14:cNvContentPartPr/>
              <p14:nvPr/>
            </p14:nvContentPartPr>
            <p14:xfrm>
              <a:off x="8581623" y="5180154"/>
              <a:ext cx="200520" cy="1274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7752958-28EA-C10A-9E63-C8616E78E58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566503" y="5165034"/>
                <a:ext cx="231120" cy="158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B3C7E19-05EF-52C3-444F-A0641C1B90FB}"/>
              </a:ext>
            </a:extLst>
          </p:cNvPr>
          <p:cNvGrpSpPr/>
          <p:nvPr/>
        </p:nvGrpSpPr>
        <p:grpSpPr>
          <a:xfrm>
            <a:off x="9004623" y="4760394"/>
            <a:ext cx="591840" cy="473040"/>
            <a:chOff x="9004623" y="4760394"/>
            <a:chExt cx="59184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99C6F0A1-E99F-1159-9C0D-B31674DCA38E}"/>
                    </a:ext>
                  </a:extLst>
                </p14:cNvPr>
                <p14:cNvContentPartPr/>
                <p14:nvPr/>
              </p14:nvContentPartPr>
              <p14:xfrm>
                <a:off x="9006783" y="4760394"/>
                <a:ext cx="241920" cy="4039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99C6F0A1-E99F-1159-9C0D-B31674DCA38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991303" y="4745274"/>
                  <a:ext cx="27216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22E1A547-5EF8-DF1E-7E14-6142471C31CD}"/>
                    </a:ext>
                  </a:extLst>
                </p14:cNvPr>
                <p14:cNvContentPartPr/>
                <p14:nvPr/>
              </p14:nvContentPartPr>
              <p14:xfrm>
                <a:off x="9004623" y="5007714"/>
                <a:ext cx="271800" cy="9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22E1A547-5EF8-DF1E-7E14-6142471C31C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989503" y="4992594"/>
                  <a:ext cx="3024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012ABCA5-D3AF-3CF1-EEA0-F0C761CBF28E}"/>
                    </a:ext>
                  </a:extLst>
                </p14:cNvPr>
                <p14:cNvContentPartPr/>
                <p14:nvPr/>
              </p14:nvContentPartPr>
              <p14:xfrm>
                <a:off x="9321063" y="5105994"/>
                <a:ext cx="112680" cy="1015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012ABCA5-D3AF-3CF1-EEA0-F0C761CBF28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305943" y="5090874"/>
                  <a:ext cx="1432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A218A0C-0E50-1257-85B6-7F0B9FFB70CA}"/>
                    </a:ext>
                  </a:extLst>
                </p14:cNvPr>
                <p14:cNvContentPartPr/>
                <p14:nvPr/>
              </p14:nvContentPartPr>
              <p14:xfrm>
                <a:off x="9568023" y="5094474"/>
                <a:ext cx="28440" cy="1389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A218A0C-0E50-1257-85B6-7F0B9FFB70C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9552903" y="5079354"/>
                  <a:ext cx="59040" cy="16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010786A-A408-ED71-5A4E-3813C42C7B3B}"/>
                  </a:ext>
                </a:extLst>
              </p14:cNvPr>
              <p14:cNvContentPartPr/>
              <p14:nvPr/>
            </p14:nvContentPartPr>
            <p14:xfrm>
              <a:off x="5201583" y="2695434"/>
              <a:ext cx="90000" cy="1848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010786A-A408-ED71-5A4E-3813C42C7B3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5186463" y="2679954"/>
                <a:ext cx="120600" cy="18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23D80A3-3288-A524-3A81-58BB8DFECDAE}"/>
                  </a:ext>
                </a:extLst>
              </p14:cNvPr>
              <p14:cNvContentPartPr/>
              <p14:nvPr/>
            </p14:nvContentPartPr>
            <p14:xfrm>
              <a:off x="5680743" y="2737194"/>
              <a:ext cx="151920" cy="16160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23D80A3-3288-A524-3A81-58BB8DFECDA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665623" y="2722074"/>
                <a:ext cx="182520" cy="16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5F4EB340-3F7B-A8C3-FCE6-CB702A800B12}"/>
                  </a:ext>
                </a:extLst>
              </p14:cNvPr>
              <p14:cNvContentPartPr/>
              <p14:nvPr/>
            </p14:nvContentPartPr>
            <p14:xfrm>
              <a:off x="9025503" y="2499594"/>
              <a:ext cx="174600" cy="20246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5F4EB340-3F7B-A8C3-FCE6-CB702A800B1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010023" y="2484114"/>
                <a:ext cx="204840" cy="20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118A0D1F-DCCD-46C9-347B-1967994D01AD}"/>
                  </a:ext>
                </a:extLst>
              </p14:cNvPr>
              <p14:cNvContentPartPr/>
              <p14:nvPr/>
            </p14:nvContentPartPr>
            <p14:xfrm>
              <a:off x="9489543" y="2292594"/>
              <a:ext cx="24840" cy="147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118A0D1F-DCCD-46C9-347B-1967994D01A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474423" y="2277114"/>
                <a:ext cx="550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08128AC9-FDD8-3E3E-41DC-01A11BA2F296}"/>
                  </a:ext>
                </a:extLst>
              </p14:cNvPr>
              <p14:cNvContentPartPr/>
              <p14:nvPr/>
            </p14:nvContentPartPr>
            <p14:xfrm>
              <a:off x="9446343" y="2539914"/>
              <a:ext cx="211680" cy="19944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08128AC9-FDD8-3E3E-41DC-01A11BA2F29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431223" y="2524794"/>
                <a:ext cx="242280" cy="20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468D09F0-1A8A-AF6F-F660-3FEC403AE47E}"/>
                  </a:ext>
                </a:extLst>
              </p14:cNvPr>
              <p14:cNvContentPartPr/>
              <p14:nvPr/>
            </p14:nvContentPartPr>
            <p14:xfrm>
              <a:off x="5815743" y="2768154"/>
              <a:ext cx="138960" cy="2286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468D09F0-1A8A-AF6F-F660-3FEC403AE47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800263" y="2752674"/>
                <a:ext cx="169200" cy="25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AA508E46-F4C0-547D-FB66-EB511D5E01A3}"/>
              </a:ext>
            </a:extLst>
          </p:cNvPr>
          <p:cNvGrpSpPr/>
          <p:nvPr/>
        </p:nvGrpSpPr>
        <p:grpSpPr>
          <a:xfrm>
            <a:off x="4984503" y="4454394"/>
            <a:ext cx="408600" cy="129240"/>
            <a:chOff x="4984503" y="4454394"/>
            <a:chExt cx="40860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56FC9E9-947F-DEFB-14E8-6C3DD48B65F4}"/>
                    </a:ext>
                  </a:extLst>
                </p14:cNvPr>
                <p14:cNvContentPartPr/>
                <p14:nvPr/>
              </p14:nvContentPartPr>
              <p14:xfrm>
                <a:off x="5349543" y="4560234"/>
                <a:ext cx="43560" cy="90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56FC9E9-947F-DEFB-14E8-6C3DD48B65F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334423" y="4545114"/>
                  <a:ext cx="73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B4CD9D5C-D689-308C-BDB6-9F53E8C483C5}"/>
                    </a:ext>
                  </a:extLst>
                </p14:cNvPr>
                <p14:cNvContentPartPr/>
                <p14:nvPr/>
              </p14:nvContentPartPr>
              <p14:xfrm>
                <a:off x="4984503" y="4454394"/>
                <a:ext cx="211680" cy="1292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B4CD9D5C-D689-308C-BDB6-9F53E8C483C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69383" y="4439274"/>
                  <a:ext cx="242280" cy="15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2B90FF5-07A3-BB40-7C5B-33C9AF000D93}"/>
                  </a:ext>
                </a:extLst>
              </p14:cNvPr>
              <p14:cNvContentPartPr/>
              <p14:nvPr/>
            </p14:nvContentPartPr>
            <p14:xfrm>
              <a:off x="8892303" y="4380234"/>
              <a:ext cx="331560" cy="14580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2B90FF5-07A3-BB40-7C5B-33C9AF000D9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877183" y="4365114"/>
                <a:ext cx="362160" cy="176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2" name="Group 131">
            <a:extLst>
              <a:ext uri="{FF2B5EF4-FFF2-40B4-BE49-F238E27FC236}">
                <a16:creationId xmlns:a16="http://schemas.microsoft.com/office/drawing/2014/main" id="{7AA1F946-80E1-980D-61E8-770646BE731A}"/>
              </a:ext>
            </a:extLst>
          </p:cNvPr>
          <p:cNvGrpSpPr/>
          <p:nvPr/>
        </p:nvGrpSpPr>
        <p:grpSpPr>
          <a:xfrm>
            <a:off x="8961783" y="1997034"/>
            <a:ext cx="775080" cy="622440"/>
            <a:chOff x="8961783" y="1997034"/>
            <a:chExt cx="775080" cy="62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CB4C68F-2CC1-1ED1-8B55-0AFF519065BE}"/>
                    </a:ext>
                  </a:extLst>
                </p14:cNvPr>
                <p14:cNvContentPartPr/>
                <p14:nvPr/>
              </p14:nvContentPartPr>
              <p14:xfrm>
                <a:off x="8961783" y="1997034"/>
                <a:ext cx="298080" cy="3236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CB4C68F-2CC1-1ED1-8B55-0AFF519065B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946303" y="1981914"/>
                  <a:ext cx="3283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084CE672-9207-A644-3A2E-87FF482CFB79}"/>
                    </a:ext>
                  </a:extLst>
                </p14:cNvPr>
                <p14:cNvContentPartPr/>
                <p14:nvPr/>
              </p14:nvContentPartPr>
              <p14:xfrm>
                <a:off x="9012183" y="2185674"/>
                <a:ext cx="206280" cy="14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084CE672-9207-A644-3A2E-87FF482CFB7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8997063" y="2170554"/>
                  <a:ext cx="2368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7D5E098-5DD0-EC19-3F97-A2AD5CE7E9F3}"/>
                    </a:ext>
                  </a:extLst>
                </p14:cNvPr>
                <p14:cNvContentPartPr/>
                <p14:nvPr/>
              </p14:nvContentPartPr>
              <p14:xfrm>
                <a:off x="9294783" y="2279994"/>
                <a:ext cx="125640" cy="86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7D5E098-5DD0-EC19-3F97-A2AD5CE7E9F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279663" y="2264874"/>
                  <a:ext cx="1562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A439A690-5E18-2747-46A2-CF2E2249540F}"/>
                    </a:ext>
                  </a:extLst>
                </p14:cNvPr>
                <p14:cNvContentPartPr/>
                <p14:nvPr/>
              </p14:nvContentPartPr>
              <p14:xfrm>
                <a:off x="9476223" y="2287554"/>
                <a:ext cx="159480" cy="78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A439A690-5E18-2747-46A2-CF2E2249540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461103" y="2272434"/>
                  <a:ext cx="19008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ACBA2913-490F-BED6-C3F0-C4AAB11ED71D}"/>
                    </a:ext>
                  </a:extLst>
                </p14:cNvPr>
                <p14:cNvContentPartPr/>
                <p14:nvPr/>
              </p14:nvContentPartPr>
              <p14:xfrm>
                <a:off x="9459663" y="2505354"/>
                <a:ext cx="277200" cy="1141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ACBA2913-490F-BED6-C3F0-C4AAB11ED71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444183" y="2489874"/>
                  <a:ext cx="30780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CC97122-4C3D-F805-A272-C33E287B5A17}"/>
              </a:ext>
            </a:extLst>
          </p:cNvPr>
          <p:cNvGrpSpPr/>
          <p:nvPr/>
        </p:nvGrpSpPr>
        <p:grpSpPr>
          <a:xfrm>
            <a:off x="1591503" y="673674"/>
            <a:ext cx="470160" cy="594360"/>
            <a:chOff x="1591503" y="673674"/>
            <a:chExt cx="470160" cy="59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04D404E-52E5-3459-7B15-9E8C45576C02}"/>
                    </a:ext>
                  </a:extLst>
                </p14:cNvPr>
                <p14:cNvContentPartPr/>
                <p14:nvPr/>
              </p14:nvContentPartPr>
              <p14:xfrm>
                <a:off x="1591503" y="673674"/>
                <a:ext cx="195120" cy="594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04D404E-52E5-3459-7B15-9E8C45576C0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576023" y="658194"/>
                  <a:ext cx="22536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D8B0B2DB-E4E3-D0F4-BFE9-9AE15C900F08}"/>
                    </a:ext>
                  </a:extLst>
                </p14:cNvPr>
                <p14:cNvContentPartPr/>
                <p14:nvPr/>
              </p14:nvContentPartPr>
              <p14:xfrm>
                <a:off x="1780503" y="1026834"/>
                <a:ext cx="281160" cy="22572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D8B0B2DB-E4E3-D0F4-BFE9-9AE15C900F08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765023" y="1011354"/>
                  <a:ext cx="311760" cy="256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D3B11E66-FCE4-09E9-03B5-F114E9B376A2}"/>
              </a:ext>
            </a:extLst>
          </p:cNvPr>
          <p:cNvGrpSpPr/>
          <p:nvPr/>
        </p:nvGrpSpPr>
        <p:grpSpPr>
          <a:xfrm>
            <a:off x="5169903" y="611394"/>
            <a:ext cx="468360" cy="590040"/>
            <a:chOff x="5169903" y="611394"/>
            <a:chExt cx="468360" cy="5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DD63267-C10C-ED22-B62E-E74744F65D49}"/>
                    </a:ext>
                  </a:extLst>
                </p14:cNvPr>
                <p14:cNvContentPartPr/>
                <p14:nvPr/>
              </p14:nvContentPartPr>
              <p14:xfrm>
                <a:off x="5169903" y="611394"/>
                <a:ext cx="223200" cy="5900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DD63267-C10C-ED22-B62E-E74744F65D4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154783" y="596274"/>
                  <a:ext cx="25344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576A8828-95FD-ACB8-1991-0EF2B9E4F2CF}"/>
                    </a:ext>
                  </a:extLst>
                </p14:cNvPr>
                <p14:cNvContentPartPr/>
                <p14:nvPr/>
              </p14:nvContentPartPr>
              <p14:xfrm>
                <a:off x="5405703" y="961314"/>
                <a:ext cx="232560" cy="235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76A8828-95FD-ACB8-1991-0EF2B9E4F2C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90583" y="946194"/>
                  <a:ext cx="26280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F876A29-2760-3D8D-3DAC-8CF22CA01C4E}"/>
              </a:ext>
            </a:extLst>
          </p:cNvPr>
          <p:cNvGrpSpPr/>
          <p:nvPr/>
        </p:nvGrpSpPr>
        <p:grpSpPr>
          <a:xfrm>
            <a:off x="8982303" y="703554"/>
            <a:ext cx="473760" cy="534600"/>
            <a:chOff x="8982303" y="703554"/>
            <a:chExt cx="47376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786FEB81-5774-F1BF-C5F7-588CC4759D17}"/>
                    </a:ext>
                  </a:extLst>
                </p14:cNvPr>
                <p14:cNvContentPartPr/>
                <p14:nvPr/>
              </p14:nvContentPartPr>
              <p14:xfrm>
                <a:off x="8982303" y="703554"/>
                <a:ext cx="213840" cy="534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786FEB81-5774-F1BF-C5F7-588CC4759D1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967183" y="688074"/>
                  <a:ext cx="24408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BE6DBA2-3DF3-1775-F942-4DE3101474E5}"/>
                    </a:ext>
                  </a:extLst>
                </p14:cNvPr>
                <p14:cNvContentPartPr/>
                <p14:nvPr/>
              </p14:nvContentPartPr>
              <p14:xfrm>
                <a:off x="9193623" y="1017114"/>
                <a:ext cx="262440" cy="2084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BE6DBA2-3DF3-1775-F942-4DE3101474E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178503" y="1001994"/>
                  <a:ext cx="29304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321BB894-4D5A-6FD6-6C44-8603D83AAAE6}"/>
              </a:ext>
            </a:extLst>
          </p:cNvPr>
          <p:cNvGrpSpPr/>
          <p:nvPr/>
        </p:nvGrpSpPr>
        <p:grpSpPr>
          <a:xfrm>
            <a:off x="5029503" y="1243554"/>
            <a:ext cx="185760" cy="321480"/>
            <a:chOff x="5029503" y="1243554"/>
            <a:chExt cx="18576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704782F-AF81-A50A-C4B1-35B8FD7C380F}"/>
                    </a:ext>
                  </a:extLst>
                </p14:cNvPr>
                <p14:cNvContentPartPr/>
                <p14:nvPr/>
              </p14:nvContentPartPr>
              <p14:xfrm>
                <a:off x="5029503" y="1243554"/>
                <a:ext cx="185760" cy="1062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704782F-AF81-A50A-C4B1-35B8FD7C380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014383" y="1228074"/>
                  <a:ext cx="21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7477C36-AF12-073D-5AF9-D1C876FC92BE}"/>
                    </a:ext>
                  </a:extLst>
                </p14:cNvPr>
                <p14:cNvContentPartPr/>
                <p14:nvPr/>
              </p14:nvContentPartPr>
              <p14:xfrm>
                <a:off x="5048223" y="1359474"/>
                <a:ext cx="45360" cy="2055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7477C36-AF12-073D-5AF9-D1C876FC92BE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033103" y="1343994"/>
                  <a:ext cx="7596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DA3A761B-4635-6CFC-EA16-76FD5A8D61A4}"/>
              </a:ext>
            </a:extLst>
          </p:cNvPr>
          <p:cNvGrpSpPr/>
          <p:nvPr/>
        </p:nvGrpSpPr>
        <p:grpSpPr>
          <a:xfrm>
            <a:off x="8860623" y="1244274"/>
            <a:ext cx="683640" cy="324720"/>
            <a:chOff x="8860623" y="1244274"/>
            <a:chExt cx="68364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491DC565-B42E-CF87-1F14-2FA6BC41C842}"/>
                    </a:ext>
                  </a:extLst>
                </p14:cNvPr>
                <p14:cNvContentPartPr/>
                <p14:nvPr/>
              </p14:nvContentPartPr>
              <p14:xfrm>
                <a:off x="8860623" y="1252194"/>
                <a:ext cx="200520" cy="11016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491DC565-B42E-CF87-1F14-2FA6BC41C84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845503" y="1236714"/>
                  <a:ext cx="231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6358BA16-017E-1118-D066-765A6DF980F0}"/>
                    </a:ext>
                  </a:extLst>
                </p14:cNvPr>
                <p14:cNvContentPartPr/>
                <p14:nvPr/>
              </p14:nvContentPartPr>
              <p14:xfrm>
                <a:off x="8860623" y="1374234"/>
                <a:ext cx="90000" cy="1947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6358BA16-017E-1118-D066-765A6DF980F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845503" y="1359114"/>
                  <a:ext cx="120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AC900048-2F1D-0C38-9311-61E17D9BB799}"/>
                    </a:ext>
                  </a:extLst>
                </p14:cNvPr>
                <p14:cNvContentPartPr/>
                <p14:nvPr/>
              </p14:nvContentPartPr>
              <p14:xfrm>
                <a:off x="9366063" y="1244274"/>
                <a:ext cx="178200" cy="11088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AC900048-2F1D-0C38-9311-61E17D9BB79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350583" y="1229154"/>
                  <a:ext cx="208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6332526-9CA9-BC9E-EC5F-C6BEAD78629C}"/>
                    </a:ext>
                  </a:extLst>
                </p14:cNvPr>
                <p14:cNvContentPartPr/>
                <p14:nvPr/>
              </p14:nvContentPartPr>
              <p14:xfrm>
                <a:off x="9493143" y="1356954"/>
                <a:ext cx="26640" cy="2055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6332526-9CA9-BC9E-EC5F-C6BEAD78629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478023" y="1341834"/>
                  <a:ext cx="5688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FE2F846D-F92B-6A83-E03C-FC629E67EEFD}"/>
              </a:ext>
            </a:extLst>
          </p:cNvPr>
          <p:cNvGrpSpPr/>
          <p:nvPr/>
        </p:nvGrpSpPr>
        <p:grpSpPr>
          <a:xfrm>
            <a:off x="9202042" y="5612059"/>
            <a:ext cx="470160" cy="594360"/>
            <a:chOff x="1591503" y="673674"/>
            <a:chExt cx="470160" cy="59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5C7790FF-8BE5-A27F-D96A-9C2BCCF56340}"/>
                    </a:ext>
                  </a:extLst>
                </p14:cNvPr>
                <p14:cNvContentPartPr/>
                <p14:nvPr/>
              </p14:nvContentPartPr>
              <p14:xfrm>
                <a:off x="1591503" y="673674"/>
                <a:ext cx="195120" cy="59436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5C7790FF-8BE5-A27F-D96A-9C2BCCF5634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576023" y="658194"/>
                  <a:ext cx="22536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CD13974F-F009-A4DD-C527-3BB6B54F6528}"/>
                    </a:ext>
                  </a:extLst>
                </p14:cNvPr>
                <p14:cNvContentPartPr/>
                <p14:nvPr/>
              </p14:nvContentPartPr>
              <p14:xfrm>
                <a:off x="1780503" y="1026834"/>
                <a:ext cx="281160" cy="2257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CD13974F-F009-A4DD-C527-3BB6B54F652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765383" y="1011714"/>
                  <a:ext cx="31140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F99F544-D463-CE2B-5341-5D7737C7DB72}"/>
              </a:ext>
            </a:extLst>
          </p:cNvPr>
          <p:cNvGrpSpPr/>
          <p:nvPr/>
        </p:nvGrpSpPr>
        <p:grpSpPr>
          <a:xfrm>
            <a:off x="5310303" y="5571834"/>
            <a:ext cx="470160" cy="594360"/>
            <a:chOff x="1591503" y="673674"/>
            <a:chExt cx="470160" cy="59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C3CE3B1-B30C-BECE-FE52-EEA446AAA8F7}"/>
                    </a:ext>
                  </a:extLst>
                </p14:cNvPr>
                <p14:cNvContentPartPr/>
                <p14:nvPr/>
              </p14:nvContentPartPr>
              <p14:xfrm>
                <a:off x="1591503" y="673674"/>
                <a:ext cx="195120" cy="59436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C3CE3B1-B30C-BECE-FE52-EEA446AAA8F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576023" y="658194"/>
                  <a:ext cx="22536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72556B5-54FA-2DC2-DB4A-8826DF7B858B}"/>
                    </a:ext>
                  </a:extLst>
                </p14:cNvPr>
                <p14:cNvContentPartPr/>
                <p14:nvPr/>
              </p14:nvContentPartPr>
              <p14:xfrm>
                <a:off x="1780503" y="1026834"/>
                <a:ext cx="281160" cy="2257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72556B5-54FA-2DC2-DB4A-8826DF7B858B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765383" y="1011714"/>
                  <a:ext cx="31140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9BFD4B2-DD4B-5F35-E736-115607E6C120}"/>
              </a:ext>
            </a:extLst>
          </p:cNvPr>
          <p:cNvGrpSpPr/>
          <p:nvPr/>
        </p:nvGrpSpPr>
        <p:grpSpPr>
          <a:xfrm>
            <a:off x="1545423" y="5533986"/>
            <a:ext cx="470160" cy="594360"/>
            <a:chOff x="1591503" y="673674"/>
            <a:chExt cx="470160" cy="59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F101A5E5-A927-3E01-6498-8B09380C95DC}"/>
                    </a:ext>
                  </a:extLst>
                </p14:cNvPr>
                <p14:cNvContentPartPr/>
                <p14:nvPr/>
              </p14:nvContentPartPr>
              <p14:xfrm>
                <a:off x="1591503" y="673674"/>
                <a:ext cx="195120" cy="5943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F101A5E5-A927-3E01-6498-8B09380C95D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576023" y="658194"/>
                  <a:ext cx="22536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8D034808-EDE2-9495-E954-A15E442AF23C}"/>
                    </a:ext>
                  </a:extLst>
                </p14:cNvPr>
                <p14:cNvContentPartPr/>
                <p14:nvPr/>
              </p14:nvContentPartPr>
              <p14:xfrm>
                <a:off x="1780503" y="1026834"/>
                <a:ext cx="281160" cy="22572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8D034808-EDE2-9495-E954-A15E442AF23C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765383" y="1011714"/>
                  <a:ext cx="31140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B6CC19B-2F9E-BB77-C68C-3151B75D70FB}"/>
              </a:ext>
            </a:extLst>
          </p:cNvPr>
          <p:cNvGrpSpPr/>
          <p:nvPr/>
        </p:nvGrpSpPr>
        <p:grpSpPr>
          <a:xfrm>
            <a:off x="5246583" y="6230274"/>
            <a:ext cx="172440" cy="389160"/>
            <a:chOff x="5246583" y="6230274"/>
            <a:chExt cx="172440" cy="38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28E2ED94-ED4D-3017-B31C-EE0F00165AC3}"/>
                    </a:ext>
                  </a:extLst>
                </p14:cNvPr>
                <p14:cNvContentPartPr/>
                <p14:nvPr/>
              </p14:nvContentPartPr>
              <p14:xfrm>
                <a:off x="5246583" y="6230274"/>
                <a:ext cx="172440" cy="11196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28E2ED94-ED4D-3017-B31C-EE0F00165AC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231463" y="6215154"/>
                  <a:ext cx="20304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63FD80E3-D809-093F-FA4E-3EADE2371135}"/>
                    </a:ext>
                  </a:extLst>
                </p14:cNvPr>
                <p14:cNvContentPartPr/>
                <p14:nvPr/>
              </p14:nvContentPartPr>
              <p14:xfrm>
                <a:off x="5357103" y="6351594"/>
                <a:ext cx="11520" cy="2678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63FD80E3-D809-093F-FA4E-3EADE2371135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341983" y="6336114"/>
                  <a:ext cx="42120" cy="29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7CE0EE23-2CD0-2CF3-576A-D2BFB87B2FF8}"/>
              </a:ext>
            </a:extLst>
          </p:cNvPr>
          <p:cNvGrpSpPr/>
          <p:nvPr/>
        </p:nvGrpSpPr>
        <p:grpSpPr>
          <a:xfrm>
            <a:off x="9075903" y="6257994"/>
            <a:ext cx="191160" cy="385200"/>
            <a:chOff x="9075903" y="6257994"/>
            <a:chExt cx="191160" cy="38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917248CB-2A6C-81A4-31E6-7F308C86CAAB}"/>
                    </a:ext>
                  </a:extLst>
                </p14:cNvPr>
                <p14:cNvContentPartPr/>
                <p14:nvPr/>
              </p14:nvContentPartPr>
              <p14:xfrm>
                <a:off x="9075903" y="6257994"/>
                <a:ext cx="191160" cy="13788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917248CB-2A6C-81A4-31E6-7F308C86CAA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060783" y="6242874"/>
                  <a:ext cx="2217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7036A150-AF79-2E18-EDDE-484F9D77EC49}"/>
                    </a:ext>
                  </a:extLst>
                </p14:cNvPr>
                <p14:cNvContentPartPr/>
                <p14:nvPr/>
              </p14:nvContentPartPr>
              <p14:xfrm>
                <a:off x="9158343" y="6429354"/>
                <a:ext cx="22680" cy="2138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7036A150-AF79-2E18-EDDE-484F9D77EC4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142863" y="6414234"/>
                  <a:ext cx="5328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8DFC5AD5-0FB2-49BA-F948-0294D643E21A}"/>
              </a:ext>
            </a:extLst>
          </p:cNvPr>
          <p:cNvGrpSpPr/>
          <p:nvPr/>
        </p:nvGrpSpPr>
        <p:grpSpPr>
          <a:xfrm>
            <a:off x="9583143" y="6216594"/>
            <a:ext cx="226800" cy="455760"/>
            <a:chOff x="9583143" y="6216594"/>
            <a:chExt cx="226800" cy="45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54FA6C6D-041E-8925-CC45-532C3F280DC7}"/>
                    </a:ext>
                  </a:extLst>
                </p14:cNvPr>
                <p14:cNvContentPartPr/>
                <p14:nvPr/>
              </p14:nvContentPartPr>
              <p14:xfrm>
                <a:off x="9583143" y="6216594"/>
                <a:ext cx="226800" cy="1400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54FA6C6D-041E-8925-CC45-532C3F280DC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567663" y="6201474"/>
                  <a:ext cx="2574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C23AB810-E666-0881-5AE1-87A2E6737B50}"/>
                    </a:ext>
                  </a:extLst>
                </p14:cNvPr>
                <p14:cNvContentPartPr/>
                <p14:nvPr/>
              </p14:nvContentPartPr>
              <p14:xfrm>
                <a:off x="9727143" y="6360234"/>
                <a:ext cx="15480" cy="3121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C23AB810-E666-0881-5AE1-87A2E6737B50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712023" y="6344754"/>
                  <a:ext cx="45720" cy="34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71A1669D-2382-48EC-21BD-C37EEC35D616}"/>
              </a:ext>
            </a:extLst>
          </p:cNvPr>
          <p:cNvGrpSpPr/>
          <p:nvPr/>
        </p:nvGrpSpPr>
        <p:grpSpPr>
          <a:xfrm>
            <a:off x="1585743" y="5258994"/>
            <a:ext cx="189360" cy="261360"/>
            <a:chOff x="1585743" y="5258994"/>
            <a:chExt cx="189360" cy="26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CD3798C7-3D3B-A9FA-A92A-77FE2C5951D5}"/>
                    </a:ext>
                  </a:extLst>
                </p14:cNvPr>
                <p14:cNvContentPartPr/>
                <p14:nvPr/>
              </p14:nvContentPartPr>
              <p14:xfrm>
                <a:off x="1585743" y="5440074"/>
                <a:ext cx="189360" cy="8028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CD3798C7-3D3B-A9FA-A92A-77FE2C5951D5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570623" y="5424594"/>
                  <a:ext cx="2199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85EAC675-57CA-D51F-CA22-0779FB92EFFA}"/>
                    </a:ext>
                  </a:extLst>
                </p14:cNvPr>
                <p14:cNvContentPartPr/>
                <p14:nvPr/>
              </p14:nvContentPartPr>
              <p14:xfrm>
                <a:off x="1658823" y="5258994"/>
                <a:ext cx="20880" cy="1774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85EAC675-57CA-D51F-CA22-0779FB92EFF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643703" y="5243874"/>
                  <a:ext cx="51480" cy="20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3350395-62AB-E795-8AB8-BD640492098E}"/>
              </a:ext>
            </a:extLst>
          </p:cNvPr>
          <p:cNvGrpSpPr/>
          <p:nvPr/>
        </p:nvGrpSpPr>
        <p:grpSpPr>
          <a:xfrm>
            <a:off x="5390943" y="5324874"/>
            <a:ext cx="176400" cy="258840"/>
            <a:chOff x="5390943" y="5324874"/>
            <a:chExt cx="176400" cy="25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B940A8EA-9B97-B19A-986A-75929206C7A9}"/>
                    </a:ext>
                  </a:extLst>
                </p14:cNvPr>
                <p14:cNvContentPartPr/>
                <p14:nvPr/>
              </p14:nvContentPartPr>
              <p14:xfrm>
                <a:off x="5390943" y="5491914"/>
                <a:ext cx="176400" cy="918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B940A8EA-9B97-B19A-986A-75929206C7A9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5375463" y="5476794"/>
                  <a:ext cx="2066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C0CAF94C-CD24-938D-1356-C8F1F8EAB365}"/>
                    </a:ext>
                  </a:extLst>
                </p14:cNvPr>
                <p14:cNvContentPartPr/>
                <p14:nvPr/>
              </p14:nvContentPartPr>
              <p14:xfrm>
                <a:off x="5446743" y="5324874"/>
                <a:ext cx="41400" cy="1663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C0CAF94C-CD24-938D-1356-C8F1F8EAB36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5431623" y="5309754"/>
                  <a:ext cx="72000" cy="196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68B0D974-BCF0-1565-DCCC-2676AB7C644C}"/>
              </a:ext>
            </a:extLst>
          </p:cNvPr>
          <p:cNvGrpSpPr/>
          <p:nvPr/>
        </p:nvGrpSpPr>
        <p:grpSpPr>
          <a:xfrm>
            <a:off x="9216303" y="5356194"/>
            <a:ext cx="223200" cy="257400"/>
            <a:chOff x="9216303" y="5356194"/>
            <a:chExt cx="223200" cy="25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9162EE20-AB9B-4804-2766-D651BE0AA22B}"/>
                    </a:ext>
                  </a:extLst>
                </p14:cNvPr>
                <p14:cNvContentPartPr/>
                <p14:nvPr/>
              </p14:nvContentPartPr>
              <p14:xfrm>
                <a:off x="9216303" y="5519994"/>
                <a:ext cx="223200" cy="936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9162EE20-AB9B-4804-2766-D651BE0AA22B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9200823" y="5504514"/>
                  <a:ext cx="25344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68515A61-8458-06DD-7942-EB5FDA3578E6}"/>
                    </a:ext>
                  </a:extLst>
                </p14:cNvPr>
                <p14:cNvContentPartPr/>
                <p14:nvPr/>
              </p14:nvContentPartPr>
              <p14:xfrm>
                <a:off x="9283623" y="5356194"/>
                <a:ext cx="92160" cy="1908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68515A61-8458-06DD-7942-EB5FDA3578E6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9268503" y="5341074"/>
                  <a:ext cx="122400" cy="221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DAA448EF-F7E2-56F4-A7AE-AD24A84797F3}"/>
                  </a:ext>
                </a:extLst>
              </p14:cNvPr>
              <p14:cNvContentPartPr/>
              <p14:nvPr/>
            </p14:nvContentPartPr>
            <p14:xfrm>
              <a:off x="2811903" y="1745754"/>
              <a:ext cx="137160" cy="2908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DAA448EF-F7E2-56F4-A7AE-AD24A84797F3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2796423" y="1730634"/>
                <a:ext cx="16740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0AB01C4E-21F7-AE49-66D9-3D7E8F084764}"/>
                  </a:ext>
                </a:extLst>
              </p14:cNvPr>
              <p14:cNvContentPartPr/>
              <p14:nvPr/>
            </p14:nvContentPartPr>
            <p14:xfrm>
              <a:off x="2551623" y="1774554"/>
              <a:ext cx="215640" cy="2131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0AB01C4E-21F7-AE49-66D9-3D7E8F084764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2536143" y="1759434"/>
                <a:ext cx="246240" cy="24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7" name="Group 186">
            <a:extLst>
              <a:ext uri="{FF2B5EF4-FFF2-40B4-BE49-F238E27FC236}">
                <a16:creationId xmlns:a16="http://schemas.microsoft.com/office/drawing/2014/main" id="{E1A5D875-AC73-46F8-DFAA-83D684680023}"/>
              </a:ext>
            </a:extLst>
          </p:cNvPr>
          <p:cNvGrpSpPr/>
          <p:nvPr/>
        </p:nvGrpSpPr>
        <p:grpSpPr>
          <a:xfrm>
            <a:off x="2974623" y="1887594"/>
            <a:ext cx="228600" cy="182880"/>
            <a:chOff x="2974623" y="1887594"/>
            <a:chExt cx="22860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CA1CD957-010C-D5CF-1680-97BBAA654452}"/>
                    </a:ext>
                  </a:extLst>
                </p14:cNvPr>
                <p14:cNvContentPartPr/>
                <p14:nvPr/>
              </p14:nvContentPartPr>
              <p14:xfrm>
                <a:off x="2974623" y="1887594"/>
                <a:ext cx="150120" cy="1828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CA1CD957-010C-D5CF-1680-97BBAA65445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2959143" y="1872474"/>
                  <a:ext cx="180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7943B99-9F87-4CCF-E674-ACD2400594A8}"/>
                    </a:ext>
                  </a:extLst>
                </p14:cNvPr>
                <p14:cNvContentPartPr/>
                <p14:nvPr/>
              </p14:nvContentPartPr>
              <p14:xfrm>
                <a:off x="3094503" y="1895154"/>
                <a:ext cx="108720" cy="907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7943B99-9F87-4CCF-E674-ACD2400594A8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079023" y="1879674"/>
                  <a:ext cx="13932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7BE6B35A-BC72-010A-E652-8E5D625D7140}"/>
              </a:ext>
            </a:extLst>
          </p:cNvPr>
          <p:cNvGrpSpPr/>
          <p:nvPr/>
        </p:nvGrpSpPr>
        <p:grpSpPr>
          <a:xfrm>
            <a:off x="6695223" y="1844034"/>
            <a:ext cx="779040" cy="271800"/>
            <a:chOff x="6695223" y="1844034"/>
            <a:chExt cx="77904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BACDCE41-F7CD-6321-1343-0E32FD729D95}"/>
                    </a:ext>
                  </a:extLst>
                </p14:cNvPr>
                <p14:cNvContentPartPr/>
                <p14:nvPr/>
              </p14:nvContentPartPr>
              <p14:xfrm>
                <a:off x="6695223" y="1847994"/>
                <a:ext cx="153720" cy="21024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BACDCE41-F7CD-6321-1343-0E32FD729D9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680103" y="1832514"/>
                  <a:ext cx="184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8CC29C3-7DA7-2859-723C-0EC29F65FAFF}"/>
                    </a:ext>
                  </a:extLst>
                </p14:cNvPr>
                <p14:cNvContentPartPr/>
                <p14:nvPr/>
              </p14:nvContentPartPr>
              <p14:xfrm>
                <a:off x="6947943" y="1844034"/>
                <a:ext cx="170640" cy="21024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8CC29C3-7DA7-2859-723C-0EC29F65FAF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932823" y="1828914"/>
                  <a:ext cx="2012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EC0776FF-D84D-6F38-842E-CD1B7319DB1A}"/>
                    </a:ext>
                  </a:extLst>
                </p14:cNvPr>
                <p14:cNvContentPartPr/>
                <p14:nvPr/>
              </p14:nvContentPartPr>
              <p14:xfrm>
                <a:off x="7123983" y="2016114"/>
                <a:ext cx="360" cy="60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EC0776FF-D84D-6F38-842E-CD1B7319DB1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108503" y="2000994"/>
                  <a:ext cx="3096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AB1AECF7-335C-D868-9817-6377F69149D3}"/>
                    </a:ext>
                  </a:extLst>
                </p14:cNvPr>
                <p14:cNvContentPartPr/>
                <p14:nvPr/>
              </p14:nvContentPartPr>
              <p14:xfrm>
                <a:off x="7245303" y="1941234"/>
                <a:ext cx="97560" cy="1746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AB1AECF7-335C-D868-9817-6377F69149D3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230183" y="1926114"/>
                  <a:ext cx="1281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8EAE02F6-B5AD-BDB2-EBC3-5C1D54A45928}"/>
                    </a:ext>
                  </a:extLst>
                </p14:cNvPr>
                <p14:cNvContentPartPr/>
                <p14:nvPr/>
              </p14:nvContentPartPr>
              <p14:xfrm>
                <a:off x="7286703" y="1941234"/>
                <a:ext cx="187560" cy="10044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8EAE02F6-B5AD-BDB2-EBC3-5C1D54A45928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271223" y="1926114"/>
                  <a:ext cx="21816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63E81979-8D48-0F26-5119-E8CBDEFBD616}"/>
              </a:ext>
            </a:extLst>
          </p:cNvPr>
          <p:cNvGrpSpPr/>
          <p:nvPr/>
        </p:nvGrpSpPr>
        <p:grpSpPr>
          <a:xfrm>
            <a:off x="3328143" y="2408154"/>
            <a:ext cx="358200" cy="175680"/>
            <a:chOff x="3328143" y="2408154"/>
            <a:chExt cx="35820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8E4953B6-2769-BAEA-9AA6-FAF0884E2996}"/>
                    </a:ext>
                  </a:extLst>
                </p14:cNvPr>
                <p14:cNvContentPartPr/>
                <p14:nvPr/>
              </p14:nvContentPartPr>
              <p14:xfrm>
                <a:off x="3328143" y="2438394"/>
                <a:ext cx="105120" cy="14544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8E4953B6-2769-BAEA-9AA6-FAF0884E299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3313023" y="2422914"/>
                  <a:ext cx="135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99C9BC1C-E36E-8198-7DCF-A61625DD56D1}"/>
                    </a:ext>
                  </a:extLst>
                </p14:cNvPr>
                <p14:cNvContentPartPr/>
                <p14:nvPr/>
              </p14:nvContentPartPr>
              <p14:xfrm>
                <a:off x="3528663" y="2408154"/>
                <a:ext cx="157680" cy="2736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99C9BC1C-E36E-8198-7DCF-A61625DD56D1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513183" y="2392674"/>
                  <a:ext cx="18828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189FC420-331E-7C88-D0B4-39315F87ED57}"/>
              </a:ext>
            </a:extLst>
          </p:cNvPr>
          <p:cNvGrpSpPr/>
          <p:nvPr/>
        </p:nvGrpSpPr>
        <p:grpSpPr>
          <a:xfrm>
            <a:off x="7153863" y="2438034"/>
            <a:ext cx="580680" cy="190440"/>
            <a:chOff x="7153863" y="2438034"/>
            <a:chExt cx="58068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2E06985-39EC-CCE2-7489-A536B53A3329}"/>
                    </a:ext>
                  </a:extLst>
                </p14:cNvPr>
                <p14:cNvContentPartPr/>
                <p14:nvPr/>
              </p14:nvContentPartPr>
              <p14:xfrm>
                <a:off x="7153863" y="2458194"/>
                <a:ext cx="198720" cy="136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2E06985-39EC-CCE2-7489-A536B53A332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138383" y="2442714"/>
                  <a:ext cx="229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13E43EE4-3D1F-10F6-E0B5-E2CCF818E5CE}"/>
                    </a:ext>
                  </a:extLst>
                </p14:cNvPr>
                <p14:cNvContentPartPr/>
                <p14:nvPr/>
              </p14:nvContentPartPr>
              <p14:xfrm>
                <a:off x="7434663" y="2469714"/>
                <a:ext cx="150120" cy="15876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13E43EE4-3D1F-10F6-E0B5-E2CCF818E5CE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419183" y="2454234"/>
                  <a:ext cx="1807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C761284-337F-00B4-3CC3-11B2EB3C5E5B}"/>
                    </a:ext>
                  </a:extLst>
                </p14:cNvPr>
                <p14:cNvContentPartPr/>
                <p14:nvPr/>
              </p14:nvContentPartPr>
              <p14:xfrm>
                <a:off x="7625463" y="2438034"/>
                <a:ext cx="109080" cy="111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C761284-337F-00B4-3CC3-11B2EB3C5E5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609983" y="2422554"/>
                  <a:ext cx="13932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0B1826C4-01F0-47D3-26E3-7006780E3420}"/>
              </a:ext>
            </a:extLst>
          </p:cNvPr>
          <p:cNvGrpSpPr/>
          <p:nvPr/>
        </p:nvGrpSpPr>
        <p:grpSpPr>
          <a:xfrm>
            <a:off x="994263" y="3128874"/>
            <a:ext cx="489240" cy="237960"/>
            <a:chOff x="994263" y="3128874"/>
            <a:chExt cx="489240" cy="23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F3379C80-D278-4B7B-6111-07306FBEDFCF}"/>
                    </a:ext>
                  </a:extLst>
                </p14:cNvPr>
                <p14:cNvContentPartPr/>
                <p14:nvPr/>
              </p14:nvContentPartPr>
              <p14:xfrm>
                <a:off x="994263" y="3154794"/>
                <a:ext cx="226800" cy="15912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F3379C80-D278-4B7B-6111-07306FBEDFC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979143" y="3139674"/>
                  <a:ext cx="25740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85E0D9A-DC6E-AF01-98C4-FBADB11BD547}"/>
                    </a:ext>
                  </a:extLst>
                </p14:cNvPr>
                <p14:cNvContentPartPr/>
                <p14:nvPr/>
              </p14:nvContentPartPr>
              <p14:xfrm>
                <a:off x="1318263" y="3166674"/>
                <a:ext cx="165240" cy="6012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85E0D9A-DC6E-AF01-98C4-FBADB11BD54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1302783" y="3151194"/>
                  <a:ext cx="1954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9CA4A37D-5DCA-0E90-43D6-8EBB2A8CE072}"/>
                    </a:ext>
                  </a:extLst>
                </p14:cNvPr>
                <p14:cNvContentPartPr/>
                <p14:nvPr/>
              </p14:nvContentPartPr>
              <p14:xfrm>
                <a:off x="1368663" y="3140394"/>
                <a:ext cx="2160" cy="234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9CA4A37D-5DCA-0E90-43D6-8EBB2A8CE07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1353543" y="3125274"/>
                  <a:ext cx="327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6C6B7BB5-BAD7-2AB7-CEA2-DA9371D57F11}"/>
                    </a:ext>
                  </a:extLst>
                </p14:cNvPr>
                <p14:cNvContentPartPr/>
                <p14:nvPr/>
              </p14:nvContentPartPr>
              <p14:xfrm>
                <a:off x="1402503" y="3128874"/>
                <a:ext cx="3960" cy="2379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6C6B7BB5-BAD7-2AB7-CEA2-DA9371D57F1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1387023" y="3113754"/>
                  <a:ext cx="3456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8097899C-E72A-841D-4FF0-743F2FB9286B}"/>
              </a:ext>
            </a:extLst>
          </p:cNvPr>
          <p:cNvGrpSpPr/>
          <p:nvPr/>
        </p:nvGrpSpPr>
        <p:grpSpPr>
          <a:xfrm>
            <a:off x="2227623" y="3308154"/>
            <a:ext cx="341280" cy="223560"/>
            <a:chOff x="2227623" y="3308154"/>
            <a:chExt cx="34128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FC70609E-0109-C659-BAAD-10E54572D372}"/>
                    </a:ext>
                  </a:extLst>
                </p14:cNvPr>
                <p14:cNvContentPartPr/>
                <p14:nvPr/>
              </p14:nvContentPartPr>
              <p14:xfrm>
                <a:off x="2227623" y="3308154"/>
                <a:ext cx="196920" cy="2235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FC70609E-0109-C659-BAAD-10E54572D37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212503" y="3292674"/>
                  <a:ext cx="22752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A3B76EDD-9600-7951-F07C-1D5DB89AC1CE}"/>
                    </a:ext>
                  </a:extLst>
                </p14:cNvPr>
                <p14:cNvContentPartPr/>
                <p14:nvPr/>
              </p14:nvContentPartPr>
              <p14:xfrm>
                <a:off x="2456223" y="3376194"/>
                <a:ext cx="112680" cy="50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A3B76EDD-9600-7951-F07C-1D5DB89AC1C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440743" y="3361074"/>
                  <a:ext cx="14328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13C2BCBC-870C-8823-AF14-4B95FE15442F}"/>
              </a:ext>
            </a:extLst>
          </p:cNvPr>
          <p:cNvGrpSpPr/>
          <p:nvPr/>
        </p:nvGrpSpPr>
        <p:grpSpPr>
          <a:xfrm>
            <a:off x="3075882" y="5274114"/>
            <a:ext cx="1149480" cy="245880"/>
            <a:chOff x="3062463" y="4477434"/>
            <a:chExt cx="1149480" cy="24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96730BE6-1DE8-E2AA-E67C-C7D7BFF63009}"/>
                    </a:ext>
                  </a:extLst>
                </p14:cNvPr>
                <p14:cNvContentPartPr/>
                <p14:nvPr/>
              </p14:nvContentPartPr>
              <p14:xfrm>
                <a:off x="3062463" y="4520634"/>
                <a:ext cx="167040" cy="1936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96730BE6-1DE8-E2AA-E67C-C7D7BFF63009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047343" y="4505514"/>
                  <a:ext cx="1972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27B11EA3-DA8A-051E-0048-3D230A2FB473}"/>
                    </a:ext>
                  </a:extLst>
                </p14:cNvPr>
                <p14:cNvContentPartPr/>
                <p14:nvPr/>
              </p14:nvContentPartPr>
              <p14:xfrm>
                <a:off x="3333903" y="4490034"/>
                <a:ext cx="196920" cy="227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27B11EA3-DA8A-051E-0048-3D230A2FB47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318783" y="4474914"/>
                  <a:ext cx="2275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9999FB90-F2BD-F707-1995-47CE38D56CB4}"/>
                    </a:ext>
                  </a:extLst>
                </p14:cNvPr>
                <p14:cNvContentPartPr/>
                <p14:nvPr/>
              </p14:nvContentPartPr>
              <p14:xfrm>
                <a:off x="3635223" y="4477434"/>
                <a:ext cx="165240" cy="206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9999FB90-F2BD-F707-1995-47CE38D56CB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620103" y="4462314"/>
                  <a:ext cx="1954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1046CE3F-D76B-8C2A-A03E-F18794AAA0F0}"/>
                    </a:ext>
                  </a:extLst>
                </p14:cNvPr>
                <p14:cNvContentPartPr/>
                <p14:nvPr/>
              </p14:nvContentPartPr>
              <p14:xfrm>
                <a:off x="3799743" y="4627554"/>
                <a:ext cx="112680" cy="8712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1046CE3F-D76B-8C2A-A03E-F18794AAA0F0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784623" y="4612434"/>
                  <a:ext cx="1432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77A905DA-0E8F-92C6-7005-02CBAD18085D}"/>
                    </a:ext>
                  </a:extLst>
                </p14:cNvPr>
                <p14:cNvContentPartPr/>
                <p14:nvPr/>
              </p14:nvContentPartPr>
              <p14:xfrm>
                <a:off x="4017183" y="4505514"/>
                <a:ext cx="105120" cy="21780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77A905DA-0E8F-92C6-7005-02CBAD18085D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001703" y="4490034"/>
                  <a:ext cx="1357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F30BEC43-49C4-20C5-14CB-91A256CE4FD2}"/>
                    </a:ext>
                  </a:extLst>
                </p14:cNvPr>
                <p14:cNvContentPartPr/>
                <p14:nvPr/>
              </p14:nvContentPartPr>
              <p14:xfrm>
                <a:off x="4088103" y="4528554"/>
                <a:ext cx="123840" cy="1022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F30BEC43-49C4-20C5-14CB-91A256CE4FD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072983" y="4513074"/>
                  <a:ext cx="154440" cy="13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D3D7A0C0-817B-A9B5-6FF4-56B18F822E62}"/>
              </a:ext>
            </a:extLst>
          </p:cNvPr>
          <p:cNvGrpSpPr/>
          <p:nvPr/>
        </p:nvGrpSpPr>
        <p:grpSpPr>
          <a:xfrm>
            <a:off x="3547023" y="4374114"/>
            <a:ext cx="339120" cy="264240"/>
            <a:chOff x="3352623" y="5184834"/>
            <a:chExt cx="339120" cy="26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5462153F-5ECF-5081-1897-40604E1C1E5F}"/>
                    </a:ext>
                  </a:extLst>
                </p14:cNvPr>
                <p14:cNvContentPartPr/>
                <p14:nvPr/>
              </p14:nvContentPartPr>
              <p14:xfrm>
                <a:off x="3352623" y="5184834"/>
                <a:ext cx="159480" cy="26424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5462153F-5ECF-5081-1897-40604E1C1E5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3337503" y="5169714"/>
                  <a:ext cx="19008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FAA0D25E-DB74-778D-54EA-D0BDE89CEEB2}"/>
                    </a:ext>
                  </a:extLst>
                </p14:cNvPr>
                <p14:cNvContentPartPr/>
                <p14:nvPr/>
              </p14:nvContentPartPr>
              <p14:xfrm>
                <a:off x="3569703" y="5388954"/>
                <a:ext cx="122040" cy="158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FAA0D25E-DB74-778D-54EA-D0BDE89CEEB2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554583" y="5373834"/>
                  <a:ext cx="15264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DF60D45B-6171-E3BB-BDC5-4FC53A1430A2}"/>
              </a:ext>
            </a:extLst>
          </p:cNvPr>
          <p:cNvGrpSpPr/>
          <p:nvPr/>
        </p:nvGrpSpPr>
        <p:grpSpPr>
          <a:xfrm>
            <a:off x="4393023" y="3234714"/>
            <a:ext cx="715320" cy="282600"/>
            <a:chOff x="4393023" y="3234714"/>
            <a:chExt cx="715320" cy="28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EFBB6B8F-EB12-550D-0D56-7E56B64F7052}"/>
                    </a:ext>
                  </a:extLst>
                </p14:cNvPr>
                <p14:cNvContentPartPr/>
                <p14:nvPr/>
              </p14:nvContentPartPr>
              <p14:xfrm>
                <a:off x="4393023" y="3234714"/>
                <a:ext cx="123840" cy="21996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EFBB6B8F-EB12-550D-0D56-7E56B64F705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377903" y="3219594"/>
                  <a:ext cx="15444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1E02AC6D-8483-4D50-BCA8-5D2E2BCFD61F}"/>
                    </a:ext>
                  </a:extLst>
                </p14:cNvPr>
                <p14:cNvContentPartPr/>
                <p14:nvPr/>
              </p14:nvContentPartPr>
              <p14:xfrm>
                <a:off x="4537383" y="3381954"/>
                <a:ext cx="73440" cy="9288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1E02AC6D-8483-4D50-BCA8-5D2E2BCFD61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521903" y="3366834"/>
                  <a:ext cx="10368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7AA91FC4-6EF5-44FC-CE43-BFA7C66A3135}"/>
                    </a:ext>
                  </a:extLst>
                </p14:cNvPr>
                <p14:cNvContentPartPr/>
                <p14:nvPr/>
              </p14:nvContentPartPr>
              <p14:xfrm>
                <a:off x="4722423" y="3315714"/>
                <a:ext cx="125640" cy="1843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7AA91FC4-6EF5-44FC-CE43-BFA7C66A3135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707303" y="3300594"/>
                  <a:ext cx="15624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A8F27655-52E7-76C7-7353-A8E214FFF88A}"/>
                    </a:ext>
                  </a:extLst>
                </p14:cNvPr>
                <p14:cNvContentPartPr/>
                <p14:nvPr/>
              </p14:nvContentPartPr>
              <p14:xfrm>
                <a:off x="4945263" y="3280074"/>
                <a:ext cx="163080" cy="95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A8F27655-52E7-76C7-7353-A8E214FFF88A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930143" y="3264954"/>
                  <a:ext cx="1936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641007AB-C005-AA90-6CE8-59E4FFF88BF6}"/>
                    </a:ext>
                  </a:extLst>
                </p14:cNvPr>
                <p14:cNvContentPartPr/>
                <p14:nvPr/>
              </p14:nvContentPartPr>
              <p14:xfrm>
                <a:off x="5005023" y="3272514"/>
                <a:ext cx="7920" cy="144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641007AB-C005-AA90-6CE8-59E4FFF88BF6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989903" y="3257034"/>
                  <a:ext cx="38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5002A269-1485-3308-344D-8F7F7ECAE13B}"/>
                    </a:ext>
                  </a:extLst>
                </p14:cNvPr>
                <p14:cNvContentPartPr/>
                <p14:nvPr/>
              </p14:nvContentPartPr>
              <p14:xfrm>
                <a:off x="4992063" y="3272514"/>
                <a:ext cx="24840" cy="24480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5002A269-1485-3308-344D-8F7F7ECAE13B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4976943" y="3257034"/>
                  <a:ext cx="55080" cy="27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70E42EBC-E86B-F1FE-987F-C94174FCCA93}"/>
              </a:ext>
            </a:extLst>
          </p:cNvPr>
          <p:cNvGrpSpPr/>
          <p:nvPr/>
        </p:nvGrpSpPr>
        <p:grpSpPr>
          <a:xfrm>
            <a:off x="5748063" y="3410034"/>
            <a:ext cx="421560" cy="253440"/>
            <a:chOff x="5748063" y="3410034"/>
            <a:chExt cx="421560" cy="25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9DE52191-CE78-D9E4-CF05-5EECC32EE45A}"/>
                    </a:ext>
                  </a:extLst>
                </p14:cNvPr>
                <p14:cNvContentPartPr/>
                <p14:nvPr/>
              </p14:nvContentPartPr>
              <p14:xfrm>
                <a:off x="5748063" y="3410034"/>
                <a:ext cx="279360" cy="2534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9DE52191-CE78-D9E4-CF05-5EECC32EE45A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732943" y="3394914"/>
                  <a:ext cx="3096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234" name="Ink 233">
                  <a:extLst>
                    <a:ext uri="{FF2B5EF4-FFF2-40B4-BE49-F238E27FC236}">
                      <a16:creationId xmlns:a16="http://schemas.microsoft.com/office/drawing/2014/main" id="{DB2834B6-544A-76A6-0FB7-C2073A961071}"/>
                    </a:ext>
                  </a:extLst>
                </p14:cNvPr>
                <p14:cNvContentPartPr/>
                <p14:nvPr/>
              </p14:nvContentPartPr>
              <p14:xfrm>
                <a:off x="6030663" y="3474474"/>
                <a:ext cx="138960" cy="10080"/>
              </p14:xfrm>
            </p:contentPart>
          </mc:Choice>
          <mc:Fallback xmlns="">
            <p:pic>
              <p:nvPicPr>
                <p:cNvPr id="234" name="Ink 233">
                  <a:extLst>
                    <a:ext uri="{FF2B5EF4-FFF2-40B4-BE49-F238E27FC236}">
                      <a16:creationId xmlns:a16="http://schemas.microsoft.com/office/drawing/2014/main" id="{DB2834B6-544A-76A6-0FB7-C2073A96107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015543" y="3459354"/>
                  <a:ext cx="169200" cy="4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0" name="Group 239">
            <a:extLst>
              <a:ext uri="{FF2B5EF4-FFF2-40B4-BE49-F238E27FC236}">
                <a16:creationId xmlns:a16="http://schemas.microsoft.com/office/drawing/2014/main" id="{0BDFC0A5-9DDA-A74F-08C4-84EA9CBDEE4D}"/>
              </a:ext>
            </a:extLst>
          </p:cNvPr>
          <p:cNvGrpSpPr/>
          <p:nvPr/>
        </p:nvGrpSpPr>
        <p:grpSpPr>
          <a:xfrm>
            <a:off x="6886023" y="4532514"/>
            <a:ext cx="722880" cy="222480"/>
            <a:chOff x="6886023" y="4532514"/>
            <a:chExt cx="722880" cy="22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870AD433-AF1D-2A10-5292-804360638343}"/>
                    </a:ext>
                  </a:extLst>
                </p14:cNvPr>
                <p14:cNvContentPartPr/>
                <p14:nvPr/>
              </p14:nvContentPartPr>
              <p14:xfrm>
                <a:off x="6886023" y="4613154"/>
                <a:ext cx="234360" cy="14076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870AD433-AF1D-2A10-5292-804360638343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870903" y="4598034"/>
                  <a:ext cx="264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6FDC6F0E-71EF-35DA-26A8-FCFCA2E88E07}"/>
                    </a:ext>
                  </a:extLst>
                </p14:cNvPr>
                <p14:cNvContentPartPr/>
                <p14:nvPr/>
              </p14:nvContentPartPr>
              <p14:xfrm>
                <a:off x="7282743" y="4563114"/>
                <a:ext cx="150120" cy="19188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6FDC6F0E-71EF-35DA-26A8-FCFCA2E88E07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267623" y="4547994"/>
                  <a:ext cx="1807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024CA73-D051-990C-E8CD-6A56F6D19A62}"/>
                    </a:ext>
                  </a:extLst>
                </p14:cNvPr>
                <p14:cNvContentPartPr/>
                <p14:nvPr/>
              </p14:nvContentPartPr>
              <p14:xfrm>
                <a:off x="7462743" y="4532514"/>
                <a:ext cx="146160" cy="136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024CA73-D051-990C-E8CD-6A56F6D19A6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447263" y="4517034"/>
                  <a:ext cx="17676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749EC216-CF1B-C11D-0F84-0C26802F9439}"/>
              </a:ext>
            </a:extLst>
          </p:cNvPr>
          <p:cNvGrpSpPr/>
          <p:nvPr/>
        </p:nvGrpSpPr>
        <p:grpSpPr>
          <a:xfrm>
            <a:off x="6848583" y="5347554"/>
            <a:ext cx="1160640" cy="292320"/>
            <a:chOff x="6848583" y="5347554"/>
            <a:chExt cx="1160640" cy="29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C405B66C-3BCC-D450-6D3B-B4E3E497F9CC}"/>
                    </a:ext>
                  </a:extLst>
                </p14:cNvPr>
                <p14:cNvContentPartPr/>
                <p14:nvPr/>
              </p14:nvContentPartPr>
              <p14:xfrm>
                <a:off x="6848583" y="5347554"/>
                <a:ext cx="181800" cy="2563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C405B66C-3BCC-D450-6D3B-B4E3E497F9CC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6833463" y="5332434"/>
                  <a:ext cx="2124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F14FBC92-FD5E-5B86-69B9-4473262A064A}"/>
                    </a:ext>
                  </a:extLst>
                </p14:cNvPr>
                <p14:cNvContentPartPr/>
                <p14:nvPr/>
              </p14:nvContentPartPr>
              <p14:xfrm>
                <a:off x="7238103" y="5378514"/>
                <a:ext cx="131400" cy="1929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F14FBC92-FD5E-5B86-69B9-4473262A064A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7222623" y="5363034"/>
                  <a:ext cx="16200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A0508606-DBE9-CD13-9065-18C473480272}"/>
                    </a:ext>
                  </a:extLst>
                </p14:cNvPr>
                <p14:cNvContentPartPr/>
                <p14:nvPr/>
              </p14:nvContentPartPr>
              <p14:xfrm>
                <a:off x="7380303" y="5506314"/>
                <a:ext cx="200520" cy="8424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A0508606-DBE9-CD13-9065-18C473480272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7365183" y="5491194"/>
                  <a:ext cx="2311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18B81D4-1F29-9995-D63C-CDA122CFECE4}"/>
                    </a:ext>
                  </a:extLst>
                </p14:cNvPr>
                <p14:cNvContentPartPr/>
                <p14:nvPr/>
              </p14:nvContentPartPr>
              <p14:xfrm>
                <a:off x="7501983" y="5528274"/>
                <a:ext cx="17280" cy="11160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18B81D4-1F29-9995-D63C-CDA122CFECE4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7486503" y="5512794"/>
                  <a:ext cx="47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29AAFFB3-B2A3-B6D0-0943-DF492B711505}"/>
                    </a:ext>
                  </a:extLst>
                </p14:cNvPr>
                <p14:cNvContentPartPr/>
                <p14:nvPr/>
              </p14:nvContentPartPr>
              <p14:xfrm>
                <a:off x="7808703" y="5424594"/>
                <a:ext cx="118440" cy="21024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29AAFFB3-B2A3-B6D0-0943-DF492B71150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7793583" y="5409474"/>
                  <a:ext cx="1486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32FB5027-7390-FF84-1D6A-646CAA5AFC52}"/>
                    </a:ext>
                  </a:extLst>
                </p14:cNvPr>
                <p14:cNvContentPartPr/>
                <p14:nvPr/>
              </p14:nvContentPartPr>
              <p14:xfrm>
                <a:off x="7863063" y="5441874"/>
                <a:ext cx="146160" cy="12348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32FB5027-7390-FF84-1D6A-646CAA5AFC52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847943" y="5426754"/>
                  <a:ext cx="176760" cy="154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93A45216-4402-EAB8-9746-1DB18A200513}"/>
              </a:ext>
            </a:extLst>
          </p:cNvPr>
          <p:cNvGrpSpPr/>
          <p:nvPr/>
        </p:nvGrpSpPr>
        <p:grpSpPr>
          <a:xfrm>
            <a:off x="9777903" y="3381234"/>
            <a:ext cx="370800" cy="218160"/>
            <a:chOff x="9777903" y="3381234"/>
            <a:chExt cx="37080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2904B193-50DC-3BFE-C29A-EF39F5B4CC96}"/>
                    </a:ext>
                  </a:extLst>
                </p14:cNvPr>
                <p14:cNvContentPartPr/>
                <p14:nvPr/>
              </p14:nvContentPartPr>
              <p14:xfrm>
                <a:off x="9777903" y="3381234"/>
                <a:ext cx="209880" cy="21816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2904B193-50DC-3BFE-C29A-EF39F5B4CC9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9762423" y="3365754"/>
                  <a:ext cx="24048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8947D2A8-9B95-3E8A-A22E-2DF96574216F}"/>
                    </a:ext>
                  </a:extLst>
                </p14:cNvPr>
                <p14:cNvContentPartPr/>
                <p14:nvPr/>
              </p14:nvContentPartPr>
              <p14:xfrm>
                <a:off x="10039623" y="3429114"/>
                <a:ext cx="109080" cy="1368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8947D2A8-9B95-3E8A-A22E-2DF96574216F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10024503" y="3413994"/>
                  <a:ext cx="139320" cy="4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36D29A6B-CE23-1C7B-821C-A2DE0EF7A349}"/>
              </a:ext>
            </a:extLst>
          </p:cNvPr>
          <p:cNvGrpSpPr/>
          <p:nvPr/>
        </p:nvGrpSpPr>
        <p:grpSpPr>
          <a:xfrm>
            <a:off x="8407743" y="3281874"/>
            <a:ext cx="690840" cy="309600"/>
            <a:chOff x="8407743" y="3281874"/>
            <a:chExt cx="69084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C369479-05F9-B09A-90E5-7C3A78DD0F19}"/>
                    </a:ext>
                  </a:extLst>
                </p14:cNvPr>
                <p14:cNvContentPartPr/>
                <p14:nvPr/>
              </p14:nvContentPartPr>
              <p14:xfrm>
                <a:off x="8407743" y="3281874"/>
                <a:ext cx="144360" cy="24480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C369479-05F9-B09A-90E5-7C3A78DD0F19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8392623" y="3266754"/>
                  <a:ext cx="1749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ADE7B03E-1C44-44AA-3B86-F475539E79C6}"/>
                    </a:ext>
                  </a:extLst>
                </p14:cNvPr>
                <p14:cNvContentPartPr/>
                <p14:nvPr/>
              </p14:nvContentPartPr>
              <p14:xfrm>
                <a:off x="8602503" y="3456114"/>
                <a:ext cx="86400" cy="8712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ADE7B03E-1C44-44AA-3B86-F475539E79C6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587023" y="3440994"/>
                  <a:ext cx="11700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D53B48C0-B1B2-BDDE-371D-E62C300C8FD0}"/>
                    </a:ext>
                  </a:extLst>
                </p14:cNvPr>
                <p14:cNvContentPartPr/>
                <p14:nvPr/>
              </p14:nvContentPartPr>
              <p14:xfrm>
                <a:off x="8660463" y="3443874"/>
                <a:ext cx="86400" cy="504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D53B48C0-B1B2-BDDE-371D-E62C300C8FD0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644983" y="3428394"/>
                  <a:ext cx="1170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E8309CCD-AD45-B249-441D-FCEEBE48D7C6}"/>
                    </a:ext>
                  </a:extLst>
                </p14:cNvPr>
                <p14:cNvContentPartPr/>
                <p14:nvPr/>
              </p14:nvContentPartPr>
              <p14:xfrm>
                <a:off x="8780343" y="3351354"/>
                <a:ext cx="120240" cy="16704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E8309CCD-AD45-B249-441D-FCEEBE48D7C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8764863" y="3336234"/>
                  <a:ext cx="1504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621E2D41-8566-9DFB-F52B-9F6BC3142F26}"/>
                    </a:ext>
                  </a:extLst>
                </p14:cNvPr>
                <p14:cNvContentPartPr/>
                <p14:nvPr/>
              </p14:nvContentPartPr>
              <p14:xfrm>
                <a:off x="8943063" y="3361794"/>
                <a:ext cx="155520" cy="6408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621E2D41-8566-9DFB-F52B-9F6BC3142F26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927583" y="3346674"/>
                  <a:ext cx="1861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E9D5C797-0FE2-6E1F-3748-B3B5B1387464}"/>
                    </a:ext>
                  </a:extLst>
                </p14:cNvPr>
                <p14:cNvContentPartPr/>
                <p14:nvPr/>
              </p14:nvContentPartPr>
              <p14:xfrm>
                <a:off x="9013983" y="3345594"/>
                <a:ext cx="54720" cy="24588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E9D5C797-0FE2-6E1F-3748-B3B5B1387464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8998863" y="3330114"/>
                  <a:ext cx="84960" cy="276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06823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BE7AF10-9080-934C-400F-42E853FBFEC3}"/>
                  </a:ext>
                </a:extLst>
              </p14:cNvPr>
              <p14:cNvContentPartPr/>
              <p14:nvPr/>
            </p14:nvContentPartPr>
            <p14:xfrm>
              <a:off x="2761143" y="3061232"/>
              <a:ext cx="2072160" cy="86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BE7AF10-9080-934C-400F-42E853FBFEC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45663" y="3045752"/>
                <a:ext cx="21027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810603-5001-CD47-A2D2-C4CCB3D5C798}"/>
                  </a:ext>
                </a:extLst>
              </p14:cNvPr>
              <p14:cNvContentPartPr/>
              <p14:nvPr/>
            </p14:nvContentPartPr>
            <p14:xfrm>
              <a:off x="2719743" y="3208472"/>
              <a:ext cx="2141280" cy="153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810603-5001-CD47-A2D2-C4CCB3D5C7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4623" y="3192992"/>
                <a:ext cx="217188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CD4A96B-3644-0651-4663-2352E8BCFEBC}"/>
                  </a:ext>
                </a:extLst>
              </p14:cNvPr>
              <p14:cNvContentPartPr/>
              <p14:nvPr/>
            </p14:nvContentPartPr>
            <p14:xfrm>
              <a:off x="6427383" y="3070592"/>
              <a:ext cx="2541960" cy="964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CD4A96B-3644-0651-4663-2352E8BCFE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12263" y="3055472"/>
                <a:ext cx="2572560" cy="12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C80BDA9E-CC5C-62D9-89EA-0DBD42F0CC84}"/>
              </a:ext>
            </a:extLst>
          </p:cNvPr>
          <p:cNvGrpSpPr/>
          <p:nvPr/>
        </p:nvGrpSpPr>
        <p:grpSpPr>
          <a:xfrm>
            <a:off x="5465463" y="3059072"/>
            <a:ext cx="3511440" cy="411480"/>
            <a:chOff x="5465463" y="3059072"/>
            <a:chExt cx="3511440" cy="41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6EA40F7-0C51-34E4-E8AF-A12EFBA7B26C}"/>
                    </a:ext>
                  </a:extLst>
                </p14:cNvPr>
                <p14:cNvContentPartPr/>
                <p14:nvPr/>
              </p14:nvContentPartPr>
              <p14:xfrm>
                <a:off x="5465463" y="3059072"/>
                <a:ext cx="398880" cy="377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6EA40F7-0C51-34E4-E8AF-A12EFBA7B26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50343" y="3043952"/>
                  <a:ext cx="42948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32B9D19-B5E1-64E2-9A74-5E012B086BC5}"/>
                    </a:ext>
                  </a:extLst>
                </p14:cNvPr>
                <p14:cNvContentPartPr/>
                <p14:nvPr/>
              </p14:nvContentPartPr>
              <p14:xfrm>
                <a:off x="5587143" y="3259232"/>
                <a:ext cx="273600" cy="4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32B9D19-B5E1-64E2-9A74-5E012B086B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71663" y="3244112"/>
                  <a:ext cx="30420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1956B05-B4D1-B0B5-CC21-7312A2C103EC}"/>
                    </a:ext>
                  </a:extLst>
                </p14:cNvPr>
                <p14:cNvContentPartPr/>
                <p14:nvPr/>
              </p14:nvContentPartPr>
              <p14:xfrm>
                <a:off x="5944623" y="3336992"/>
                <a:ext cx="19080" cy="1335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1956B05-B4D1-B0B5-CC21-7312A2C103E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29143" y="3321512"/>
                  <a:ext cx="496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6813E61C-98BF-159A-D1C8-3A425938C005}"/>
                    </a:ext>
                  </a:extLst>
                </p14:cNvPr>
                <p14:cNvContentPartPr/>
                <p14:nvPr/>
              </p14:nvContentPartPr>
              <p14:xfrm>
                <a:off x="6451863" y="3224672"/>
                <a:ext cx="2525040" cy="163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6813E61C-98BF-159A-D1C8-3A425938C00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436383" y="3209552"/>
                  <a:ext cx="2555640" cy="19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9E471F-07EB-DD5D-30FB-0A4DC6B6511B}"/>
              </a:ext>
            </a:extLst>
          </p:cNvPr>
          <p:cNvGrpSpPr/>
          <p:nvPr/>
        </p:nvGrpSpPr>
        <p:grpSpPr>
          <a:xfrm>
            <a:off x="9145023" y="2971592"/>
            <a:ext cx="444240" cy="366840"/>
            <a:chOff x="9145023" y="2971592"/>
            <a:chExt cx="444240" cy="36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3EEB4CF-65BA-7C0A-78F4-21F7D7E501D5}"/>
                    </a:ext>
                  </a:extLst>
                </p14:cNvPr>
                <p14:cNvContentPartPr/>
                <p14:nvPr/>
              </p14:nvContentPartPr>
              <p14:xfrm>
                <a:off x="9145023" y="2971592"/>
                <a:ext cx="298080" cy="323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3EEB4CF-65BA-7C0A-78F4-21F7D7E501D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9129543" y="2956472"/>
                  <a:ext cx="32832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841934E9-05D7-EC30-74DE-8D003E45D1C2}"/>
                    </a:ext>
                  </a:extLst>
                </p14:cNvPr>
                <p14:cNvContentPartPr/>
                <p14:nvPr/>
              </p14:nvContentPartPr>
              <p14:xfrm>
                <a:off x="9195423" y="3160232"/>
                <a:ext cx="206280" cy="14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41934E9-05D7-EC30-74DE-8D003E45D1C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180303" y="3145112"/>
                  <a:ext cx="2368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EC457439-5235-B612-8EE3-2293D95A2AE6}"/>
                    </a:ext>
                  </a:extLst>
                </p14:cNvPr>
                <p14:cNvContentPartPr/>
                <p14:nvPr/>
              </p14:nvContentPartPr>
              <p14:xfrm>
                <a:off x="9478023" y="3254552"/>
                <a:ext cx="111240" cy="8388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EC457439-5235-B612-8EE3-2293D95A2AE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9462903" y="3239432"/>
                  <a:ext cx="14184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54C4E64-FB3F-BC2A-CB84-F8F3F10C68A8}"/>
              </a:ext>
            </a:extLst>
          </p:cNvPr>
          <p:cNvGrpSpPr/>
          <p:nvPr/>
        </p:nvGrpSpPr>
        <p:grpSpPr>
          <a:xfrm>
            <a:off x="1774743" y="1648232"/>
            <a:ext cx="470160" cy="594360"/>
            <a:chOff x="1774743" y="1648232"/>
            <a:chExt cx="470160" cy="59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F1B2E0C-9952-0285-94D7-3E608BBB2A6D}"/>
                    </a:ext>
                  </a:extLst>
                </p14:cNvPr>
                <p14:cNvContentPartPr/>
                <p14:nvPr/>
              </p14:nvContentPartPr>
              <p14:xfrm>
                <a:off x="1774743" y="1648232"/>
                <a:ext cx="195120" cy="594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F1B2E0C-9952-0285-94D7-3E608BBB2A6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759263" y="1632752"/>
                  <a:ext cx="225360" cy="62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DCE0C10-0CEB-F1A3-EA6E-D7A79D6B0DAC}"/>
                    </a:ext>
                  </a:extLst>
                </p14:cNvPr>
                <p14:cNvContentPartPr/>
                <p14:nvPr/>
              </p14:nvContentPartPr>
              <p14:xfrm>
                <a:off x="1963743" y="2001392"/>
                <a:ext cx="281160" cy="2257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DCE0C10-0CEB-F1A3-EA6E-D7A79D6B0DA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48623" y="1986272"/>
                  <a:ext cx="311400" cy="25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F371E1-BFE8-FE35-342D-C5D43E2E4F7C}"/>
              </a:ext>
            </a:extLst>
          </p:cNvPr>
          <p:cNvGrpSpPr/>
          <p:nvPr/>
        </p:nvGrpSpPr>
        <p:grpSpPr>
          <a:xfrm>
            <a:off x="5353143" y="1585952"/>
            <a:ext cx="468360" cy="590040"/>
            <a:chOff x="5353143" y="1585952"/>
            <a:chExt cx="468360" cy="59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FA63E7C-CABB-0496-3ABE-575ABE1B54C6}"/>
                    </a:ext>
                  </a:extLst>
                </p14:cNvPr>
                <p14:cNvContentPartPr/>
                <p14:nvPr/>
              </p14:nvContentPartPr>
              <p14:xfrm>
                <a:off x="5353143" y="1585952"/>
                <a:ext cx="223200" cy="590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FA63E7C-CABB-0496-3ABE-575ABE1B54C6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338023" y="1570832"/>
                  <a:ext cx="253440" cy="62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AD047C0-F919-D5B1-72AF-7E1DFD3F1B92}"/>
                    </a:ext>
                  </a:extLst>
                </p14:cNvPr>
                <p14:cNvContentPartPr/>
                <p14:nvPr/>
              </p14:nvContentPartPr>
              <p14:xfrm>
                <a:off x="5588943" y="1935872"/>
                <a:ext cx="232560" cy="235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AD047C0-F919-D5B1-72AF-7E1DFD3F1B9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73823" y="1920752"/>
                  <a:ext cx="262800" cy="265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C1C0D60-A924-21DD-3477-742B39B62D4A}"/>
              </a:ext>
            </a:extLst>
          </p:cNvPr>
          <p:cNvGrpSpPr/>
          <p:nvPr/>
        </p:nvGrpSpPr>
        <p:grpSpPr>
          <a:xfrm>
            <a:off x="9165543" y="1678112"/>
            <a:ext cx="473760" cy="534600"/>
            <a:chOff x="9165543" y="1678112"/>
            <a:chExt cx="473760" cy="53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925F334-2AC8-8D93-1772-C94BBC9E7237}"/>
                    </a:ext>
                  </a:extLst>
                </p14:cNvPr>
                <p14:cNvContentPartPr/>
                <p14:nvPr/>
              </p14:nvContentPartPr>
              <p14:xfrm>
                <a:off x="9165543" y="1678112"/>
                <a:ext cx="213840" cy="534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925F334-2AC8-8D93-1772-C94BBC9E723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150423" y="1662632"/>
                  <a:ext cx="244080" cy="5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5B18B64-4DA6-02A7-68C6-2EAB1042BE3F}"/>
                    </a:ext>
                  </a:extLst>
                </p14:cNvPr>
                <p14:cNvContentPartPr/>
                <p14:nvPr/>
              </p14:nvContentPartPr>
              <p14:xfrm>
                <a:off x="9376863" y="1991672"/>
                <a:ext cx="262440" cy="2084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5B18B64-4DA6-02A7-68C6-2EAB1042BE3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61743" y="1976552"/>
                  <a:ext cx="29304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CC31570-93B0-24D8-3B2B-E3DD2CA47C91}"/>
              </a:ext>
            </a:extLst>
          </p:cNvPr>
          <p:cNvGrpSpPr/>
          <p:nvPr/>
        </p:nvGrpSpPr>
        <p:grpSpPr>
          <a:xfrm>
            <a:off x="5212743" y="2218112"/>
            <a:ext cx="185760" cy="321480"/>
            <a:chOff x="5212743" y="2218112"/>
            <a:chExt cx="185760" cy="32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3816B26-A0F2-A0CF-EC5C-8620554763BC}"/>
                    </a:ext>
                  </a:extLst>
                </p14:cNvPr>
                <p14:cNvContentPartPr/>
                <p14:nvPr/>
              </p14:nvContentPartPr>
              <p14:xfrm>
                <a:off x="5212743" y="2218112"/>
                <a:ext cx="185760" cy="106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3816B26-A0F2-A0CF-EC5C-8620554763B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97623" y="2202632"/>
                  <a:ext cx="21600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25F2B31-37DD-CE85-76EE-8B54B7DE342C}"/>
                    </a:ext>
                  </a:extLst>
                </p14:cNvPr>
                <p14:cNvContentPartPr/>
                <p14:nvPr/>
              </p14:nvContentPartPr>
              <p14:xfrm>
                <a:off x="5231463" y="2334032"/>
                <a:ext cx="45360" cy="2055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25F2B31-37DD-CE85-76EE-8B54B7DE342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16343" y="2318552"/>
                  <a:ext cx="75960" cy="23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FDDA5FA-6D2E-BDDD-4FD9-3987E5B88E8C}"/>
              </a:ext>
            </a:extLst>
          </p:cNvPr>
          <p:cNvGrpSpPr/>
          <p:nvPr/>
        </p:nvGrpSpPr>
        <p:grpSpPr>
          <a:xfrm>
            <a:off x="9043863" y="2218832"/>
            <a:ext cx="683640" cy="324720"/>
            <a:chOff x="9043863" y="2218832"/>
            <a:chExt cx="683640" cy="32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21F48F6-C771-7B74-1350-BA767F6F175C}"/>
                    </a:ext>
                  </a:extLst>
                </p14:cNvPr>
                <p14:cNvContentPartPr/>
                <p14:nvPr/>
              </p14:nvContentPartPr>
              <p14:xfrm>
                <a:off x="9043863" y="2226752"/>
                <a:ext cx="200520" cy="110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21F48F6-C771-7B74-1350-BA767F6F175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028743" y="2211272"/>
                  <a:ext cx="2311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F64015B-79B0-6BB5-C889-B1401C193857}"/>
                    </a:ext>
                  </a:extLst>
                </p14:cNvPr>
                <p14:cNvContentPartPr/>
                <p14:nvPr/>
              </p14:nvContentPartPr>
              <p14:xfrm>
                <a:off x="9043863" y="2348792"/>
                <a:ext cx="90000" cy="1947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F64015B-79B0-6BB5-C889-B1401C19385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028743" y="2333672"/>
                  <a:ext cx="1206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6C77EE3-833E-A969-3C0F-DB2AFA83630A}"/>
                    </a:ext>
                  </a:extLst>
                </p14:cNvPr>
                <p14:cNvContentPartPr/>
                <p14:nvPr/>
              </p14:nvContentPartPr>
              <p14:xfrm>
                <a:off x="9549303" y="2218832"/>
                <a:ext cx="178200" cy="110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6C77EE3-833E-A969-3C0F-DB2AFA83630A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533823" y="2203712"/>
                  <a:ext cx="2088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FF5EE2E-D316-ACDD-6632-1EB0590EB033}"/>
                    </a:ext>
                  </a:extLst>
                </p14:cNvPr>
                <p14:cNvContentPartPr/>
                <p14:nvPr/>
              </p14:nvContentPartPr>
              <p14:xfrm>
                <a:off x="9676383" y="2331512"/>
                <a:ext cx="26640" cy="205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FF5EE2E-D316-ACDD-6632-1EB0590EB03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9661263" y="2316392"/>
                  <a:ext cx="56880" cy="23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D72A8AA-0743-B418-BF49-E3484BEB3BE7}"/>
                  </a:ext>
                </a:extLst>
              </p14:cNvPr>
              <p14:cNvContentPartPr/>
              <p14:nvPr/>
            </p14:nvContentPartPr>
            <p14:xfrm>
              <a:off x="2995143" y="2720312"/>
              <a:ext cx="137160" cy="2908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D72A8AA-0743-B418-BF49-E3484BEB3BE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979663" y="2705192"/>
                <a:ext cx="16740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E83E9A15-C56D-4B12-646D-2CAF473235C1}"/>
                  </a:ext>
                </a:extLst>
              </p14:cNvPr>
              <p14:cNvContentPartPr/>
              <p14:nvPr/>
            </p14:nvContentPartPr>
            <p14:xfrm>
              <a:off x="2734863" y="2749112"/>
              <a:ext cx="215640" cy="2131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E83E9A15-C56D-4B12-646D-2CAF473235C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719383" y="2733992"/>
                <a:ext cx="246240" cy="243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EC2A5F06-4149-E0DE-9E4F-6ADA6E0D8018}"/>
              </a:ext>
            </a:extLst>
          </p:cNvPr>
          <p:cNvGrpSpPr/>
          <p:nvPr/>
        </p:nvGrpSpPr>
        <p:grpSpPr>
          <a:xfrm>
            <a:off x="3157863" y="2862152"/>
            <a:ext cx="228600" cy="182880"/>
            <a:chOff x="3157863" y="2862152"/>
            <a:chExt cx="22860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210A3E3-C665-BF31-0837-B316ACDB0C28}"/>
                    </a:ext>
                  </a:extLst>
                </p14:cNvPr>
                <p14:cNvContentPartPr/>
                <p14:nvPr/>
              </p14:nvContentPartPr>
              <p14:xfrm>
                <a:off x="3157863" y="2862152"/>
                <a:ext cx="150120" cy="182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210A3E3-C665-BF31-0837-B316ACDB0C2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42383" y="2847032"/>
                  <a:ext cx="1807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DD36FEC-5075-5F48-7394-7E2B56050E08}"/>
                    </a:ext>
                  </a:extLst>
                </p14:cNvPr>
                <p14:cNvContentPartPr/>
                <p14:nvPr/>
              </p14:nvContentPartPr>
              <p14:xfrm>
                <a:off x="3277743" y="2869712"/>
                <a:ext cx="108720" cy="907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DD36FEC-5075-5F48-7394-7E2B56050E0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62263" y="2854232"/>
                  <a:ext cx="13932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B11D561-50D9-80D8-5195-9B4EC1C4675F}"/>
              </a:ext>
            </a:extLst>
          </p:cNvPr>
          <p:cNvGrpSpPr/>
          <p:nvPr/>
        </p:nvGrpSpPr>
        <p:grpSpPr>
          <a:xfrm>
            <a:off x="6878463" y="2818592"/>
            <a:ext cx="779040" cy="271800"/>
            <a:chOff x="6878463" y="2818592"/>
            <a:chExt cx="77904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B04B744-34FF-4E5E-234C-2ECD387A033D}"/>
                    </a:ext>
                  </a:extLst>
                </p14:cNvPr>
                <p14:cNvContentPartPr/>
                <p14:nvPr/>
              </p14:nvContentPartPr>
              <p14:xfrm>
                <a:off x="6878463" y="2822552"/>
                <a:ext cx="153720" cy="2102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B04B744-34FF-4E5E-234C-2ECD387A033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63343" y="2807072"/>
                  <a:ext cx="1843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16A99FFE-25C3-B62F-8015-3FF70D65896E}"/>
                    </a:ext>
                  </a:extLst>
                </p14:cNvPr>
                <p14:cNvContentPartPr/>
                <p14:nvPr/>
              </p14:nvContentPartPr>
              <p14:xfrm>
                <a:off x="7131183" y="2818592"/>
                <a:ext cx="170640" cy="210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16A99FFE-25C3-B62F-8015-3FF70D65896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116063" y="2803472"/>
                  <a:ext cx="2012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142C4AA-F89F-2766-5449-A673E394B4F6}"/>
                    </a:ext>
                  </a:extLst>
                </p14:cNvPr>
                <p14:cNvContentPartPr/>
                <p14:nvPr/>
              </p14:nvContentPartPr>
              <p14:xfrm>
                <a:off x="7428543" y="2915792"/>
                <a:ext cx="97560" cy="1746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142C4AA-F89F-2766-5449-A673E394B4F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13423" y="2900672"/>
                  <a:ext cx="1281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7F8A1A35-113B-287B-4BBF-3E7F1F8CED9B}"/>
                    </a:ext>
                  </a:extLst>
                </p14:cNvPr>
                <p14:cNvContentPartPr/>
                <p14:nvPr/>
              </p14:nvContentPartPr>
              <p14:xfrm>
                <a:off x="7469943" y="2915792"/>
                <a:ext cx="187560" cy="1004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7F8A1A35-113B-287B-4BBF-3E7F1F8CED9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454463" y="2900672"/>
                  <a:ext cx="21816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C9C7C00-DD75-B9DA-E7FF-D5984C7FFD2F}"/>
              </a:ext>
            </a:extLst>
          </p:cNvPr>
          <p:cNvGrpSpPr/>
          <p:nvPr/>
        </p:nvGrpSpPr>
        <p:grpSpPr>
          <a:xfrm>
            <a:off x="3511383" y="3382712"/>
            <a:ext cx="358200" cy="175680"/>
            <a:chOff x="3511383" y="3382712"/>
            <a:chExt cx="358200" cy="17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ABA4801-BE88-8011-C8DD-87348CA10FB0}"/>
                    </a:ext>
                  </a:extLst>
                </p14:cNvPr>
                <p14:cNvContentPartPr/>
                <p14:nvPr/>
              </p14:nvContentPartPr>
              <p14:xfrm>
                <a:off x="3511383" y="3412952"/>
                <a:ext cx="105120" cy="145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7ABA4801-BE88-8011-C8DD-87348CA10FB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96263" y="3397472"/>
                  <a:ext cx="1357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6C0AAFE7-E120-A85E-100D-692364568EA8}"/>
                    </a:ext>
                  </a:extLst>
                </p14:cNvPr>
                <p14:cNvContentPartPr/>
                <p14:nvPr/>
              </p14:nvContentPartPr>
              <p14:xfrm>
                <a:off x="3711903" y="3382712"/>
                <a:ext cx="157680" cy="27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6C0AAFE7-E120-A85E-100D-692364568EA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696423" y="3367232"/>
                  <a:ext cx="188280" cy="57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723E3EA-2CB4-7F0C-D999-92630EE9EF1A}"/>
              </a:ext>
            </a:extLst>
          </p:cNvPr>
          <p:cNvGrpSpPr/>
          <p:nvPr/>
        </p:nvGrpSpPr>
        <p:grpSpPr>
          <a:xfrm>
            <a:off x="7337103" y="3412592"/>
            <a:ext cx="580680" cy="190440"/>
            <a:chOff x="7337103" y="3412592"/>
            <a:chExt cx="580680" cy="19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C2CE7EF-10E7-0AF8-1527-CBC50FB387E6}"/>
                    </a:ext>
                  </a:extLst>
                </p14:cNvPr>
                <p14:cNvContentPartPr/>
                <p14:nvPr/>
              </p14:nvContentPartPr>
              <p14:xfrm>
                <a:off x="7337103" y="3432752"/>
                <a:ext cx="198720" cy="136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C2CE7EF-10E7-0AF8-1527-CBC50FB387E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321623" y="3417272"/>
                  <a:ext cx="22932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71BEB60-8E84-EE20-DA64-D05BB7B622A4}"/>
                    </a:ext>
                  </a:extLst>
                </p14:cNvPr>
                <p14:cNvContentPartPr/>
                <p14:nvPr/>
              </p14:nvContentPartPr>
              <p14:xfrm>
                <a:off x="7617903" y="3444272"/>
                <a:ext cx="150120" cy="158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71BEB60-8E84-EE20-DA64-D05BB7B622A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602423" y="3428792"/>
                  <a:ext cx="1807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6A7A9C0-E75C-199A-EE07-2223690CDB5E}"/>
                    </a:ext>
                  </a:extLst>
                </p14:cNvPr>
                <p14:cNvContentPartPr/>
                <p14:nvPr/>
              </p14:nvContentPartPr>
              <p14:xfrm>
                <a:off x="7808703" y="3412592"/>
                <a:ext cx="109080" cy="11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6A7A9C0-E75C-199A-EE07-2223690CDB5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93223" y="3397112"/>
                  <a:ext cx="139320" cy="4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B184DB4-E5B6-19F9-C36B-9A7F80E3902F}"/>
              </a:ext>
            </a:extLst>
          </p:cNvPr>
          <p:cNvGrpSpPr/>
          <p:nvPr/>
        </p:nvGrpSpPr>
        <p:grpSpPr>
          <a:xfrm>
            <a:off x="1602663" y="3061232"/>
            <a:ext cx="724680" cy="381600"/>
            <a:chOff x="1602663" y="3061232"/>
            <a:chExt cx="72468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A2808F98-FFAD-1CE4-DF0B-43D2CDA3FB89}"/>
                    </a:ext>
                  </a:extLst>
                </p14:cNvPr>
                <p14:cNvContentPartPr/>
                <p14:nvPr/>
              </p14:nvContentPartPr>
              <p14:xfrm>
                <a:off x="1602663" y="3061232"/>
                <a:ext cx="282960" cy="3816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A2808F98-FFAD-1CE4-DF0B-43D2CDA3FB8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87183" y="3045752"/>
                  <a:ext cx="3135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883B26F-F760-0BF1-B8FE-F8F22B968CD3}"/>
                    </a:ext>
                  </a:extLst>
                </p14:cNvPr>
                <p14:cNvContentPartPr/>
                <p14:nvPr/>
              </p14:nvContentPartPr>
              <p14:xfrm>
                <a:off x="1890663" y="3079952"/>
                <a:ext cx="230760" cy="316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883B26F-F760-0BF1-B8FE-F8F22B968CD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75543" y="3064472"/>
                  <a:ext cx="2610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550CC55-7CFA-0954-5A18-3C9F5B1331D6}"/>
                    </a:ext>
                  </a:extLst>
                </p14:cNvPr>
                <p14:cNvContentPartPr/>
                <p14:nvPr/>
              </p14:nvContentPartPr>
              <p14:xfrm>
                <a:off x="1785903" y="3268952"/>
                <a:ext cx="254880" cy="2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550CC55-7CFA-0954-5A18-3C9F5B1331D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770783" y="3253832"/>
                  <a:ext cx="285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BB4B45E6-A882-E225-62E6-366FC6C19C58}"/>
                    </a:ext>
                  </a:extLst>
                </p14:cNvPr>
                <p14:cNvContentPartPr/>
                <p14:nvPr/>
              </p14:nvContentPartPr>
              <p14:xfrm>
                <a:off x="2175063" y="3337352"/>
                <a:ext cx="152280" cy="8028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BB4B45E6-A882-E225-62E6-366FC6C19C5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59943" y="3322232"/>
                  <a:ext cx="18288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17C25098-E661-E4B7-E9DF-ED8B1CDF5727}"/>
              </a:ext>
            </a:extLst>
          </p:cNvPr>
          <p:cNvGrpSpPr/>
          <p:nvPr/>
        </p:nvGrpSpPr>
        <p:grpSpPr>
          <a:xfrm>
            <a:off x="1336983" y="497274"/>
            <a:ext cx="8751960" cy="628200"/>
            <a:chOff x="1336983" y="497274"/>
            <a:chExt cx="8751960" cy="62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57DDC83-C1AD-3E03-06FD-21E63CC8173D}"/>
                    </a:ext>
                  </a:extLst>
                </p14:cNvPr>
                <p14:cNvContentPartPr/>
                <p14:nvPr/>
              </p14:nvContentPartPr>
              <p14:xfrm>
                <a:off x="1443543" y="535794"/>
                <a:ext cx="335520" cy="2034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57DDC83-C1AD-3E03-06FD-21E63CC8173D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428423" y="520674"/>
                  <a:ext cx="3657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5C2E411-81EA-9545-8C87-91D2695A70B1}"/>
                    </a:ext>
                  </a:extLst>
                </p14:cNvPr>
                <p14:cNvContentPartPr/>
                <p14:nvPr/>
              </p14:nvContentPartPr>
              <p14:xfrm>
                <a:off x="1858983" y="652434"/>
                <a:ext cx="26640" cy="123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5C2E411-81EA-9545-8C87-91D2695A70B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843863" y="637314"/>
                  <a:ext cx="572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5AAEDA4-C3B6-9D0F-2F6C-A97A43132A15}"/>
                    </a:ext>
                  </a:extLst>
                </p14:cNvPr>
                <p14:cNvContentPartPr/>
                <p14:nvPr/>
              </p14:nvContentPartPr>
              <p14:xfrm>
                <a:off x="1930263" y="584034"/>
                <a:ext cx="11520" cy="32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5AAEDA4-C3B6-9D0F-2F6C-A97A43132A1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14783" y="568914"/>
                  <a:ext cx="421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8C6F61C-AB14-9791-56D0-A1E3DCA13071}"/>
                    </a:ext>
                  </a:extLst>
                </p14:cNvPr>
                <p14:cNvContentPartPr/>
                <p14:nvPr/>
              </p14:nvContentPartPr>
              <p14:xfrm>
                <a:off x="2029263" y="643074"/>
                <a:ext cx="230400" cy="1868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8C6F61C-AB14-9791-56D0-A1E3DCA1307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014143" y="627954"/>
                  <a:ext cx="26100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6768AAD2-9A47-FEA5-5E8C-F1F258537853}"/>
                    </a:ext>
                  </a:extLst>
                </p14:cNvPr>
                <p14:cNvContentPartPr/>
                <p14:nvPr/>
              </p14:nvContentPartPr>
              <p14:xfrm>
                <a:off x="2265063" y="688794"/>
                <a:ext cx="249480" cy="2736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6768AAD2-9A47-FEA5-5E8C-F1F25853785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249943" y="673674"/>
                  <a:ext cx="27972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505083BC-8F6B-2CAA-D9BC-51FF22D0922F}"/>
                    </a:ext>
                  </a:extLst>
                </p14:cNvPr>
                <p14:cNvContentPartPr/>
                <p14:nvPr/>
              </p14:nvContentPartPr>
              <p14:xfrm>
                <a:off x="2607783" y="497274"/>
                <a:ext cx="43560" cy="3103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505083BC-8F6B-2CAA-D9BC-51FF22D0922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592303" y="482154"/>
                  <a:ext cx="738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F12B82F-3AE1-2B7B-D79C-A02763285D8C}"/>
                    </a:ext>
                  </a:extLst>
                </p14:cNvPr>
                <p14:cNvContentPartPr/>
                <p14:nvPr/>
              </p14:nvContentPartPr>
              <p14:xfrm>
                <a:off x="2761143" y="681234"/>
                <a:ext cx="168840" cy="111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F12B82F-3AE1-2B7B-D79C-A02763285D8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46023" y="666114"/>
                  <a:ext cx="199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7503EEA-FEE0-6E0B-C7CA-786BBB5FAA40}"/>
                    </a:ext>
                  </a:extLst>
                </p14:cNvPr>
                <p14:cNvContentPartPr/>
                <p14:nvPr/>
              </p14:nvContentPartPr>
              <p14:xfrm>
                <a:off x="3464943" y="636954"/>
                <a:ext cx="24480" cy="1756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7503EEA-FEE0-6E0B-C7CA-786BBB5FAA40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49823" y="621834"/>
                  <a:ext cx="550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61C7DD0-F358-65BB-4C7E-6E488ED1D7EF}"/>
                    </a:ext>
                  </a:extLst>
                </p14:cNvPr>
                <p14:cNvContentPartPr/>
                <p14:nvPr/>
              </p14:nvContentPartPr>
              <p14:xfrm>
                <a:off x="3433263" y="671514"/>
                <a:ext cx="142560" cy="194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61C7DD0-F358-65BB-4C7E-6E488ED1D7E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417783" y="656394"/>
                  <a:ext cx="1731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46DC56FB-138D-5B17-220C-93A81A1E0EC5}"/>
                    </a:ext>
                  </a:extLst>
                </p14:cNvPr>
                <p14:cNvContentPartPr/>
                <p14:nvPr/>
              </p14:nvContentPartPr>
              <p14:xfrm>
                <a:off x="3657543" y="636954"/>
                <a:ext cx="165240" cy="1609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46DC56FB-138D-5B17-220C-93A81A1E0EC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642423" y="621834"/>
                  <a:ext cx="19548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B9E151A-2BFE-2AD2-B5EE-EB48C5F3A33D}"/>
                    </a:ext>
                  </a:extLst>
                </p14:cNvPr>
                <p14:cNvContentPartPr/>
                <p14:nvPr/>
              </p14:nvContentPartPr>
              <p14:xfrm>
                <a:off x="3966423" y="649554"/>
                <a:ext cx="253080" cy="1504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BB9E151A-2BFE-2AD2-B5EE-EB48C5F3A33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951303" y="634434"/>
                  <a:ext cx="283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2DEE7243-7017-198A-7C45-0B08AB798BDD}"/>
                    </a:ext>
                  </a:extLst>
                </p14:cNvPr>
                <p14:cNvContentPartPr/>
                <p14:nvPr/>
              </p14:nvContentPartPr>
              <p14:xfrm>
                <a:off x="4267743" y="655314"/>
                <a:ext cx="170640" cy="123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2DEE7243-7017-198A-7C45-0B08AB798BDD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252623" y="639834"/>
                  <a:ext cx="2012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5F8A23D-FF73-5C4C-23E4-B4D40658F3A9}"/>
                    </a:ext>
                  </a:extLst>
                </p14:cNvPr>
                <p14:cNvContentPartPr/>
                <p14:nvPr/>
              </p14:nvContentPartPr>
              <p14:xfrm>
                <a:off x="4524063" y="650634"/>
                <a:ext cx="193320" cy="1206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5F8A23D-FF73-5C4C-23E4-B4D40658F3A9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08943" y="635154"/>
                  <a:ext cx="22356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B33BF5D1-9890-21CE-60D4-7C88DF5BB92C}"/>
                    </a:ext>
                  </a:extLst>
                </p14:cNvPr>
                <p14:cNvContentPartPr/>
                <p14:nvPr/>
              </p14:nvContentPartPr>
              <p14:xfrm>
                <a:off x="4874343" y="673674"/>
                <a:ext cx="123840" cy="1080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B33BF5D1-9890-21CE-60D4-7C88DF5BB92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858863" y="658194"/>
                  <a:ext cx="1544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0ABFB6C1-42A5-D1A0-793A-8BD7C4BD20B6}"/>
                    </a:ext>
                  </a:extLst>
                </p14:cNvPr>
                <p14:cNvContentPartPr/>
                <p14:nvPr/>
              </p14:nvContentPartPr>
              <p14:xfrm>
                <a:off x="5497503" y="626514"/>
                <a:ext cx="187560" cy="1544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0ABFB6C1-42A5-D1A0-793A-8BD7C4BD20B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82023" y="611034"/>
                  <a:ext cx="2181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C09900D3-8CD9-645D-FA4A-4595369267A5}"/>
                    </a:ext>
                  </a:extLst>
                </p14:cNvPr>
                <p14:cNvContentPartPr/>
                <p14:nvPr/>
              </p14:nvContentPartPr>
              <p14:xfrm>
                <a:off x="5691903" y="711114"/>
                <a:ext cx="260640" cy="1090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09900D3-8CD9-645D-FA4A-4595369267A5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676783" y="695994"/>
                  <a:ext cx="2908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ED546BC-8DC3-EF05-29CB-9A88F559EB74}"/>
                    </a:ext>
                  </a:extLst>
                </p14:cNvPr>
                <p14:cNvContentPartPr/>
                <p14:nvPr/>
              </p14:nvContentPartPr>
              <p14:xfrm>
                <a:off x="6006543" y="600234"/>
                <a:ext cx="54720" cy="2250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ED546BC-8DC3-EF05-29CB-9A88F559EB7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991423" y="585114"/>
                  <a:ext cx="8532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0BA830A6-4000-CD01-4692-53F804E2E0F8}"/>
                    </a:ext>
                  </a:extLst>
                </p14:cNvPr>
                <p14:cNvContentPartPr/>
                <p14:nvPr/>
              </p14:nvContentPartPr>
              <p14:xfrm>
                <a:off x="6128223" y="570714"/>
                <a:ext cx="60120" cy="2948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0BA830A6-4000-CD01-4692-53F804E2E0F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112743" y="555234"/>
                  <a:ext cx="907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72CD3D0E-04F6-6965-0855-B864E8A5E9F6}"/>
                    </a:ext>
                  </a:extLst>
                </p14:cNvPr>
                <p14:cNvContentPartPr/>
                <p14:nvPr/>
              </p14:nvContentPartPr>
              <p14:xfrm>
                <a:off x="6575343" y="682314"/>
                <a:ext cx="301680" cy="1630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72CD3D0E-04F6-6965-0855-B864E8A5E9F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60223" y="666834"/>
                  <a:ext cx="33228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FFE806F3-700E-A048-78F9-C55881299A82}"/>
                    </a:ext>
                  </a:extLst>
                </p14:cNvPr>
                <p14:cNvContentPartPr/>
                <p14:nvPr/>
              </p14:nvContentPartPr>
              <p14:xfrm>
                <a:off x="7005903" y="721554"/>
                <a:ext cx="123840" cy="1314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FFE806F3-700E-A048-78F9-C55881299A82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90783" y="706434"/>
                  <a:ext cx="154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8A08BFF-C43E-7155-1B44-A560E0709C3B}"/>
                    </a:ext>
                  </a:extLst>
                </p14:cNvPr>
                <p14:cNvContentPartPr/>
                <p14:nvPr/>
              </p14:nvContentPartPr>
              <p14:xfrm>
                <a:off x="7259343" y="630114"/>
                <a:ext cx="830520" cy="28044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8A08BFF-C43E-7155-1B44-A560E0709C3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244223" y="614994"/>
                  <a:ext cx="861120" cy="31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73F7B4E-1F9E-723E-38AC-057034D0F0DF}"/>
                    </a:ext>
                  </a:extLst>
                </p14:cNvPr>
                <p14:cNvContentPartPr/>
                <p14:nvPr/>
              </p14:nvContentPartPr>
              <p14:xfrm>
                <a:off x="8445183" y="505194"/>
                <a:ext cx="264240" cy="3430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73F7B4E-1F9E-723E-38AC-057034D0F0D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8430063" y="490074"/>
                  <a:ext cx="29484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CBCDC3E-AAD8-466C-5B6D-109F16B5AF20}"/>
                    </a:ext>
                  </a:extLst>
                </p14:cNvPr>
                <p14:cNvContentPartPr/>
                <p14:nvPr/>
              </p14:nvContentPartPr>
              <p14:xfrm>
                <a:off x="8458143" y="755394"/>
                <a:ext cx="163080" cy="61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CBCDC3E-AAD8-466C-5B6D-109F16B5AF2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8443023" y="740274"/>
                  <a:ext cx="193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A9FFC593-26C7-2728-BACD-13D21572C502}"/>
                    </a:ext>
                  </a:extLst>
                </p14:cNvPr>
                <p14:cNvContentPartPr/>
                <p14:nvPr/>
              </p14:nvContentPartPr>
              <p14:xfrm>
                <a:off x="8767023" y="713994"/>
                <a:ext cx="3960" cy="86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A9FFC593-26C7-2728-BACD-13D21572C50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8751903" y="698874"/>
                  <a:ext cx="345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034062FF-A3E3-D7F4-2222-2194A7AF66BE}"/>
                    </a:ext>
                  </a:extLst>
                </p14:cNvPr>
                <p14:cNvContentPartPr/>
                <p14:nvPr/>
              </p14:nvContentPartPr>
              <p14:xfrm>
                <a:off x="8800863" y="656394"/>
                <a:ext cx="9720" cy="39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034062FF-A3E3-D7F4-2222-2194A7AF66B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8785383" y="640914"/>
                  <a:ext cx="40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374F16A-2F64-A441-E4C6-2E8E63BDD3AA}"/>
                    </a:ext>
                  </a:extLst>
                </p14:cNvPr>
                <p14:cNvContentPartPr/>
                <p14:nvPr/>
              </p14:nvContentPartPr>
              <p14:xfrm>
                <a:off x="8950623" y="693834"/>
                <a:ext cx="157680" cy="144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374F16A-2F64-A441-E4C6-2E8E63BDD3A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8935143" y="678714"/>
                  <a:ext cx="1882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3BB14A64-84FA-F521-DEDD-39C8CCAEAAC7}"/>
                    </a:ext>
                  </a:extLst>
                </p14:cNvPr>
                <p14:cNvContentPartPr/>
                <p14:nvPr/>
              </p14:nvContentPartPr>
              <p14:xfrm>
                <a:off x="9158343" y="727314"/>
                <a:ext cx="150120" cy="106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3BB14A64-84FA-F521-DEDD-39C8CCAEAAC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142863" y="712194"/>
                  <a:ext cx="1807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D5339D46-4929-85C2-BE06-87DAD9B1B631}"/>
                    </a:ext>
                  </a:extLst>
                </p14:cNvPr>
                <p14:cNvContentPartPr/>
                <p14:nvPr/>
              </p14:nvContentPartPr>
              <p14:xfrm>
                <a:off x="9573783" y="668634"/>
                <a:ext cx="13320" cy="1486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D5339D46-4929-85C2-BE06-87DAD9B1B63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558303" y="653514"/>
                  <a:ext cx="439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E2FE3BC3-2016-6FE5-671D-757B98E94725}"/>
                    </a:ext>
                  </a:extLst>
                </p14:cNvPr>
                <p14:cNvContentPartPr/>
                <p14:nvPr/>
              </p14:nvContentPartPr>
              <p14:xfrm>
                <a:off x="9519423" y="715434"/>
                <a:ext cx="133200" cy="64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E2FE3BC3-2016-6FE5-671D-757B98E9472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504303" y="700314"/>
                  <a:ext cx="163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83083F7-FA65-BA1B-F0A3-25996D3B0E73}"/>
                    </a:ext>
                  </a:extLst>
                </p14:cNvPr>
                <p14:cNvContentPartPr/>
                <p14:nvPr/>
              </p14:nvContentPartPr>
              <p14:xfrm>
                <a:off x="1336983" y="940074"/>
                <a:ext cx="8751960" cy="185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83083F7-FA65-BA1B-F0A3-25996D3B0E7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321503" y="924954"/>
                  <a:ext cx="8782200" cy="21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616209BB-43E0-95EB-B3AD-272E96158571}"/>
              </a:ext>
            </a:extLst>
          </p:cNvPr>
          <p:cNvGrpSpPr/>
          <p:nvPr/>
        </p:nvGrpSpPr>
        <p:grpSpPr>
          <a:xfrm>
            <a:off x="1035663" y="4409034"/>
            <a:ext cx="1368360" cy="255600"/>
            <a:chOff x="1035663" y="4409034"/>
            <a:chExt cx="1368360" cy="25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756141DB-7F0F-9A9E-7EC2-07E368831FBB}"/>
                    </a:ext>
                  </a:extLst>
                </p14:cNvPr>
                <p14:cNvContentPartPr/>
                <p14:nvPr/>
              </p14:nvContentPartPr>
              <p14:xfrm>
                <a:off x="1181463" y="4409034"/>
                <a:ext cx="11520" cy="2556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756141DB-7F0F-9A9E-7EC2-07E368831FB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166343" y="4393914"/>
                  <a:ext cx="421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B59AB0EB-5743-BBCE-E3E9-D8F94AFAD9FA}"/>
                    </a:ext>
                  </a:extLst>
                </p14:cNvPr>
                <p14:cNvContentPartPr/>
                <p14:nvPr/>
              </p14:nvContentPartPr>
              <p14:xfrm>
                <a:off x="1035663" y="4505514"/>
                <a:ext cx="215640" cy="176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B59AB0EB-5743-BBCE-E3E9-D8F94AFAD9F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020183" y="4490034"/>
                  <a:ext cx="24624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D734699-3548-662B-D36E-06C6CE99BDE1}"/>
                    </a:ext>
                  </a:extLst>
                </p14:cNvPr>
                <p14:cNvContentPartPr/>
                <p14:nvPr/>
              </p14:nvContentPartPr>
              <p14:xfrm>
                <a:off x="1275063" y="4488234"/>
                <a:ext cx="211680" cy="14292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D734699-3548-662B-D36E-06C6CE99BDE1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259943" y="4472754"/>
                  <a:ext cx="2422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D99F0FC-0E3B-D241-8DD7-B06CECD5442C}"/>
                    </a:ext>
                  </a:extLst>
                </p14:cNvPr>
                <p14:cNvContentPartPr/>
                <p14:nvPr/>
              </p14:nvContentPartPr>
              <p14:xfrm>
                <a:off x="1537143" y="4506234"/>
                <a:ext cx="247320" cy="1195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D99F0FC-0E3B-D241-8DD7-B06CECD5442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522023" y="4491114"/>
                  <a:ext cx="27792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EE0120E-DC0C-A658-58B5-878CC7CDD945}"/>
                    </a:ext>
                  </a:extLst>
                </p14:cNvPr>
                <p14:cNvContentPartPr/>
                <p14:nvPr/>
              </p14:nvContentPartPr>
              <p14:xfrm>
                <a:off x="1821543" y="4515954"/>
                <a:ext cx="122040" cy="1015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EE0120E-DC0C-A658-58B5-878CC7CDD94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806423" y="4500834"/>
                  <a:ext cx="15264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F2043A3-9EC2-E931-0050-3B10D429B92B}"/>
                    </a:ext>
                  </a:extLst>
                </p14:cNvPr>
                <p14:cNvContentPartPr/>
                <p14:nvPr/>
              </p14:nvContentPartPr>
              <p14:xfrm>
                <a:off x="1872303" y="4515954"/>
                <a:ext cx="301680" cy="964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F2043A3-9EC2-E931-0050-3B10D429B92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856823" y="4500834"/>
                  <a:ext cx="33228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CA3745DF-AFD3-6F54-7EC3-B40781D70DBA}"/>
                    </a:ext>
                  </a:extLst>
                </p14:cNvPr>
                <p14:cNvContentPartPr/>
                <p14:nvPr/>
              </p14:nvContentPartPr>
              <p14:xfrm>
                <a:off x="2211063" y="4504434"/>
                <a:ext cx="192960" cy="109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A3745DF-AFD3-6F54-7EC3-B40781D70DBA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195583" y="4489314"/>
                  <a:ext cx="22356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571235B-C499-CB58-8DEE-FA009A5D4E27}"/>
              </a:ext>
            </a:extLst>
          </p:cNvPr>
          <p:cNvGrpSpPr/>
          <p:nvPr/>
        </p:nvGrpSpPr>
        <p:grpSpPr>
          <a:xfrm>
            <a:off x="1325823" y="4798914"/>
            <a:ext cx="1563120" cy="218160"/>
            <a:chOff x="1325823" y="4798914"/>
            <a:chExt cx="156312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5B97FA5-B2B3-B747-7F72-CCD4B9B03950}"/>
                    </a:ext>
                  </a:extLst>
                </p14:cNvPr>
                <p14:cNvContentPartPr/>
                <p14:nvPr/>
              </p14:nvContentPartPr>
              <p14:xfrm>
                <a:off x="1325823" y="4828794"/>
                <a:ext cx="153720" cy="14868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5B97FA5-B2B3-B747-7F72-CCD4B9B0395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310343" y="4813674"/>
                  <a:ext cx="1843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D2B49C6-9B2A-7896-9395-AB0898CE92A9}"/>
                    </a:ext>
                  </a:extLst>
                </p14:cNvPr>
                <p14:cNvContentPartPr/>
                <p14:nvPr/>
              </p14:nvContentPartPr>
              <p14:xfrm>
                <a:off x="1572783" y="4870194"/>
                <a:ext cx="153720" cy="10152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D2B49C6-9B2A-7896-9395-AB0898CE92A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557303" y="4855074"/>
                  <a:ext cx="1843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12B6A45-089E-CE27-A0AF-42F29043B92C}"/>
                    </a:ext>
                  </a:extLst>
                </p14:cNvPr>
                <p14:cNvContentPartPr/>
                <p14:nvPr/>
              </p14:nvContentPartPr>
              <p14:xfrm>
                <a:off x="1833063" y="4857594"/>
                <a:ext cx="110880" cy="1177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12B6A45-089E-CE27-A0AF-42F29043B92C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817583" y="4842474"/>
                  <a:ext cx="1411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3B650A7-1C7D-402E-5931-696B1EB8072C}"/>
                    </a:ext>
                  </a:extLst>
                </p14:cNvPr>
                <p14:cNvContentPartPr/>
                <p14:nvPr/>
              </p14:nvContentPartPr>
              <p14:xfrm>
                <a:off x="2019903" y="4870194"/>
                <a:ext cx="137160" cy="84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3B650A7-1C7D-402E-5931-696B1EB8072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004783" y="4855074"/>
                  <a:ext cx="16740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43628D42-F094-E871-39AF-957C38C7D187}"/>
                    </a:ext>
                  </a:extLst>
                </p14:cNvPr>
                <p14:cNvContentPartPr/>
                <p14:nvPr/>
              </p14:nvContentPartPr>
              <p14:xfrm>
                <a:off x="2263263" y="4862634"/>
                <a:ext cx="170640" cy="154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43628D42-F094-E871-39AF-957C38C7D18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248143" y="4847154"/>
                  <a:ext cx="20124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9EEB164-904E-6996-1ED1-C8B0C42164C0}"/>
                    </a:ext>
                  </a:extLst>
                </p14:cNvPr>
                <p14:cNvContentPartPr/>
                <p14:nvPr/>
              </p14:nvContentPartPr>
              <p14:xfrm>
                <a:off x="2515983" y="4798914"/>
                <a:ext cx="33840" cy="156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9EEB164-904E-6996-1ED1-C8B0C42164C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500863" y="4783794"/>
                  <a:ext cx="644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4306407-2B25-6410-C167-82F690195BF8}"/>
                    </a:ext>
                  </a:extLst>
                </p14:cNvPr>
                <p14:cNvContentPartPr/>
                <p14:nvPr/>
              </p14:nvContentPartPr>
              <p14:xfrm>
                <a:off x="2484303" y="4841034"/>
                <a:ext cx="125640" cy="360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4306407-2B25-6410-C167-82F690195BF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468823" y="4825554"/>
                  <a:ext cx="1562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572A752-DA14-F374-3BC1-00351A13A234}"/>
                    </a:ext>
                  </a:extLst>
                </p14:cNvPr>
                <p14:cNvContentPartPr/>
                <p14:nvPr/>
              </p14:nvContentPartPr>
              <p14:xfrm>
                <a:off x="2602023" y="4818354"/>
                <a:ext cx="103320" cy="115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572A752-DA14-F374-3BC1-00351A13A23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586903" y="4802874"/>
                  <a:ext cx="13392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1261EB14-6E54-686C-3566-9FEBF8355370}"/>
                    </a:ext>
                  </a:extLst>
                </p14:cNvPr>
                <p14:cNvContentPartPr/>
                <p14:nvPr/>
              </p14:nvContentPartPr>
              <p14:xfrm>
                <a:off x="2634063" y="4818354"/>
                <a:ext cx="254880" cy="10800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1261EB14-6E54-686C-3566-9FEBF8355370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618583" y="4802874"/>
                  <a:ext cx="285480" cy="138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8F35C8C3-0BDB-C3DA-3454-26CC1C18B3D2}"/>
                  </a:ext>
                </a:extLst>
              </p14:cNvPr>
              <p14:cNvContentPartPr/>
              <p14:nvPr/>
            </p14:nvContentPartPr>
            <p14:xfrm>
              <a:off x="3133743" y="4661394"/>
              <a:ext cx="13320" cy="50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8F35C8C3-0BDB-C3DA-3454-26CC1C18B3D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118263" y="4645914"/>
                <a:ext cx="439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C05CE861-80C3-0FC8-B8D7-E69A1527CFAF}"/>
                  </a:ext>
                </a:extLst>
              </p14:cNvPr>
              <p14:cNvContentPartPr/>
              <p14:nvPr/>
            </p14:nvContentPartPr>
            <p14:xfrm>
              <a:off x="3147063" y="4810434"/>
              <a:ext cx="3960" cy="72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C05CE861-80C3-0FC8-B8D7-E69A1527CFAF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131583" y="4795314"/>
                <a:ext cx="34560" cy="37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02BF0C2-7277-F4E5-7A05-9E952BA62976}"/>
              </a:ext>
            </a:extLst>
          </p:cNvPr>
          <p:cNvGrpSpPr/>
          <p:nvPr/>
        </p:nvGrpSpPr>
        <p:grpSpPr>
          <a:xfrm>
            <a:off x="3805503" y="4511994"/>
            <a:ext cx="2792880" cy="387360"/>
            <a:chOff x="3805503" y="4511994"/>
            <a:chExt cx="2792880" cy="38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5ADDCA5D-F441-54A3-6A14-0DC5231D89B4}"/>
                    </a:ext>
                  </a:extLst>
                </p14:cNvPr>
                <p14:cNvContentPartPr/>
                <p14:nvPr/>
              </p14:nvContentPartPr>
              <p14:xfrm>
                <a:off x="3805503" y="4540074"/>
                <a:ext cx="193320" cy="1872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5ADDCA5D-F441-54A3-6A14-0DC5231D89B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790383" y="4524954"/>
                  <a:ext cx="2235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F0C85B02-1438-C7F6-ACDF-290E5C183A54}"/>
                    </a:ext>
                  </a:extLst>
                </p14:cNvPr>
                <p14:cNvContentPartPr/>
                <p14:nvPr/>
              </p14:nvContentPartPr>
              <p14:xfrm>
                <a:off x="3953463" y="4744194"/>
                <a:ext cx="109080" cy="878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F0C85B02-1438-C7F6-ACDF-290E5C183A5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937983" y="4728714"/>
                  <a:ext cx="1393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FAFC2B40-9AEF-7219-6ADE-135E3F2BC08A}"/>
                    </a:ext>
                  </a:extLst>
                </p14:cNvPr>
                <p14:cNvContentPartPr/>
                <p14:nvPr/>
              </p14:nvContentPartPr>
              <p14:xfrm>
                <a:off x="4295823" y="4511994"/>
                <a:ext cx="1645560" cy="110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FAFC2B40-9AEF-7219-6ADE-135E3F2BC08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280703" y="4496874"/>
                  <a:ext cx="1675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A629AD5D-5314-90AF-8C68-DCD16B8DC7E0}"/>
                    </a:ext>
                  </a:extLst>
                </p14:cNvPr>
                <p14:cNvContentPartPr/>
                <p14:nvPr/>
              </p14:nvContentPartPr>
              <p14:xfrm>
                <a:off x="4339023" y="4710354"/>
                <a:ext cx="1767240" cy="792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A629AD5D-5314-90AF-8C68-DCD16B8DC7E0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323543" y="4695234"/>
                  <a:ext cx="17978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19F14198-302E-2059-6DBE-603A058D0375}"/>
                    </a:ext>
                  </a:extLst>
                </p14:cNvPr>
                <p14:cNvContentPartPr/>
                <p14:nvPr/>
              </p14:nvContentPartPr>
              <p14:xfrm>
                <a:off x="4301583" y="4831674"/>
                <a:ext cx="236160" cy="676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19F14198-302E-2059-6DBE-603A058D0375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286103" y="4816554"/>
                  <a:ext cx="2667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19C3177-4AC6-3F29-1D42-88187FCB7CE3}"/>
                    </a:ext>
                  </a:extLst>
                </p14:cNvPr>
                <p14:cNvContentPartPr/>
                <p14:nvPr/>
              </p14:nvContentPartPr>
              <p14:xfrm>
                <a:off x="6335943" y="4553394"/>
                <a:ext cx="211680" cy="1515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19C3177-4AC6-3F29-1D42-88187FCB7CE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320823" y="4538274"/>
                  <a:ext cx="2422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504DA3C-80FB-231A-797B-40F193552457}"/>
                    </a:ext>
                  </a:extLst>
                </p14:cNvPr>
                <p14:cNvContentPartPr/>
                <p14:nvPr/>
              </p14:nvContentPartPr>
              <p14:xfrm>
                <a:off x="6560583" y="4718994"/>
                <a:ext cx="37800" cy="871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504DA3C-80FB-231A-797B-40F19355245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545103" y="4703874"/>
                  <a:ext cx="68400" cy="11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E76DE55A-347A-C089-6AD4-D839803E2144}"/>
              </a:ext>
            </a:extLst>
          </p:cNvPr>
          <p:cNvGrpSpPr/>
          <p:nvPr/>
        </p:nvGrpSpPr>
        <p:grpSpPr>
          <a:xfrm>
            <a:off x="4924743" y="4946514"/>
            <a:ext cx="470160" cy="194400"/>
            <a:chOff x="4924743" y="4946514"/>
            <a:chExt cx="47016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7813A997-ADBC-B86E-07DF-DAB92E4199CC}"/>
                    </a:ext>
                  </a:extLst>
                </p14:cNvPr>
                <p14:cNvContentPartPr/>
                <p14:nvPr/>
              </p14:nvContentPartPr>
              <p14:xfrm>
                <a:off x="4924743" y="4946514"/>
                <a:ext cx="193320" cy="1944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7813A997-ADBC-B86E-07DF-DAB92E4199CC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909623" y="4931394"/>
                  <a:ext cx="2235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91F21BF9-299F-01FA-FBD4-496C476130CE}"/>
                    </a:ext>
                  </a:extLst>
                </p14:cNvPr>
                <p14:cNvContentPartPr/>
                <p14:nvPr/>
              </p14:nvContentPartPr>
              <p14:xfrm>
                <a:off x="5227863" y="4962714"/>
                <a:ext cx="167040" cy="61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91F21BF9-299F-01FA-FBD4-496C476130C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212743" y="4947234"/>
                  <a:ext cx="19728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E649C19D-5367-F9D9-9210-28F21638CB1B}"/>
              </a:ext>
            </a:extLst>
          </p:cNvPr>
          <p:cNvGrpSpPr/>
          <p:nvPr/>
        </p:nvGrpSpPr>
        <p:grpSpPr>
          <a:xfrm>
            <a:off x="3792543" y="4084674"/>
            <a:ext cx="3159360" cy="357480"/>
            <a:chOff x="3792543" y="4084674"/>
            <a:chExt cx="3159360" cy="3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E5DE1ABF-48F6-DB37-E6E7-C30AF2F0765A}"/>
                    </a:ext>
                  </a:extLst>
                </p14:cNvPr>
                <p14:cNvContentPartPr/>
                <p14:nvPr/>
              </p14:nvContentPartPr>
              <p14:xfrm>
                <a:off x="4207983" y="4254234"/>
                <a:ext cx="157680" cy="16488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E5DE1ABF-48F6-DB37-E6E7-C30AF2F0765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192503" y="4238754"/>
                  <a:ext cx="1879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B90BB3B-1931-C52D-B21E-07D5BCF1243F}"/>
                    </a:ext>
                  </a:extLst>
                </p14:cNvPr>
                <p14:cNvContentPartPr/>
                <p14:nvPr/>
              </p14:nvContentPartPr>
              <p14:xfrm>
                <a:off x="4441983" y="4244514"/>
                <a:ext cx="167040" cy="175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B90BB3B-1931-C52D-B21E-07D5BCF1243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26503" y="4229394"/>
                  <a:ext cx="1972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33381450-BAF0-1358-8D7E-4C4566F02ECD}"/>
                    </a:ext>
                  </a:extLst>
                </p14:cNvPr>
                <p14:cNvContentPartPr/>
                <p14:nvPr/>
              </p14:nvContentPartPr>
              <p14:xfrm>
                <a:off x="4477263" y="4351434"/>
                <a:ext cx="86400" cy="21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3381450-BAF0-1358-8D7E-4C4566F02EC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462143" y="4336314"/>
                  <a:ext cx="117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EDF5DB9-520C-BF99-7A89-31D7670FBA77}"/>
                    </a:ext>
                  </a:extLst>
                </p14:cNvPr>
                <p14:cNvContentPartPr/>
                <p14:nvPr/>
              </p14:nvContentPartPr>
              <p14:xfrm>
                <a:off x="4642143" y="4375554"/>
                <a:ext cx="45360" cy="37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EDF5DB9-520C-BF99-7A89-31D7670FBA7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627023" y="4360074"/>
                  <a:ext cx="756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292B414A-2928-363F-15A9-EE2F5EBDFF73}"/>
                    </a:ext>
                  </a:extLst>
                </p14:cNvPr>
                <p14:cNvContentPartPr/>
                <p14:nvPr/>
              </p14:nvContentPartPr>
              <p14:xfrm>
                <a:off x="4988463" y="4241274"/>
                <a:ext cx="43560" cy="1810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92B414A-2928-363F-15A9-EE2F5EBDFF7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972983" y="4225794"/>
                  <a:ext cx="73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985D1A1E-9A32-F458-F0AC-A0A11DDD1FE2}"/>
                    </a:ext>
                  </a:extLst>
                </p14:cNvPr>
                <p14:cNvContentPartPr/>
                <p14:nvPr/>
              </p14:nvContentPartPr>
              <p14:xfrm>
                <a:off x="4926543" y="4346394"/>
                <a:ext cx="168840" cy="43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985D1A1E-9A32-F458-F0AC-A0A11DDD1FE2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911423" y="4331274"/>
                  <a:ext cx="19944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0E820A6B-C0ED-261C-6F48-DD7380713683}"/>
                    </a:ext>
                  </a:extLst>
                </p14:cNvPr>
                <p14:cNvContentPartPr/>
                <p14:nvPr/>
              </p14:nvContentPartPr>
              <p14:xfrm>
                <a:off x="5220303" y="4202034"/>
                <a:ext cx="251280" cy="2264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0E820A6B-C0ED-261C-6F48-DD7380713683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205183" y="4186914"/>
                  <a:ext cx="28152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35F3A6B-3655-2494-CF76-489DAF65CB1C}"/>
                    </a:ext>
                  </a:extLst>
                </p14:cNvPr>
                <p14:cNvContentPartPr/>
                <p14:nvPr/>
              </p14:nvContentPartPr>
              <p14:xfrm>
                <a:off x="5278263" y="4348554"/>
                <a:ext cx="191160" cy="273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35F3A6B-3655-2494-CF76-489DAF65CB1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263143" y="4333074"/>
                  <a:ext cx="22176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EC1A7E92-D550-4C89-7825-FC3F2388B9D3}"/>
                    </a:ext>
                  </a:extLst>
                </p14:cNvPr>
                <p14:cNvContentPartPr/>
                <p14:nvPr/>
              </p14:nvContentPartPr>
              <p14:xfrm>
                <a:off x="5585343" y="4354314"/>
                <a:ext cx="22680" cy="8784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EC1A7E92-D550-4C89-7825-FC3F2388B9D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570223" y="4339194"/>
                  <a:ext cx="5328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CC3A9C99-469D-AA5C-2A83-596575352D70}"/>
                    </a:ext>
                  </a:extLst>
                </p14:cNvPr>
                <p14:cNvContentPartPr/>
                <p14:nvPr/>
              </p14:nvContentPartPr>
              <p14:xfrm>
                <a:off x="6038223" y="4224354"/>
                <a:ext cx="13320" cy="5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CC3A9C99-469D-AA5C-2A83-596575352D7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023103" y="4209234"/>
                  <a:ext cx="439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EFB92F5-C2BC-7B54-DCE6-50553DBC46CC}"/>
                    </a:ext>
                  </a:extLst>
                </p14:cNvPr>
                <p14:cNvContentPartPr/>
                <p14:nvPr/>
              </p14:nvContentPartPr>
              <p14:xfrm>
                <a:off x="6049383" y="4228314"/>
                <a:ext cx="30240" cy="1256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EFB92F5-C2BC-7B54-DCE6-50553DBC46CC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034263" y="4212834"/>
                  <a:ext cx="6084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2DAD7574-0B4C-3F56-0072-40CBB06993AB}"/>
                    </a:ext>
                  </a:extLst>
                </p14:cNvPr>
                <p14:cNvContentPartPr/>
                <p14:nvPr/>
              </p14:nvContentPartPr>
              <p14:xfrm>
                <a:off x="5969103" y="4271514"/>
                <a:ext cx="161280" cy="108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2DAD7574-0B4C-3F56-0072-40CBB06993A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953983" y="4256394"/>
                  <a:ext cx="19188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81D651F9-75FB-2F74-14A5-0D86EBA2BD54}"/>
                    </a:ext>
                  </a:extLst>
                </p14:cNvPr>
                <p14:cNvContentPartPr/>
                <p14:nvPr/>
              </p14:nvContentPartPr>
              <p14:xfrm>
                <a:off x="6208503" y="4157754"/>
                <a:ext cx="189360" cy="18144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81D651F9-75FB-2F74-14A5-0D86EBA2BD54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193383" y="4142634"/>
                  <a:ext cx="2199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BEA51257-4A2F-44E2-CF05-1C1F0D85020E}"/>
                    </a:ext>
                  </a:extLst>
                </p14:cNvPr>
                <p14:cNvContentPartPr/>
                <p14:nvPr/>
              </p14:nvContentPartPr>
              <p14:xfrm>
                <a:off x="6283383" y="4254234"/>
                <a:ext cx="103320" cy="15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BEA51257-4A2F-44E2-CF05-1C1F0D85020E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267903" y="4238754"/>
                  <a:ext cx="1339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76A4E19B-D5FE-CFCC-B4DF-D34E1DFD5343}"/>
                    </a:ext>
                  </a:extLst>
                </p14:cNvPr>
                <p14:cNvContentPartPr/>
                <p14:nvPr/>
              </p14:nvContentPartPr>
              <p14:xfrm>
                <a:off x="6487503" y="4260714"/>
                <a:ext cx="105120" cy="8136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76A4E19B-D5FE-CFCC-B4DF-D34E1DFD534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472383" y="4245594"/>
                  <a:ext cx="1357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53EED0BA-9F2C-1E9C-3B94-32FD9D698F8F}"/>
                    </a:ext>
                  </a:extLst>
                </p14:cNvPr>
                <p14:cNvContentPartPr/>
                <p14:nvPr/>
              </p14:nvContentPartPr>
              <p14:xfrm>
                <a:off x="3792543" y="4172514"/>
                <a:ext cx="114480" cy="25632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53EED0BA-9F2C-1E9C-3B94-32FD9D698F8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3777063" y="4157034"/>
                  <a:ext cx="14508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0C68D8C-6C85-D03C-B828-60FD12AF19D0}"/>
                    </a:ext>
                  </a:extLst>
                </p14:cNvPr>
                <p14:cNvContentPartPr/>
                <p14:nvPr/>
              </p14:nvContentPartPr>
              <p14:xfrm>
                <a:off x="4047063" y="4193394"/>
                <a:ext cx="58320" cy="24876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0C68D8C-6C85-D03C-B828-60FD12AF19D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031583" y="4178274"/>
                  <a:ext cx="8892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56CC80BA-8426-5EDE-4CAB-B34A096D05ED}"/>
                    </a:ext>
                  </a:extLst>
                </p14:cNvPr>
                <p14:cNvContentPartPr/>
                <p14:nvPr/>
              </p14:nvContentPartPr>
              <p14:xfrm>
                <a:off x="6833823" y="4084674"/>
                <a:ext cx="118080" cy="2948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56CC80BA-8426-5EDE-4CAB-B34A096D05E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818343" y="4069554"/>
                  <a:ext cx="148680" cy="325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FD0D6221-4789-F9EA-FA47-68ED5C710AE5}"/>
              </a:ext>
            </a:extLst>
          </p:cNvPr>
          <p:cNvGrpSpPr/>
          <p:nvPr/>
        </p:nvGrpSpPr>
        <p:grpSpPr>
          <a:xfrm>
            <a:off x="7067823" y="4168554"/>
            <a:ext cx="831240" cy="240840"/>
            <a:chOff x="7067823" y="4168554"/>
            <a:chExt cx="83124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C89E4563-8245-865B-9096-28924E3E4930}"/>
                    </a:ext>
                  </a:extLst>
                </p14:cNvPr>
                <p14:cNvContentPartPr/>
                <p14:nvPr/>
              </p14:nvContentPartPr>
              <p14:xfrm>
                <a:off x="7067823" y="4168554"/>
                <a:ext cx="110880" cy="15840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C89E4563-8245-865B-9096-28924E3E493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052343" y="4153074"/>
                  <a:ext cx="141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D8D08A5-310D-EEC3-B103-7922378349F5}"/>
                    </a:ext>
                  </a:extLst>
                </p14:cNvPr>
                <p14:cNvContentPartPr/>
                <p14:nvPr/>
              </p14:nvContentPartPr>
              <p14:xfrm>
                <a:off x="7107063" y="4244514"/>
                <a:ext cx="792000" cy="16488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D8D08A5-310D-EEC3-B103-7922378349F5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091583" y="4229394"/>
                  <a:ext cx="822600" cy="195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EB3A16EA-B2FB-FD22-779A-682C52AF3DFE}"/>
              </a:ext>
            </a:extLst>
          </p:cNvPr>
          <p:cNvGrpSpPr/>
          <p:nvPr/>
        </p:nvGrpSpPr>
        <p:grpSpPr>
          <a:xfrm>
            <a:off x="8158983" y="4211034"/>
            <a:ext cx="2575440" cy="340920"/>
            <a:chOff x="8158983" y="4211034"/>
            <a:chExt cx="257544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AFABA06C-8E21-7978-C586-197E63E498D8}"/>
                    </a:ext>
                  </a:extLst>
                </p14:cNvPr>
                <p14:cNvContentPartPr/>
                <p14:nvPr/>
              </p14:nvContentPartPr>
              <p14:xfrm>
                <a:off x="8158983" y="4268634"/>
                <a:ext cx="127800" cy="19980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AFABA06C-8E21-7978-C586-197E63E498D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143503" y="4253514"/>
                  <a:ext cx="15804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ED63FD93-6750-182F-11B7-127062A23811}"/>
                    </a:ext>
                  </a:extLst>
                </p14:cNvPr>
                <p14:cNvContentPartPr/>
                <p14:nvPr/>
              </p14:nvContentPartPr>
              <p14:xfrm>
                <a:off x="8299023" y="4375554"/>
                <a:ext cx="144360" cy="10044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ED63FD93-6750-182F-11B7-127062A23811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283903" y="4360074"/>
                  <a:ext cx="17496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BF06B68C-8BD8-E7C4-74B4-2742B80A0C6F}"/>
                    </a:ext>
                  </a:extLst>
                </p14:cNvPr>
                <p14:cNvContentPartPr/>
                <p14:nvPr/>
              </p14:nvContentPartPr>
              <p14:xfrm>
                <a:off x="8484423" y="4389954"/>
                <a:ext cx="164880" cy="849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BF06B68C-8BD8-E7C4-74B4-2742B80A0C6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469303" y="4374474"/>
                  <a:ext cx="1954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0B23068-D1F0-8AC9-A56F-F28C27937CEF}"/>
                    </a:ext>
                  </a:extLst>
                </p14:cNvPr>
                <p14:cNvContentPartPr/>
                <p14:nvPr/>
              </p14:nvContentPartPr>
              <p14:xfrm>
                <a:off x="8742903" y="4381314"/>
                <a:ext cx="95760" cy="889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0B23068-D1F0-8AC9-A56F-F28C27937CE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727423" y="4365834"/>
                  <a:ext cx="12636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36075CF-B325-9236-77CB-E9F6DC0BEF89}"/>
                    </a:ext>
                  </a:extLst>
                </p14:cNvPr>
                <p14:cNvContentPartPr/>
                <p14:nvPr/>
              </p14:nvContentPartPr>
              <p14:xfrm>
                <a:off x="8980503" y="4317594"/>
                <a:ext cx="17280" cy="14940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36075CF-B325-9236-77CB-E9F6DC0BEF89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965383" y="4302474"/>
                  <a:ext cx="475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24CBB196-EAA2-BF2E-DB9D-A2720249156F}"/>
                    </a:ext>
                  </a:extLst>
                </p14:cNvPr>
                <p14:cNvContentPartPr/>
                <p14:nvPr/>
              </p14:nvContentPartPr>
              <p14:xfrm>
                <a:off x="8961783" y="4405794"/>
                <a:ext cx="144360" cy="28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24CBB196-EAA2-BF2E-DB9D-A2720249156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946303" y="4390314"/>
                  <a:ext cx="174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4BE17AE9-A15D-1358-56C6-62412861DF2A}"/>
                    </a:ext>
                  </a:extLst>
                </p14:cNvPr>
                <p14:cNvContentPartPr/>
                <p14:nvPr/>
              </p14:nvContentPartPr>
              <p14:xfrm>
                <a:off x="9177063" y="4365834"/>
                <a:ext cx="11520" cy="7920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4BE17AE9-A15D-1358-56C6-62412861DF2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9161583" y="4350714"/>
                  <a:ext cx="42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F6788ABA-06A0-A70F-31E4-1048716E639F}"/>
                    </a:ext>
                  </a:extLst>
                </p14:cNvPr>
                <p14:cNvContentPartPr/>
                <p14:nvPr/>
              </p14:nvContentPartPr>
              <p14:xfrm>
                <a:off x="9178863" y="4365834"/>
                <a:ext cx="360" cy="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F6788ABA-06A0-A70F-31E4-1048716E639F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9163743" y="4350714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986B464-91E3-746D-4AF7-929EFA3BEFE1}"/>
                    </a:ext>
                  </a:extLst>
                </p14:cNvPr>
                <p14:cNvContentPartPr/>
                <p14:nvPr/>
              </p14:nvContentPartPr>
              <p14:xfrm>
                <a:off x="9246903" y="4369794"/>
                <a:ext cx="96840" cy="8892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986B464-91E3-746D-4AF7-929EFA3BEFE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9231783" y="4354314"/>
                  <a:ext cx="1274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DEB798FC-28A6-84BA-D8CF-60E64901C6E2}"/>
                    </a:ext>
                  </a:extLst>
                </p14:cNvPr>
                <p14:cNvContentPartPr/>
                <p14:nvPr/>
              </p14:nvContentPartPr>
              <p14:xfrm>
                <a:off x="9287223" y="4369794"/>
                <a:ext cx="279360" cy="7920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DEB798FC-28A6-84BA-D8CF-60E64901C6E2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9272103" y="4354314"/>
                  <a:ext cx="3096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414975A4-6A43-204C-2DD8-A1C565F5DBF6}"/>
                    </a:ext>
                  </a:extLst>
                </p14:cNvPr>
                <p14:cNvContentPartPr/>
                <p14:nvPr/>
              </p14:nvContentPartPr>
              <p14:xfrm>
                <a:off x="9231063" y="4211034"/>
                <a:ext cx="2160" cy="1080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414975A4-6A43-204C-2DD8-A1C565F5DBF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9215943" y="4195554"/>
                  <a:ext cx="32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1A52E46-2933-7EEB-ADAC-F7A65E843C15}"/>
                    </a:ext>
                  </a:extLst>
                </p14:cNvPr>
                <p14:cNvContentPartPr/>
                <p14:nvPr/>
              </p14:nvContentPartPr>
              <p14:xfrm>
                <a:off x="9835863" y="4351434"/>
                <a:ext cx="9720" cy="1746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1A52E46-2933-7EEB-ADAC-F7A65E843C15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9820383" y="4336314"/>
                  <a:ext cx="403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22D8395-30C3-E983-817C-339033ED42DE}"/>
                    </a:ext>
                  </a:extLst>
                </p14:cNvPr>
                <p14:cNvContentPartPr/>
                <p14:nvPr/>
              </p14:nvContentPartPr>
              <p14:xfrm>
                <a:off x="9772143" y="4437114"/>
                <a:ext cx="92160" cy="72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22D8395-30C3-E983-817C-339033ED42D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9757023" y="4421634"/>
                  <a:ext cx="122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BD99897B-6D27-CEF8-9DC9-D104C6D820FB}"/>
                    </a:ext>
                  </a:extLst>
                </p14:cNvPr>
                <p14:cNvContentPartPr/>
                <p14:nvPr/>
              </p14:nvContentPartPr>
              <p14:xfrm>
                <a:off x="9884463" y="4448634"/>
                <a:ext cx="170640" cy="630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BD99897B-6D27-CEF8-9DC9-D104C6D820F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9869343" y="4433514"/>
                  <a:ext cx="2012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619BB47B-07D7-0F05-3AFE-E3D6B908C126}"/>
                    </a:ext>
                  </a:extLst>
                </p14:cNvPr>
                <p14:cNvContentPartPr/>
                <p14:nvPr/>
              </p14:nvContentPartPr>
              <p14:xfrm>
                <a:off x="10084623" y="4444674"/>
                <a:ext cx="103320" cy="81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619BB47B-07D7-0F05-3AFE-E3D6B908C126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069503" y="4429554"/>
                  <a:ext cx="13392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998E0EF9-0886-1A23-BD84-FE3A866D5B06}"/>
                    </a:ext>
                  </a:extLst>
                </p14:cNvPr>
                <p14:cNvContentPartPr/>
                <p14:nvPr/>
              </p14:nvContentPartPr>
              <p14:xfrm>
                <a:off x="10264263" y="4448634"/>
                <a:ext cx="470160" cy="1033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998E0EF9-0886-1A23-BD84-FE3A866D5B06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10249143" y="4433514"/>
                  <a:ext cx="500760" cy="133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A0C156C6-9091-83C2-3C96-18674B0D5128}"/>
                  </a:ext>
                </a:extLst>
              </p14:cNvPr>
              <p14:cNvContentPartPr/>
              <p14:nvPr/>
            </p14:nvContentPartPr>
            <p14:xfrm>
              <a:off x="8336463" y="4703514"/>
              <a:ext cx="679680" cy="1821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A0C156C6-9091-83C2-3C96-18674B0D5128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8321343" y="4688394"/>
                <a:ext cx="7102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7D059FDF-A006-1DC9-01BB-92AAEA4B8B03}"/>
                  </a:ext>
                </a:extLst>
              </p14:cNvPr>
              <p14:cNvContentPartPr/>
              <p14:nvPr/>
            </p14:nvContentPartPr>
            <p14:xfrm>
              <a:off x="9308103" y="4751754"/>
              <a:ext cx="295920" cy="12348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7D059FDF-A006-1DC9-01BB-92AAEA4B8B03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9292623" y="4736634"/>
                <a:ext cx="326520" cy="154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C765B2C-5A25-CF17-E8D2-27FFB689450E}"/>
              </a:ext>
            </a:extLst>
          </p:cNvPr>
          <p:cNvGrpSpPr/>
          <p:nvPr/>
        </p:nvGrpSpPr>
        <p:grpSpPr>
          <a:xfrm>
            <a:off x="9968343" y="4686234"/>
            <a:ext cx="1024200" cy="211320"/>
            <a:chOff x="9968343" y="4686234"/>
            <a:chExt cx="1024200" cy="21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B9696773-B193-1E37-C2B5-B5BD90201D03}"/>
                    </a:ext>
                  </a:extLst>
                </p14:cNvPr>
                <p14:cNvContentPartPr/>
                <p14:nvPr/>
              </p14:nvContentPartPr>
              <p14:xfrm>
                <a:off x="9968343" y="4686234"/>
                <a:ext cx="238320" cy="2113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B9696773-B193-1E37-C2B5-B5BD90201D0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9952863" y="4671114"/>
                  <a:ext cx="26892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8B2F2170-F832-8215-66A4-39002D5F45DF}"/>
                    </a:ext>
                  </a:extLst>
                </p14:cNvPr>
                <p14:cNvContentPartPr/>
                <p14:nvPr/>
              </p14:nvContentPartPr>
              <p14:xfrm>
                <a:off x="10036023" y="4812594"/>
                <a:ext cx="88200" cy="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8B2F2170-F832-8215-66A4-39002D5F45D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10020903" y="4797114"/>
                  <a:ext cx="118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EB276870-1CDE-79D4-7F6A-317C5DCFAF0B}"/>
                    </a:ext>
                  </a:extLst>
                </p14:cNvPr>
                <p14:cNvContentPartPr/>
                <p14:nvPr/>
              </p14:nvContentPartPr>
              <p14:xfrm>
                <a:off x="10260663" y="4841394"/>
                <a:ext cx="112680" cy="5508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EB276870-1CDE-79D4-7F6A-317C5DCFAF0B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245183" y="4825914"/>
                  <a:ext cx="1432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2D9E98DE-1BE1-007F-7339-101A55A83EE8}"/>
                    </a:ext>
                  </a:extLst>
                </p14:cNvPr>
                <p14:cNvContentPartPr/>
                <p14:nvPr/>
              </p14:nvContentPartPr>
              <p14:xfrm>
                <a:off x="10481343" y="4865514"/>
                <a:ext cx="360" cy="3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2D9E98DE-1BE1-007F-7339-101A55A83EE8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0466223" y="4850034"/>
                  <a:ext cx="30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3C7B7F3D-BB01-56AD-B47F-524AAF64A9A8}"/>
                    </a:ext>
                  </a:extLst>
                </p14:cNvPr>
                <p14:cNvContentPartPr/>
                <p14:nvPr/>
              </p14:nvContentPartPr>
              <p14:xfrm>
                <a:off x="10488903" y="4878834"/>
                <a:ext cx="43560" cy="32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3C7B7F3D-BB01-56AD-B47F-524AAF64A9A8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0473783" y="4863714"/>
                  <a:ext cx="73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AE15D11F-738B-D2FF-B28A-C616E1558A8A}"/>
                    </a:ext>
                  </a:extLst>
                </p14:cNvPr>
                <p14:cNvContentPartPr/>
                <p14:nvPr/>
              </p14:nvContentPartPr>
              <p14:xfrm>
                <a:off x="10685463" y="4860474"/>
                <a:ext cx="52920" cy="504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AE15D11F-738B-D2FF-B28A-C616E1558A8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0670343" y="4845354"/>
                  <a:ext cx="831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39A86515-0E8D-F6B4-4302-71CF064AB994}"/>
                    </a:ext>
                  </a:extLst>
                </p14:cNvPr>
                <p14:cNvContentPartPr/>
                <p14:nvPr/>
              </p14:nvContentPartPr>
              <p14:xfrm>
                <a:off x="10689063" y="4865514"/>
                <a:ext cx="360" cy="36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39A86515-0E8D-F6B4-4302-71CF064AB99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673943" y="4850034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BD35293F-E47F-ACCB-E98F-0883E618DC56}"/>
                    </a:ext>
                  </a:extLst>
                </p14:cNvPr>
                <p14:cNvContentPartPr/>
                <p14:nvPr/>
              </p14:nvContentPartPr>
              <p14:xfrm>
                <a:off x="10840623" y="4860474"/>
                <a:ext cx="26640" cy="36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BD35293F-E47F-ACCB-E98F-0883E618DC56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0825503" y="4845354"/>
                  <a:ext cx="568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13A72567-D2FC-4A9C-6B64-AC81F64ADEBE}"/>
                    </a:ext>
                  </a:extLst>
                </p14:cNvPr>
                <p14:cNvContentPartPr/>
                <p14:nvPr/>
              </p14:nvContentPartPr>
              <p14:xfrm>
                <a:off x="10992183" y="4861554"/>
                <a:ext cx="360" cy="216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13A72567-D2FC-4A9C-6B64-AC81F64ADEBE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0977063" y="4846434"/>
                  <a:ext cx="30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EED04747-6CCE-F4A7-CDF8-7A95E9CC39D2}"/>
                    </a:ext>
                  </a:extLst>
                </p14:cNvPr>
                <p14:cNvContentPartPr/>
                <p14:nvPr/>
              </p14:nvContentPartPr>
              <p14:xfrm>
                <a:off x="10992183" y="4863354"/>
                <a:ext cx="360" cy="36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EED04747-6CCE-F4A7-CDF8-7A95E9CC39D2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977063" y="4848234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76134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34B808B6-DE1F-3F8B-417D-3EAF489BA391}"/>
              </a:ext>
            </a:extLst>
          </p:cNvPr>
          <p:cNvGrpSpPr/>
          <p:nvPr/>
        </p:nvGrpSpPr>
        <p:grpSpPr>
          <a:xfrm>
            <a:off x="1361103" y="510954"/>
            <a:ext cx="4688640" cy="560160"/>
            <a:chOff x="1361103" y="510954"/>
            <a:chExt cx="4688640" cy="56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AC41903-83FA-E4D0-44BC-AF79D3B3357F}"/>
                    </a:ext>
                  </a:extLst>
                </p14:cNvPr>
                <p14:cNvContentPartPr/>
                <p14:nvPr/>
              </p14:nvContentPartPr>
              <p14:xfrm>
                <a:off x="1361103" y="510954"/>
                <a:ext cx="404640" cy="3218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AC41903-83FA-E4D0-44BC-AF79D3B3357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345983" y="495474"/>
                  <a:ext cx="43524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D15BF1B0-E963-947D-604B-FD28B4EF2671}"/>
                    </a:ext>
                  </a:extLst>
                </p14:cNvPr>
                <p14:cNvContentPartPr/>
                <p14:nvPr/>
              </p14:nvContentPartPr>
              <p14:xfrm>
                <a:off x="1838463" y="699594"/>
                <a:ext cx="105120" cy="122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D15BF1B0-E963-947D-604B-FD28B4EF267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23343" y="684114"/>
                  <a:ext cx="13572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50E6C0C-98D1-1149-39AE-AFC153F0B0DB}"/>
                    </a:ext>
                  </a:extLst>
                </p14:cNvPr>
                <p14:cNvContentPartPr/>
                <p14:nvPr/>
              </p14:nvContentPartPr>
              <p14:xfrm>
                <a:off x="1943223" y="542634"/>
                <a:ext cx="718920" cy="312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50E6C0C-98D1-1149-39AE-AFC153F0B0D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28103" y="527514"/>
                  <a:ext cx="749520" cy="34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DE85B14-EFC8-B9AD-17DD-A543710EF2AD}"/>
                    </a:ext>
                  </a:extLst>
                </p14:cNvPr>
                <p14:cNvContentPartPr/>
                <p14:nvPr/>
              </p14:nvContentPartPr>
              <p14:xfrm>
                <a:off x="3399423" y="557034"/>
                <a:ext cx="13320" cy="3027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DE85B14-EFC8-B9AD-17DD-A543710EF2A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84303" y="541914"/>
                  <a:ext cx="4392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713AA85-F7DC-676D-14A6-325AF8AA81EA}"/>
                    </a:ext>
                  </a:extLst>
                </p14:cNvPr>
                <p14:cNvContentPartPr/>
                <p14:nvPr/>
              </p14:nvContentPartPr>
              <p14:xfrm>
                <a:off x="3440463" y="552354"/>
                <a:ext cx="279360" cy="18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713AA85-F7DC-676D-14A6-325AF8AA81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425343" y="536874"/>
                  <a:ext cx="30960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0413041-6890-5E5D-3C54-1BAB158088A7}"/>
                    </a:ext>
                  </a:extLst>
                </p14:cNvPr>
                <p14:cNvContentPartPr/>
                <p14:nvPr/>
              </p14:nvContentPartPr>
              <p14:xfrm>
                <a:off x="3453783" y="642714"/>
                <a:ext cx="208080" cy="284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0413041-6890-5E5D-3C54-1BAB158088A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38303" y="627594"/>
                  <a:ext cx="23868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9D7AB7A-1CB2-8377-0A6D-52FFD8581F06}"/>
                    </a:ext>
                  </a:extLst>
                </p14:cNvPr>
                <p14:cNvContentPartPr/>
                <p14:nvPr/>
              </p14:nvContentPartPr>
              <p14:xfrm>
                <a:off x="3406983" y="831354"/>
                <a:ext cx="176400" cy="216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9D7AB7A-1CB2-8377-0A6D-52FFD8581F0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91503" y="816234"/>
                  <a:ext cx="2066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2AFB8D1-D06A-8090-17C2-449C48B32A27}"/>
                    </a:ext>
                  </a:extLst>
                </p14:cNvPr>
                <p14:cNvContentPartPr/>
                <p14:nvPr/>
              </p14:nvContentPartPr>
              <p14:xfrm>
                <a:off x="3661503" y="765114"/>
                <a:ext cx="299880" cy="244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2AFB8D1-D06A-8090-17C2-449C48B32A2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646023" y="749634"/>
                  <a:ext cx="3301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25C4895-FC0D-BB2D-BFD2-8E21BA280CAF}"/>
                    </a:ext>
                  </a:extLst>
                </p14:cNvPr>
                <p14:cNvContentPartPr/>
                <p14:nvPr/>
              </p14:nvContentPartPr>
              <p14:xfrm>
                <a:off x="4007823" y="754314"/>
                <a:ext cx="209880" cy="1292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25C4895-FC0D-BB2D-BFD2-8E21BA280CA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992343" y="739194"/>
                  <a:ext cx="2404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FBBCCE8-B8A2-AFCC-8A77-79354B1554AF}"/>
                    </a:ext>
                  </a:extLst>
                </p14:cNvPr>
                <p14:cNvContentPartPr/>
                <p14:nvPr/>
              </p14:nvContentPartPr>
              <p14:xfrm>
                <a:off x="4219143" y="771594"/>
                <a:ext cx="209880" cy="104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FBBCCE8-B8A2-AFCC-8A77-79354B1554A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204023" y="756474"/>
                  <a:ext cx="2404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47A2FE7-0E28-DD20-C162-900A1A1895B1}"/>
                    </a:ext>
                  </a:extLst>
                </p14:cNvPr>
                <p14:cNvContentPartPr/>
                <p14:nvPr/>
              </p14:nvContentPartPr>
              <p14:xfrm>
                <a:off x="4645743" y="756474"/>
                <a:ext cx="6120" cy="128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47A2FE7-0E28-DD20-C162-900A1A1895B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30623" y="740994"/>
                  <a:ext cx="36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AC720BD-0FF0-EF3E-2009-10E6A91E45F0}"/>
                    </a:ext>
                  </a:extLst>
                </p14:cNvPr>
                <p14:cNvContentPartPr/>
                <p14:nvPr/>
              </p14:nvContentPartPr>
              <p14:xfrm>
                <a:off x="4630983" y="805434"/>
                <a:ext cx="138960" cy="9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AC720BD-0FF0-EF3E-2009-10E6A91E45F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15503" y="790314"/>
                  <a:ext cx="1692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FF11085-B8D2-49E1-D958-F0B41F46A957}"/>
                    </a:ext>
                  </a:extLst>
                </p14:cNvPr>
                <p14:cNvContentPartPr/>
                <p14:nvPr/>
              </p14:nvContentPartPr>
              <p14:xfrm>
                <a:off x="4930503" y="801474"/>
                <a:ext cx="11520" cy="60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FF11085-B8D2-49E1-D958-F0B41F46A95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15023" y="786354"/>
                  <a:ext cx="4212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8C4EF42-75F8-9B33-ED89-C5F36629A4C9}"/>
                    </a:ext>
                  </a:extLst>
                </p14:cNvPr>
                <p14:cNvContentPartPr/>
                <p14:nvPr/>
              </p14:nvContentPartPr>
              <p14:xfrm>
                <a:off x="4960383" y="705354"/>
                <a:ext cx="47160" cy="302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8C4EF42-75F8-9B33-ED89-C5F36629A4C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944903" y="690234"/>
                  <a:ext cx="7776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CEE13A6-A04E-8A9B-B48A-E438452193A5}"/>
                    </a:ext>
                  </a:extLst>
                </p14:cNvPr>
                <p14:cNvContentPartPr/>
                <p14:nvPr/>
              </p14:nvContentPartPr>
              <p14:xfrm>
                <a:off x="5051823" y="742074"/>
                <a:ext cx="223200" cy="110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CEE13A6-A04E-8A9B-B48A-E438452193A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36703" y="726594"/>
                  <a:ext cx="2534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66E4CCB-C8E1-2F64-92F2-9679D21BC9BA}"/>
                    </a:ext>
                  </a:extLst>
                </p14:cNvPr>
                <p14:cNvContentPartPr/>
                <p14:nvPr/>
              </p14:nvContentPartPr>
              <p14:xfrm>
                <a:off x="5415063" y="727314"/>
                <a:ext cx="185760" cy="124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66E4CCB-C8E1-2F64-92F2-9679D21BC9B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399943" y="712194"/>
                  <a:ext cx="2160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8FDC05E2-2D0C-6271-D6CE-16E90735A3A1}"/>
                    </a:ext>
                  </a:extLst>
                </p14:cNvPr>
                <p14:cNvContentPartPr/>
                <p14:nvPr/>
              </p14:nvContentPartPr>
              <p14:xfrm>
                <a:off x="5740863" y="705354"/>
                <a:ext cx="148320" cy="137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8FDC05E2-2D0C-6271-D6CE-16E90735A3A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25383" y="690234"/>
                  <a:ext cx="17856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333DD866-BF86-BEBA-8185-FF97D263B61B}"/>
                    </a:ext>
                  </a:extLst>
                </p14:cNvPr>
                <p14:cNvContentPartPr/>
                <p14:nvPr/>
              </p14:nvContentPartPr>
              <p14:xfrm>
                <a:off x="1540743" y="906594"/>
                <a:ext cx="4509000" cy="164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33DD866-BF86-BEBA-8185-FF97D263B61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525623" y="891114"/>
                  <a:ext cx="4539600" cy="19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D751231-2FC8-5F3A-5D4F-2A0DCEA06374}"/>
                  </a:ext>
                </a:extLst>
              </p14:cNvPr>
              <p14:cNvContentPartPr/>
              <p14:nvPr/>
            </p14:nvContentPartPr>
            <p14:xfrm>
              <a:off x="-513417" y="1500234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D751231-2FC8-5F3A-5D4F-2A0DCEA0637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-522057" y="1491594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77" name="Picture 76" descr="\documentclass{article}&#10;\usepackage{amsmath}&#10;\pagestyle{empty}&#10;\begin{document}&#10;&#10;&#10;$$ \frac{dA_0}{dt} = -2k\rho A_0\frac{r_0}{r_{0init}+r_{1init}} + k^-A_1\frac{r_1}{r_{0init}+r_{1init}}$$&#10;&#10;\end{document}" title="IguanaTex Bitmap Display">
            <a:extLst>
              <a:ext uri="{FF2B5EF4-FFF2-40B4-BE49-F238E27FC236}">
                <a16:creationId xmlns:a16="http://schemas.microsoft.com/office/drawing/2014/main" id="{932CF393-1F0B-4EAA-EBFA-FEA2AF44C4F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8"/>
          <a:stretch>
            <a:fillRect/>
          </a:stretch>
        </p:blipFill>
        <p:spPr>
          <a:xfrm>
            <a:off x="508784" y="1500666"/>
            <a:ext cx="5638800" cy="584200"/>
          </a:xfrm>
          <a:prstGeom prst="rect">
            <a:avLst/>
          </a:prstGeom>
        </p:spPr>
      </p:pic>
      <p:pic>
        <p:nvPicPr>
          <p:cNvPr id="89" name="Picture 88" descr="\documentclass{article}&#10;\usepackage{amsmath}&#10;\pagestyle{empty}&#10;\begin{document}&#10;&#10;&#10;$$ \frac{dA_1}{dt} = 2k\rho A_0\frac{r_0}{r_{0init}+r_{1init}} - k^-A_1\frac{r_1}{r_{0init}+r_{1init}} - k\delta \rho A_1\frac{r_0}{r_{0init}+r_{1init}} +2k^-A_2\frac{r_1}{r_{0init}+r_{1init}}$$&#10;&#10;\end{document}" title="IguanaTex Bitmap Display">
            <a:extLst>
              <a:ext uri="{FF2B5EF4-FFF2-40B4-BE49-F238E27FC236}">
                <a16:creationId xmlns:a16="http://schemas.microsoft.com/office/drawing/2014/main" id="{37BA03DA-BDE8-A7E9-482C-F37971AFA27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9"/>
          <a:stretch>
            <a:fillRect/>
          </a:stretch>
        </p:blipFill>
        <p:spPr>
          <a:xfrm>
            <a:off x="469259" y="2173594"/>
            <a:ext cx="10185400" cy="584200"/>
          </a:xfrm>
          <a:prstGeom prst="rect">
            <a:avLst/>
          </a:prstGeom>
        </p:spPr>
      </p:pic>
      <p:pic>
        <p:nvPicPr>
          <p:cNvPr id="91" name="Picture 90" descr="\documentclass{article}&#10;\usepackage{amsmath}&#10;\pagestyle{empty}&#10;\begin{document}&#10;&#10;&#10;$$ \frac{dA_2}{dt} = k\delta \rho A_1\frac{r_0}{r_{0init}+r_{1init}} - 2k^-A_2\frac{r_1}{r_{0init}+r_{1init}}$$&#10;&#10;\end{document}" title="IguanaTex Bitmap Display">
            <a:extLst>
              <a:ext uri="{FF2B5EF4-FFF2-40B4-BE49-F238E27FC236}">
                <a16:creationId xmlns:a16="http://schemas.microsoft.com/office/drawing/2014/main" id="{E6A1FD51-8614-945F-0B9D-D5AEC9661E5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0"/>
          <a:stretch>
            <a:fillRect/>
          </a:stretch>
        </p:blipFill>
        <p:spPr>
          <a:xfrm>
            <a:off x="508784" y="2877033"/>
            <a:ext cx="5562600" cy="584200"/>
          </a:xfrm>
          <a:prstGeom prst="rect">
            <a:avLst/>
          </a:prstGeom>
        </p:spPr>
      </p:pic>
      <p:pic>
        <p:nvPicPr>
          <p:cNvPr id="113" name="Picture 112" descr="\documentclass{article}&#10;\usepackage{amsmath}&#10;\pagestyle{empty}&#10;\begin{document}&#10;&#10;&#10;$$ \frac{dr_0}{dt} = \frac{1}{A_{0init} + A_{1init} + A_{2init}}\Bigg(-2k\rho A_0r_0 + k^-A_1r_1 -k \delta \rho A_1r_0 + 2k^- A_2r_1 \Bigg)$$&#10;&#10;\end{document}" title="IguanaTex Bitmap Display">
            <a:extLst>
              <a:ext uri="{FF2B5EF4-FFF2-40B4-BE49-F238E27FC236}">
                <a16:creationId xmlns:a16="http://schemas.microsoft.com/office/drawing/2014/main" id="{1BC9A26C-EF84-353B-6530-57B51F4284E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1"/>
          <a:stretch>
            <a:fillRect/>
          </a:stretch>
        </p:blipFill>
        <p:spPr>
          <a:xfrm>
            <a:off x="513703" y="3574949"/>
            <a:ext cx="8585200" cy="762000"/>
          </a:xfrm>
          <a:prstGeom prst="rect">
            <a:avLst/>
          </a:prstGeom>
        </p:spPr>
      </p:pic>
      <p:pic>
        <p:nvPicPr>
          <p:cNvPr id="115" name="Picture 114" descr="\documentclass{article}&#10;\usepackage{amsmath}&#10;\pagestyle{empty}&#10;\begin{document}&#10;&#10;&#10;$$ \frac{dr_1}{dt} = \frac{1}{A_{0init} + A_{1init} + A_{2init}}\Bigg(2k\rho A_0r_0 - k^-A_1r_1 +k \delta \rho A_1r_0 - 2k^- A_2r_1 \Bigg)$$&#10;&#10;\end{document}" title="IguanaTex Bitmap Display">
            <a:extLst>
              <a:ext uri="{FF2B5EF4-FFF2-40B4-BE49-F238E27FC236}">
                <a16:creationId xmlns:a16="http://schemas.microsoft.com/office/drawing/2014/main" id="{3B8D0CB0-BDBB-3FCE-9390-0F3AD4A4596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52"/>
          <a:stretch>
            <a:fillRect/>
          </a:stretch>
        </p:blipFill>
        <p:spPr>
          <a:xfrm>
            <a:off x="486119" y="4436955"/>
            <a:ext cx="8280400" cy="762000"/>
          </a:xfrm>
          <a:prstGeom prst="rect">
            <a:avLst/>
          </a:prstGeom>
        </p:spPr>
      </p:pic>
      <p:pic>
        <p:nvPicPr>
          <p:cNvPr id="41" name="Picture 40" descr="\documentclass{article}&#10;\usepackage{amsmath}&#10;\pagestyle{empty}&#10;\begin{document}&#10;&#10;&#10;$A_0 + A_1 + A_2 = 1$&#10;&#10;\end{document}" title="IguanaTex Bitmap Display">
            <a:extLst>
              <a:ext uri="{FF2B5EF4-FFF2-40B4-BE49-F238E27FC236}">
                <a16:creationId xmlns:a16="http://schemas.microsoft.com/office/drawing/2014/main" id="{26548024-D870-714D-D777-6EA08D11B42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3"/>
          <a:stretch>
            <a:fillRect/>
          </a:stretch>
        </p:blipFill>
        <p:spPr>
          <a:xfrm>
            <a:off x="952623" y="5788228"/>
            <a:ext cx="1981200" cy="228600"/>
          </a:xfrm>
          <a:prstGeom prst="rect">
            <a:avLst/>
          </a:prstGeom>
        </p:spPr>
      </p:pic>
      <p:pic>
        <p:nvPicPr>
          <p:cNvPr id="43" name="Picture 42" descr="\documentclass{article}&#10;\usepackage{amsmath}&#10;\pagestyle{empty}&#10;\begin{document}&#10;&#10;&#10;$r_0 + r_1 = 1$&#10;&#10;\end{document}" title="IguanaTex Bitmap Display">
            <a:extLst>
              <a:ext uri="{FF2B5EF4-FFF2-40B4-BE49-F238E27FC236}">
                <a16:creationId xmlns:a16="http://schemas.microsoft.com/office/drawing/2014/main" id="{21D27395-F6A8-4646-35D7-5B3C23CE1E9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4"/>
          <a:stretch>
            <a:fillRect/>
          </a:stretch>
        </p:blipFill>
        <p:spPr>
          <a:xfrm>
            <a:off x="1067457" y="6150414"/>
            <a:ext cx="1219200" cy="228600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791A6EFE-0578-5294-3016-8A917EA75A3C}"/>
              </a:ext>
            </a:extLst>
          </p:cNvPr>
          <p:cNvGrpSpPr/>
          <p:nvPr/>
        </p:nvGrpSpPr>
        <p:grpSpPr>
          <a:xfrm>
            <a:off x="3366843" y="6108726"/>
            <a:ext cx="3234240" cy="384480"/>
            <a:chOff x="7652103" y="4587025"/>
            <a:chExt cx="3234240" cy="38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52C256B-BB10-6C8D-DE78-D0195E098577}"/>
                    </a:ext>
                  </a:extLst>
                </p14:cNvPr>
                <p14:cNvContentPartPr/>
                <p14:nvPr/>
              </p14:nvContentPartPr>
              <p14:xfrm>
                <a:off x="7652103" y="4587025"/>
                <a:ext cx="138600" cy="172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52C256B-BB10-6C8D-DE78-D0195E09857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636983" y="4571905"/>
                  <a:ext cx="1692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BC4DFDF-A46A-6105-2E50-15E5F70F94A5}"/>
                    </a:ext>
                  </a:extLst>
                </p14:cNvPr>
                <p14:cNvContentPartPr/>
                <p14:nvPr/>
              </p14:nvContentPartPr>
              <p14:xfrm>
                <a:off x="7768023" y="4641745"/>
                <a:ext cx="104760" cy="1310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BC4DFDF-A46A-6105-2E50-15E5F70F94A5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752903" y="4626265"/>
                  <a:ext cx="1350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978AAEF-C4BB-4C4C-3416-2EB87055D3CA}"/>
                    </a:ext>
                  </a:extLst>
                </p14:cNvPr>
                <p14:cNvContentPartPr/>
                <p14:nvPr/>
              </p14:nvContentPartPr>
              <p14:xfrm>
                <a:off x="7892583" y="4643185"/>
                <a:ext cx="89280" cy="132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978AAEF-C4BB-4C4C-3416-2EB87055D3C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77463" y="4628065"/>
                  <a:ext cx="1198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3361FA0-D1A4-B418-361F-62C2D3F894D5}"/>
                    </a:ext>
                  </a:extLst>
                </p14:cNvPr>
                <p14:cNvContentPartPr/>
                <p14:nvPr/>
              </p14:nvContentPartPr>
              <p14:xfrm>
                <a:off x="8015343" y="4669825"/>
                <a:ext cx="90000" cy="1303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3361FA0-D1A4-B418-361F-62C2D3F894D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999863" y="4654345"/>
                  <a:ext cx="1206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5FC2EDD-5A87-E2DE-56FB-CE2CFB5F6FA6}"/>
                    </a:ext>
                  </a:extLst>
                </p14:cNvPr>
                <p14:cNvContentPartPr/>
                <p14:nvPr/>
              </p14:nvContentPartPr>
              <p14:xfrm>
                <a:off x="8146023" y="4696105"/>
                <a:ext cx="110880" cy="108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5FC2EDD-5A87-E2DE-56FB-CE2CFB5F6FA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30903" y="4680985"/>
                  <a:ext cx="1414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EF947C4-6814-9CFA-CE00-A0C0FCE7B639}"/>
                    </a:ext>
                  </a:extLst>
                </p14:cNvPr>
                <p14:cNvContentPartPr/>
                <p14:nvPr/>
              </p14:nvContentPartPr>
              <p14:xfrm>
                <a:off x="8300103" y="4671985"/>
                <a:ext cx="63000" cy="120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EF947C4-6814-9CFA-CE00-A0C0FCE7B63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284623" y="4656865"/>
                  <a:ext cx="936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169C920-235C-AB30-8778-195252CF9D23}"/>
                    </a:ext>
                  </a:extLst>
                </p14:cNvPr>
                <p14:cNvContentPartPr/>
                <p14:nvPr/>
              </p14:nvContentPartPr>
              <p14:xfrm>
                <a:off x="8418543" y="4678465"/>
                <a:ext cx="89280" cy="147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169C920-235C-AB30-8778-195252CF9D2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03423" y="4663345"/>
                  <a:ext cx="11988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D55A6FF-EFAF-F133-91F4-4553B91B82BC}"/>
                    </a:ext>
                  </a:extLst>
                </p14:cNvPr>
                <p14:cNvContentPartPr/>
                <p14:nvPr/>
              </p14:nvContentPartPr>
              <p14:xfrm>
                <a:off x="8539143" y="4691425"/>
                <a:ext cx="164160" cy="1195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D55A6FF-EFAF-F133-91F4-4553B91B82B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523663" y="4675945"/>
                  <a:ext cx="194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D6D84626-005E-090D-216B-0CE0EA144FD7}"/>
                    </a:ext>
                  </a:extLst>
                </p14:cNvPr>
                <p14:cNvContentPartPr/>
                <p14:nvPr/>
              </p14:nvContentPartPr>
              <p14:xfrm>
                <a:off x="8786103" y="4646425"/>
                <a:ext cx="25920" cy="1526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D6D84626-005E-090D-216B-0CE0EA144FD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770983" y="4631305"/>
                  <a:ext cx="565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005F69D5-FE8C-EC21-FAD7-3BFFED2A291B}"/>
                    </a:ext>
                  </a:extLst>
                </p14:cNvPr>
                <p14:cNvContentPartPr/>
                <p14:nvPr/>
              </p14:nvContentPartPr>
              <p14:xfrm>
                <a:off x="8769903" y="4718065"/>
                <a:ext cx="86400" cy="6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005F69D5-FE8C-EC21-FAD7-3BFFED2A291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754783" y="4702945"/>
                  <a:ext cx="116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DBA50A1-53CB-F73F-FB4A-3AE32CCA3958}"/>
                    </a:ext>
                  </a:extLst>
                </p14:cNvPr>
                <p14:cNvContentPartPr/>
                <p14:nvPr/>
              </p14:nvContentPartPr>
              <p14:xfrm>
                <a:off x="8929023" y="4661545"/>
                <a:ext cx="20520" cy="957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DBA50A1-53CB-F73F-FB4A-3AE32CCA3958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913543" y="4646425"/>
                  <a:ext cx="507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C5B874D-38B8-B755-ECB9-2CA844AC5AC9}"/>
                    </a:ext>
                  </a:extLst>
                </p14:cNvPr>
                <p14:cNvContentPartPr/>
                <p14:nvPr/>
              </p14:nvContentPartPr>
              <p14:xfrm>
                <a:off x="8948103" y="4618345"/>
                <a:ext cx="10080" cy="20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C5B874D-38B8-B755-ECB9-2CA844AC5AC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932983" y="4603225"/>
                  <a:ext cx="403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5D548BEE-7BAE-9FAF-42D2-6E303314C53B}"/>
                    </a:ext>
                  </a:extLst>
                </p14:cNvPr>
                <p14:cNvContentPartPr/>
                <p14:nvPr/>
              </p14:nvContentPartPr>
              <p14:xfrm>
                <a:off x="9051423" y="4663345"/>
                <a:ext cx="72720" cy="129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5D548BEE-7BAE-9FAF-42D2-6E303314C53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9036303" y="4647865"/>
                  <a:ext cx="1029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B231A814-ADF6-EB48-AC65-D3BE7FE9A961}"/>
                    </a:ext>
                  </a:extLst>
                </p14:cNvPr>
                <p14:cNvContentPartPr/>
                <p14:nvPr/>
              </p14:nvContentPartPr>
              <p14:xfrm>
                <a:off x="9179943" y="4681705"/>
                <a:ext cx="131760" cy="114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231A814-ADF6-EB48-AC65-D3BE7FE9A96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164823" y="4666585"/>
                  <a:ext cx="1623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174C2B6-E088-60D7-9A98-079BFD0D67D1}"/>
                    </a:ext>
                  </a:extLst>
                </p14:cNvPr>
                <p14:cNvContentPartPr/>
                <p14:nvPr/>
              </p14:nvContentPartPr>
              <p14:xfrm>
                <a:off x="9603303" y="4696825"/>
                <a:ext cx="133560" cy="126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174C2B6-E088-60D7-9A98-079BFD0D67D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9588183" y="4681705"/>
                  <a:ext cx="164160" cy="15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423C498-2C01-9E5C-03FC-C80B432B14BB}"/>
                    </a:ext>
                  </a:extLst>
                </p14:cNvPr>
                <p14:cNvContentPartPr/>
                <p14:nvPr/>
              </p14:nvContentPartPr>
              <p14:xfrm>
                <a:off x="9768543" y="4736425"/>
                <a:ext cx="125640" cy="2350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423C498-2C01-9E5C-03FC-C80B432B14BB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9753423" y="4721305"/>
                  <a:ext cx="1558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B7357E0-D8DF-4519-5E6B-71633E02B2EE}"/>
                    </a:ext>
                  </a:extLst>
                </p14:cNvPr>
                <p14:cNvContentPartPr/>
                <p14:nvPr/>
              </p14:nvContentPartPr>
              <p14:xfrm>
                <a:off x="9950703" y="4690345"/>
                <a:ext cx="121320" cy="115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B7357E0-D8DF-4519-5E6B-71633E02B2E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9935583" y="4675225"/>
                  <a:ext cx="15192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0130A78-87AC-0DC4-8506-872FE1A9B40B}"/>
                    </a:ext>
                  </a:extLst>
                </p14:cNvPr>
                <p14:cNvContentPartPr/>
                <p14:nvPr/>
              </p14:nvContentPartPr>
              <p14:xfrm>
                <a:off x="10092543" y="4693585"/>
                <a:ext cx="117360" cy="94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0130A78-87AC-0DC4-8506-872FE1A9B40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077423" y="4678465"/>
                  <a:ext cx="1479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403A09BB-F529-228B-E35F-E3BB242F9847}"/>
                    </a:ext>
                  </a:extLst>
                </p14:cNvPr>
                <p14:cNvContentPartPr/>
                <p14:nvPr/>
              </p14:nvContentPartPr>
              <p14:xfrm>
                <a:off x="10239423" y="4678465"/>
                <a:ext cx="28440" cy="1335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403A09BB-F529-228B-E35F-E3BB242F984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224303" y="4663345"/>
                  <a:ext cx="590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284CF8B3-7AB6-7090-BD8D-10424735DFD0}"/>
                    </a:ext>
                  </a:extLst>
                </p14:cNvPr>
                <p14:cNvContentPartPr/>
                <p14:nvPr/>
              </p14:nvContentPartPr>
              <p14:xfrm>
                <a:off x="10234743" y="4711225"/>
                <a:ext cx="61200" cy="12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284CF8B3-7AB6-7090-BD8D-10424735DFD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0219263" y="4696105"/>
                  <a:ext cx="91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8946DC5-552F-7FDD-D431-683DA2750842}"/>
                    </a:ext>
                  </a:extLst>
                </p14:cNvPr>
                <p14:cNvContentPartPr/>
                <p14:nvPr/>
              </p14:nvContentPartPr>
              <p14:xfrm>
                <a:off x="10336623" y="4692145"/>
                <a:ext cx="30960" cy="932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8946DC5-552F-7FDD-D431-683DA275084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0321143" y="4677025"/>
                  <a:ext cx="612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8ED2321-3718-50AE-B581-F48D4D893B2F}"/>
                    </a:ext>
                  </a:extLst>
                </p14:cNvPr>
                <p14:cNvContentPartPr/>
                <p14:nvPr/>
              </p14:nvContentPartPr>
              <p14:xfrm>
                <a:off x="10384503" y="4628785"/>
                <a:ext cx="14040" cy="108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8ED2321-3718-50AE-B581-F48D4D893B2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0369383" y="4613665"/>
                  <a:ext cx="446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D5E71BC-24AF-9130-30DB-C2EEAF70D7F7}"/>
                    </a:ext>
                  </a:extLst>
                </p14:cNvPr>
                <p14:cNvContentPartPr/>
                <p14:nvPr/>
              </p14:nvContentPartPr>
              <p14:xfrm>
                <a:off x="10455423" y="4687465"/>
                <a:ext cx="84600" cy="95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D5E71BC-24AF-9130-30DB-C2EEAF70D7F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0439943" y="4671985"/>
                  <a:ext cx="1152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BBE8AA94-0FCB-8091-C198-C212E952DA05}"/>
                    </a:ext>
                  </a:extLst>
                </p14:cNvPr>
                <p14:cNvContentPartPr/>
                <p14:nvPr/>
              </p14:nvContentPartPr>
              <p14:xfrm>
                <a:off x="10611663" y="4683145"/>
                <a:ext cx="106920" cy="121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BBE8AA94-0FCB-8091-C198-C212E952DA0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596543" y="4668025"/>
                  <a:ext cx="13752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EAA1D4C-7084-3F69-8D44-92372D4C6D83}"/>
                    </a:ext>
                  </a:extLst>
                </p14:cNvPr>
                <p14:cNvContentPartPr/>
                <p14:nvPr/>
              </p14:nvContentPartPr>
              <p14:xfrm>
                <a:off x="10768983" y="4688905"/>
                <a:ext cx="117360" cy="957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EAA1D4C-7084-3F69-8D44-92372D4C6D8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753503" y="4673785"/>
                  <a:ext cx="147960" cy="12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4FD4724-2FE0-B946-BE3F-CE0D708602C8}"/>
                  </a:ext>
                </a:extLst>
              </p14:cNvPr>
              <p14:cNvContentPartPr/>
              <p14:nvPr/>
            </p14:nvContentPartPr>
            <p14:xfrm>
              <a:off x="2821474" y="5666646"/>
              <a:ext cx="410400" cy="8265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4FD4724-2FE0-B946-BE3F-CE0D708602C8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806354" y="5651526"/>
                <a:ext cx="441000" cy="85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682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A106FD6B-FB5A-3BCF-6826-60910EC92621}"/>
              </a:ext>
            </a:extLst>
          </p:cNvPr>
          <p:cNvGrpSpPr/>
          <p:nvPr/>
        </p:nvGrpSpPr>
        <p:grpSpPr>
          <a:xfrm>
            <a:off x="4007463" y="269046"/>
            <a:ext cx="2745360" cy="583100"/>
            <a:chOff x="1125303" y="533065"/>
            <a:chExt cx="4106880" cy="87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10F9E2B-ABEC-EA6F-C8E3-32C4BFCDA6D7}"/>
                    </a:ext>
                  </a:extLst>
                </p14:cNvPr>
                <p14:cNvContentPartPr/>
                <p14:nvPr/>
              </p14:nvContentPartPr>
              <p14:xfrm>
                <a:off x="1125303" y="533065"/>
                <a:ext cx="133560" cy="386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10F9E2B-ABEC-EA6F-C8E3-32C4BFCDA6D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09823" y="517945"/>
                  <a:ext cx="1641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D9ECCD4-0AE5-6FE0-0F4C-B601D0857E8E}"/>
                    </a:ext>
                  </a:extLst>
                </p14:cNvPr>
                <p14:cNvContentPartPr/>
                <p14:nvPr/>
              </p14:nvContentPartPr>
              <p14:xfrm>
                <a:off x="1305663" y="782545"/>
                <a:ext cx="194400" cy="171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D9ECCD4-0AE5-6FE0-0F4C-B601D0857E8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290543" y="767425"/>
                  <a:ext cx="2250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5E8A9F1F-75DC-C8F9-6E03-6AC9B458007E}"/>
                    </a:ext>
                  </a:extLst>
                </p14:cNvPr>
                <p14:cNvContentPartPr/>
                <p14:nvPr/>
              </p14:nvContentPartPr>
              <p14:xfrm>
                <a:off x="1518063" y="606145"/>
                <a:ext cx="247320" cy="357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E8A9F1F-75DC-C8F9-6E03-6AC9B458007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502943" y="591025"/>
                  <a:ext cx="277920" cy="38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212623F-D065-06BC-B664-21427B681186}"/>
                    </a:ext>
                  </a:extLst>
                </p14:cNvPr>
                <p14:cNvContentPartPr/>
                <p14:nvPr/>
              </p14:nvContentPartPr>
              <p14:xfrm>
                <a:off x="1765743" y="766705"/>
                <a:ext cx="177840" cy="187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212623F-D065-06BC-B664-21427B68118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750263" y="751225"/>
                  <a:ext cx="2084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AD04E5D-5141-F02D-ECAA-5BB6244322DC}"/>
                    </a:ext>
                  </a:extLst>
                </p14:cNvPr>
                <p14:cNvContentPartPr/>
                <p14:nvPr/>
              </p14:nvContentPartPr>
              <p14:xfrm>
                <a:off x="1948263" y="836545"/>
                <a:ext cx="119880" cy="1656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AD04E5D-5141-F02D-ECAA-5BB6244322D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932783" y="821065"/>
                  <a:ext cx="1504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896E1EC-AB10-C4FA-44E1-A5B142FFADDB}"/>
                    </a:ext>
                  </a:extLst>
                </p14:cNvPr>
                <p14:cNvContentPartPr/>
                <p14:nvPr/>
              </p14:nvContentPartPr>
              <p14:xfrm>
                <a:off x="2106303" y="858865"/>
                <a:ext cx="160920" cy="14328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896E1EC-AB10-C4FA-44E1-A5B142FFADD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90823" y="843745"/>
                  <a:ext cx="1911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AC04979-776F-D4FB-A445-407EB4653C28}"/>
                    </a:ext>
                  </a:extLst>
                </p14:cNvPr>
                <p14:cNvContentPartPr/>
                <p14:nvPr/>
              </p14:nvContentPartPr>
              <p14:xfrm>
                <a:off x="2306463" y="535225"/>
                <a:ext cx="264960" cy="4316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AC04979-776F-D4FB-A445-407EB4653C28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291343" y="519745"/>
                  <a:ext cx="29556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33673A-E79C-7CF6-4127-EBDBBD0085DD}"/>
                    </a:ext>
                  </a:extLst>
                </p14:cNvPr>
                <p14:cNvContentPartPr/>
                <p14:nvPr/>
              </p14:nvContentPartPr>
              <p14:xfrm>
                <a:off x="3218703" y="674545"/>
                <a:ext cx="36360" cy="3790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33673A-E79C-7CF6-4127-EBDBBD0085D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3203223" y="659065"/>
                  <a:ext cx="66960" cy="40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C095D59-B4C9-953B-5131-F37927959D93}"/>
                    </a:ext>
                  </a:extLst>
                </p14:cNvPr>
                <p14:cNvContentPartPr/>
                <p14:nvPr/>
              </p14:nvContentPartPr>
              <p14:xfrm>
                <a:off x="3196023" y="679225"/>
                <a:ext cx="215280" cy="23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C095D59-B4C9-953B-5131-F37927959D9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3180903" y="664105"/>
                  <a:ext cx="2458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9CF7F1D-A1E8-907F-B8BE-68F18E97FE5F}"/>
                    </a:ext>
                  </a:extLst>
                </p14:cNvPr>
                <p14:cNvContentPartPr/>
                <p14:nvPr/>
              </p14:nvContentPartPr>
              <p14:xfrm>
                <a:off x="3272343" y="866785"/>
                <a:ext cx="142920" cy="15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9CF7F1D-A1E8-907F-B8BE-68F18E97FE5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257223" y="851665"/>
                  <a:ext cx="173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0771E5F-30BB-D32F-BD29-A2219C7A78B6}"/>
                    </a:ext>
                  </a:extLst>
                </p14:cNvPr>
                <p14:cNvContentPartPr/>
                <p14:nvPr/>
              </p14:nvContentPartPr>
              <p14:xfrm>
                <a:off x="3271623" y="1114825"/>
                <a:ext cx="180000" cy="3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0771E5F-30BB-D32F-BD29-A2219C7A78B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256143" y="1099345"/>
                  <a:ext cx="210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C5AD2DD-5BE2-A774-CE1B-C974A80E31DB}"/>
                    </a:ext>
                  </a:extLst>
                </p14:cNvPr>
                <p14:cNvContentPartPr/>
                <p14:nvPr/>
              </p14:nvContentPartPr>
              <p14:xfrm>
                <a:off x="3517143" y="956065"/>
                <a:ext cx="219240" cy="321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C5AD2DD-5BE2-A774-CE1B-C974A80E31D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501663" y="940585"/>
                  <a:ext cx="2498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F656FF7-5F8C-95B3-1B32-CAA210EA4DB9}"/>
                    </a:ext>
                  </a:extLst>
                </p14:cNvPr>
                <p14:cNvContentPartPr/>
                <p14:nvPr/>
              </p14:nvContentPartPr>
              <p14:xfrm>
                <a:off x="3771303" y="956785"/>
                <a:ext cx="172800" cy="1206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F656FF7-5F8C-95B3-1B32-CAA210EA4DB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756183" y="941305"/>
                  <a:ext cx="2034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833E123-DFE1-A735-3EF9-BFD3C2F26BBC}"/>
                    </a:ext>
                  </a:extLst>
                </p14:cNvPr>
                <p14:cNvContentPartPr/>
                <p14:nvPr/>
              </p14:nvContentPartPr>
              <p14:xfrm>
                <a:off x="3961383" y="928705"/>
                <a:ext cx="171360" cy="129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833E123-DFE1-A735-3EF9-BFD3C2F26BB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946263" y="913225"/>
                  <a:ext cx="201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1FA0047-0A05-C47C-6542-C4514F884C8A}"/>
                    </a:ext>
                  </a:extLst>
                </p14:cNvPr>
                <p14:cNvContentPartPr/>
                <p14:nvPr/>
              </p14:nvContentPartPr>
              <p14:xfrm>
                <a:off x="4201143" y="903865"/>
                <a:ext cx="27000" cy="1360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1FA0047-0A05-C47C-6542-C4514F884C8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186023" y="888385"/>
                  <a:ext cx="572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5B75B9-847A-71F1-767C-0C1006F6E211}"/>
                    </a:ext>
                  </a:extLst>
                </p14:cNvPr>
                <p14:cNvContentPartPr/>
                <p14:nvPr/>
              </p14:nvContentPartPr>
              <p14:xfrm>
                <a:off x="4173783" y="948505"/>
                <a:ext cx="140040" cy="2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5B75B9-847A-71F1-767C-0C1006F6E2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158663" y="933385"/>
                  <a:ext cx="170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B9B4630-A873-1C54-A22D-DA5928E5AB45}"/>
                    </a:ext>
                  </a:extLst>
                </p14:cNvPr>
                <p14:cNvContentPartPr/>
                <p14:nvPr/>
              </p14:nvContentPartPr>
              <p14:xfrm>
                <a:off x="4355943" y="889465"/>
                <a:ext cx="16560" cy="152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B9B4630-A873-1C54-A22D-DA5928E5AB4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340823" y="873985"/>
                  <a:ext cx="468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A6741DF-D504-92E0-2D9C-56F0B8A66F78}"/>
                    </a:ext>
                  </a:extLst>
                </p14:cNvPr>
                <p14:cNvContentPartPr/>
                <p14:nvPr/>
              </p14:nvContentPartPr>
              <p14:xfrm>
                <a:off x="4357023" y="816385"/>
                <a:ext cx="23760" cy="12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A6741DF-D504-92E0-2D9C-56F0B8A66F78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341543" y="800905"/>
                  <a:ext cx="54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D324BF2-1529-C865-52C2-B59ECBE1D9FC}"/>
                    </a:ext>
                  </a:extLst>
                </p14:cNvPr>
                <p14:cNvContentPartPr/>
                <p14:nvPr/>
              </p14:nvContentPartPr>
              <p14:xfrm>
                <a:off x="4464303" y="872545"/>
                <a:ext cx="99000" cy="141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2D324BF2-1529-C865-52C2-B59ECBE1D9F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49183" y="857065"/>
                  <a:ext cx="12960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FD5E356-6530-D366-9307-EF70A5A97208}"/>
                    </a:ext>
                  </a:extLst>
                </p14:cNvPr>
                <p14:cNvContentPartPr/>
                <p14:nvPr/>
              </p14:nvContentPartPr>
              <p14:xfrm>
                <a:off x="4630983" y="875785"/>
                <a:ext cx="128880" cy="164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FD5E356-6530-D366-9307-EF70A5A9720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615863" y="860305"/>
                  <a:ext cx="1591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58B82C2-F3FB-9423-DE4B-1E9E9B8BDEC4}"/>
                    </a:ext>
                  </a:extLst>
                </p14:cNvPr>
                <p14:cNvContentPartPr/>
                <p14:nvPr/>
              </p14:nvContentPartPr>
              <p14:xfrm>
                <a:off x="4836543" y="866065"/>
                <a:ext cx="191880" cy="148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58B82C2-F3FB-9423-DE4B-1E9E9B8BDEC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821423" y="850945"/>
                  <a:ext cx="2224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524F5AF-E061-175D-8A2F-E7BFFB1ECBB6}"/>
                    </a:ext>
                  </a:extLst>
                </p14:cNvPr>
                <p14:cNvContentPartPr/>
                <p14:nvPr/>
              </p14:nvContentPartPr>
              <p14:xfrm>
                <a:off x="1144023" y="1197985"/>
                <a:ext cx="4088160" cy="207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524F5AF-E061-175D-8A2F-E7BFFB1ECBB6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28903" y="1182865"/>
                  <a:ext cx="4118760" cy="2379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" name="Picture 2" descr="\documentclass{article}&#10;\usepackage{amsmath}&#10;\pagestyle{empty}&#10;\begin{document}&#10;&#10;&#10;$ \frac{dA_0}{dt} = -2k \rho A_0(1-r_1) + k^-(1-A_0-A_2)r_1$&#10;&#10;\end{document}" title="IguanaTex Bitmap Display">
            <a:extLst>
              <a:ext uri="{FF2B5EF4-FFF2-40B4-BE49-F238E27FC236}">
                <a16:creationId xmlns:a16="http://schemas.microsoft.com/office/drawing/2014/main" id="{5E73DF42-E6E1-F854-97B6-1EB1AD60FC6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7"/>
          <a:stretch>
            <a:fillRect/>
          </a:stretch>
        </p:blipFill>
        <p:spPr>
          <a:xfrm>
            <a:off x="645352" y="1110980"/>
            <a:ext cx="4813200" cy="327600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&#10;$\frac{dA_2}{dt} = k\delta \rho (1 - A_0 - A_2)(1 - r_1) - 2k^-A_2r_1$&#10;&#10;\end{document}" title="IguanaTex Bitmap Display">
            <a:extLst>
              <a:ext uri="{FF2B5EF4-FFF2-40B4-BE49-F238E27FC236}">
                <a16:creationId xmlns:a16="http://schemas.microsoft.com/office/drawing/2014/main" id="{99E0AFD0-71BD-5F19-52FB-018942D42D0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8"/>
          <a:stretch>
            <a:fillRect/>
          </a:stretch>
        </p:blipFill>
        <p:spPr>
          <a:xfrm>
            <a:off x="634011" y="1609515"/>
            <a:ext cx="4775200" cy="330200"/>
          </a:xfrm>
          <a:prstGeom prst="rect">
            <a:avLst/>
          </a:prstGeom>
        </p:spPr>
      </p:pic>
      <p:pic>
        <p:nvPicPr>
          <p:cNvPr id="34" name="Picture 33" descr="\documentclass{article}&#10;\usepackage{amsmath}&#10;\pagestyle{empty}&#10;\begin{document}&#10;&#10;&#10;$ k \delta \rho(1 - f^{\pm}(A_2)-A_2)(1-C-A_2+f^{\pm}(A_2)) - 2k^-A_2(C+A_2-f^{\pm}(A_2)) = 0$&#10;&#10;\end{document}" title="IguanaTex Bitmap Display">
            <a:extLst>
              <a:ext uri="{FF2B5EF4-FFF2-40B4-BE49-F238E27FC236}">
                <a16:creationId xmlns:a16="http://schemas.microsoft.com/office/drawing/2014/main" id="{17CB1165-19AA-E623-224C-06518E59022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9"/>
          <a:stretch>
            <a:fillRect/>
          </a:stretch>
        </p:blipFill>
        <p:spPr>
          <a:xfrm>
            <a:off x="594263" y="3964350"/>
            <a:ext cx="8331200" cy="27940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8D5428CF-2F50-791A-C4F5-DA5445DF674D}"/>
              </a:ext>
            </a:extLst>
          </p:cNvPr>
          <p:cNvGrpSpPr/>
          <p:nvPr/>
        </p:nvGrpSpPr>
        <p:grpSpPr>
          <a:xfrm>
            <a:off x="782583" y="3336385"/>
            <a:ext cx="2134080" cy="430920"/>
            <a:chOff x="782583" y="3336385"/>
            <a:chExt cx="2134080" cy="43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49DE978-CFAB-78B6-0CF6-BD7AADECC21E}"/>
                    </a:ext>
                  </a:extLst>
                </p14:cNvPr>
                <p14:cNvContentPartPr/>
                <p14:nvPr/>
              </p14:nvContentPartPr>
              <p14:xfrm>
                <a:off x="782583" y="3397585"/>
                <a:ext cx="133560" cy="164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49DE978-CFAB-78B6-0CF6-BD7AADECC21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7463" y="3382105"/>
                  <a:ext cx="16416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D3F21B1-9616-1073-0437-91D0425EE8AB}"/>
                    </a:ext>
                  </a:extLst>
                </p14:cNvPr>
                <p14:cNvContentPartPr/>
                <p14:nvPr/>
              </p14:nvContentPartPr>
              <p14:xfrm>
                <a:off x="998583" y="3417745"/>
                <a:ext cx="24480" cy="1825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D3F21B1-9616-1073-0437-91D0425EE8A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83103" y="3402265"/>
                  <a:ext cx="5508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4A499E8-AA03-A102-F0C3-73E7C167779A}"/>
                    </a:ext>
                  </a:extLst>
                </p14:cNvPr>
                <p14:cNvContentPartPr/>
                <p14:nvPr/>
              </p14:nvContentPartPr>
              <p14:xfrm>
                <a:off x="967263" y="3513145"/>
                <a:ext cx="83880" cy="18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4A499E8-AA03-A102-F0C3-73E7C167779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951783" y="3497665"/>
                  <a:ext cx="1141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FB03B2A3-6484-ADFA-63EE-395DBB169A2E}"/>
                    </a:ext>
                  </a:extLst>
                </p14:cNvPr>
                <p14:cNvContentPartPr/>
                <p14:nvPr/>
              </p14:nvContentPartPr>
              <p14:xfrm>
                <a:off x="1079583" y="3488305"/>
                <a:ext cx="117360" cy="102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FB03B2A3-6484-ADFA-63EE-395DBB169A2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64103" y="3472825"/>
                  <a:ext cx="1479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5AA69603-DF0F-244C-50D0-DF13C4EECBE4}"/>
                    </a:ext>
                  </a:extLst>
                </p14:cNvPr>
                <p14:cNvContentPartPr/>
                <p14:nvPr/>
              </p14:nvContentPartPr>
              <p14:xfrm>
                <a:off x="1221423" y="3496945"/>
                <a:ext cx="140040" cy="99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AA69603-DF0F-244C-50D0-DF13C4EECBE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06303" y="3481825"/>
                  <a:ext cx="17028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5798470-57E2-58FD-74B9-A6433350A649}"/>
                    </a:ext>
                  </a:extLst>
                </p14:cNvPr>
                <p14:cNvContentPartPr/>
                <p14:nvPr/>
              </p14:nvContentPartPr>
              <p14:xfrm>
                <a:off x="1376943" y="3385345"/>
                <a:ext cx="121320" cy="1998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5798470-57E2-58FD-74B9-A6433350A64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361823" y="3370225"/>
                  <a:ext cx="1519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68F2480-9F66-5A67-9D4B-D2DBFF3E4B18}"/>
                    </a:ext>
                  </a:extLst>
                </p14:cNvPr>
                <p14:cNvContentPartPr/>
                <p14:nvPr/>
              </p14:nvContentPartPr>
              <p14:xfrm>
                <a:off x="1555863" y="3468865"/>
                <a:ext cx="197640" cy="298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68F2480-9F66-5A67-9D4B-D2DBFF3E4B1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540743" y="3453745"/>
                  <a:ext cx="22824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051769C-15EC-C0F7-1947-B920770BA3F8}"/>
                    </a:ext>
                  </a:extLst>
                </p14:cNvPr>
                <p14:cNvContentPartPr/>
                <p14:nvPr/>
              </p14:nvContentPartPr>
              <p14:xfrm>
                <a:off x="1915863" y="3397585"/>
                <a:ext cx="123480" cy="1461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051769C-15EC-C0F7-1947-B920770BA3F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00743" y="3382105"/>
                  <a:ext cx="1540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77AB302-6AD5-3295-4D71-B8DDA0CC6D40}"/>
                    </a:ext>
                  </a:extLst>
                </p14:cNvPr>
                <p14:cNvContentPartPr/>
                <p14:nvPr/>
              </p14:nvContentPartPr>
              <p14:xfrm>
                <a:off x="2145543" y="3336385"/>
                <a:ext cx="47520" cy="2458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977AB302-6AD5-3295-4D71-B8DDA0CC6D4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130063" y="3321265"/>
                  <a:ext cx="781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AFE2137A-08B1-58A7-0944-68C19D525715}"/>
                    </a:ext>
                  </a:extLst>
                </p14:cNvPr>
                <p14:cNvContentPartPr/>
                <p14:nvPr/>
              </p14:nvContentPartPr>
              <p14:xfrm>
                <a:off x="2140503" y="3442585"/>
                <a:ext cx="89280" cy="147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AFE2137A-08B1-58A7-0944-68C19D52571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125383" y="3427105"/>
                  <a:ext cx="1198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5ECD822-EDDF-4012-97C4-D92D3D713D51}"/>
                    </a:ext>
                  </a:extLst>
                </p14:cNvPr>
                <p14:cNvContentPartPr/>
                <p14:nvPr/>
              </p14:nvContentPartPr>
              <p14:xfrm>
                <a:off x="2271183" y="3408025"/>
                <a:ext cx="155160" cy="142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5ECD822-EDDF-4012-97C4-D92D3D713D5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56063" y="3392545"/>
                  <a:ext cx="18576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7F40E86-7B8B-A790-D0BE-558AC96F80CB}"/>
                    </a:ext>
                  </a:extLst>
                </p14:cNvPr>
                <p14:cNvContentPartPr/>
                <p14:nvPr/>
              </p14:nvContentPartPr>
              <p14:xfrm>
                <a:off x="2467383" y="3379945"/>
                <a:ext cx="26640" cy="198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7F40E86-7B8B-A790-D0BE-558AC96F80C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452263" y="3364465"/>
                  <a:ext cx="5688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06271FF-F1EC-FC5F-9AEC-52E3ADC9FE58}"/>
                    </a:ext>
                  </a:extLst>
                </p14:cNvPr>
                <p14:cNvContentPartPr/>
                <p14:nvPr/>
              </p14:nvContentPartPr>
              <p14:xfrm>
                <a:off x="2440743" y="3446545"/>
                <a:ext cx="90360" cy="108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06271FF-F1EC-FC5F-9AEC-52E3ADC9FE5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425263" y="3431065"/>
                  <a:ext cx="12060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0AF5C926-BFF7-4959-A319-AED5CBFEE10D}"/>
                    </a:ext>
                  </a:extLst>
                </p14:cNvPr>
                <p14:cNvContentPartPr/>
                <p14:nvPr/>
              </p14:nvContentPartPr>
              <p14:xfrm>
                <a:off x="2554503" y="3455185"/>
                <a:ext cx="160920" cy="114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0AF5C926-BFF7-4959-A319-AED5CBFEE10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39383" y="3440065"/>
                  <a:ext cx="1911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A932399C-0C38-4AD0-E760-CBD4E799E587}"/>
                    </a:ext>
                  </a:extLst>
                </p14:cNvPr>
                <p14:cNvContentPartPr/>
                <p14:nvPr/>
              </p14:nvContentPartPr>
              <p14:xfrm>
                <a:off x="2738103" y="3446545"/>
                <a:ext cx="178560" cy="126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A932399C-0C38-4AD0-E760-CBD4E799E58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722983" y="3431065"/>
                  <a:ext cx="208800" cy="156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8F9F70B-8A2D-F2F5-016E-23106A862E96}"/>
              </a:ext>
            </a:extLst>
          </p:cNvPr>
          <p:cNvGrpSpPr/>
          <p:nvPr/>
        </p:nvGrpSpPr>
        <p:grpSpPr>
          <a:xfrm>
            <a:off x="3248223" y="3326305"/>
            <a:ext cx="1451520" cy="456840"/>
            <a:chOff x="3248223" y="3326305"/>
            <a:chExt cx="145152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5EA205AE-EC58-A1F5-E3BA-84EF21EF1345}"/>
                    </a:ext>
                  </a:extLst>
                </p14:cNvPr>
                <p14:cNvContentPartPr/>
                <p14:nvPr/>
              </p14:nvContentPartPr>
              <p14:xfrm>
                <a:off x="3248223" y="3413425"/>
                <a:ext cx="92520" cy="134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5EA205AE-EC58-A1F5-E3BA-84EF21EF134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33103" y="3398305"/>
                  <a:ext cx="123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1932B7C-2C06-2FA5-5432-5F1D3AF1AA08}"/>
                    </a:ext>
                  </a:extLst>
                </p14:cNvPr>
                <p14:cNvContentPartPr/>
                <p14:nvPr/>
              </p14:nvContentPartPr>
              <p14:xfrm>
                <a:off x="3434343" y="3443305"/>
                <a:ext cx="133560" cy="116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1932B7C-2C06-2FA5-5432-5F1D3AF1AA0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19223" y="3427825"/>
                  <a:ext cx="1641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E4855E7-FFAA-FE86-5A09-C6336568823F}"/>
                    </a:ext>
                  </a:extLst>
                </p14:cNvPr>
                <p14:cNvContentPartPr/>
                <p14:nvPr/>
              </p14:nvContentPartPr>
              <p14:xfrm>
                <a:off x="3635583" y="3417745"/>
                <a:ext cx="29160" cy="1429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E4855E7-FFAA-FE86-5A09-C6336568823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20463" y="3402265"/>
                  <a:ext cx="5976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9EA26B5-576C-1B7A-EA42-133D40D5F285}"/>
                    </a:ext>
                  </a:extLst>
                </p14:cNvPr>
                <p14:cNvContentPartPr/>
                <p14:nvPr/>
              </p14:nvContentPartPr>
              <p14:xfrm>
                <a:off x="3622263" y="3472825"/>
                <a:ext cx="84600" cy="10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89EA26B5-576C-1B7A-EA42-133D40D5F28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06783" y="3457705"/>
                  <a:ext cx="1152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6A80C83-3C7B-27C5-9141-536EBB088706}"/>
                    </a:ext>
                  </a:extLst>
                </p14:cNvPr>
                <p14:cNvContentPartPr/>
                <p14:nvPr/>
              </p14:nvContentPartPr>
              <p14:xfrm>
                <a:off x="3805863" y="3467425"/>
                <a:ext cx="10080" cy="630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6A80C83-3C7B-27C5-9141-536EBB08870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90383" y="3451945"/>
                  <a:ext cx="406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38E9ACD5-6913-F3A9-FD40-D5E4E7210D1D}"/>
                    </a:ext>
                  </a:extLst>
                </p14:cNvPr>
                <p14:cNvContentPartPr/>
                <p14:nvPr/>
              </p14:nvContentPartPr>
              <p14:xfrm>
                <a:off x="3809823" y="3467425"/>
                <a:ext cx="360" cy="36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38E9ACD5-6913-F3A9-FD40-D5E4E7210D1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794703" y="3451945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121D215-3CB5-2FD2-3B0F-02EB145F8691}"/>
                    </a:ext>
                  </a:extLst>
                </p14:cNvPr>
                <p14:cNvContentPartPr/>
                <p14:nvPr/>
              </p14:nvContentPartPr>
              <p14:xfrm>
                <a:off x="3866703" y="3419185"/>
                <a:ext cx="140760" cy="13428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121D215-3CB5-2FD2-3B0F-02EB145F869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851583" y="3404065"/>
                  <a:ext cx="1713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AF3E88A-EC75-6C7C-35DC-11E43E39F331}"/>
                    </a:ext>
                  </a:extLst>
                </p14:cNvPr>
                <p14:cNvContentPartPr/>
                <p14:nvPr/>
              </p14:nvContentPartPr>
              <p14:xfrm>
                <a:off x="3829983" y="3326305"/>
                <a:ext cx="7560" cy="180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AF3E88A-EC75-6C7C-35DC-11E43E39F33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14503" y="3310825"/>
                  <a:ext cx="381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5F896B02-297B-A444-68CB-39C49BAEA31F}"/>
                    </a:ext>
                  </a:extLst>
                </p14:cNvPr>
                <p14:cNvContentPartPr/>
                <p14:nvPr/>
              </p14:nvContentPartPr>
              <p14:xfrm>
                <a:off x="4101783" y="3344665"/>
                <a:ext cx="130320" cy="236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5F896B02-297B-A444-68CB-39C49BAEA31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086663" y="3329185"/>
                  <a:ext cx="1609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BD428ED-3E31-AC85-A770-1F423187A332}"/>
                    </a:ext>
                  </a:extLst>
                </p14:cNvPr>
                <p14:cNvContentPartPr/>
                <p14:nvPr/>
              </p14:nvContentPartPr>
              <p14:xfrm>
                <a:off x="4148943" y="3464905"/>
                <a:ext cx="89640" cy="4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BD428ED-3E31-AC85-A770-1F423187A33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133463" y="3449785"/>
                  <a:ext cx="1202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C29B5E4-3A3C-3AEC-6A29-EBDD0CA56DDD}"/>
                    </a:ext>
                  </a:extLst>
                </p14:cNvPr>
                <p14:cNvContentPartPr/>
                <p14:nvPr/>
              </p14:nvContentPartPr>
              <p14:xfrm>
                <a:off x="4299063" y="3466345"/>
                <a:ext cx="192240" cy="316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C29B5E4-3A3C-3AEC-6A29-EBDD0CA56DD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283943" y="3451225"/>
                  <a:ext cx="2224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DF117C1B-7BCB-329B-6255-803C7A34780A}"/>
                    </a:ext>
                  </a:extLst>
                </p14:cNvPr>
                <p14:cNvContentPartPr/>
                <p14:nvPr/>
              </p14:nvContentPartPr>
              <p14:xfrm>
                <a:off x="4654383" y="3370225"/>
                <a:ext cx="6840" cy="8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DF117C1B-7BCB-329B-6255-803C7A34780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639263" y="3355105"/>
                  <a:ext cx="374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0C28D210-065D-BF27-6CEA-09A1F68628D1}"/>
                    </a:ext>
                  </a:extLst>
                </p14:cNvPr>
                <p14:cNvContentPartPr/>
                <p14:nvPr/>
              </p14:nvContentPartPr>
              <p14:xfrm>
                <a:off x="4694703" y="3520345"/>
                <a:ext cx="5040" cy="3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0C28D210-065D-BF27-6CEA-09A1F68628D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679223" y="3504865"/>
                  <a:ext cx="3564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25E00DE-EF85-8BB0-605A-6E910D3471E7}"/>
              </a:ext>
            </a:extLst>
          </p:cNvPr>
          <p:cNvGrpSpPr/>
          <p:nvPr/>
        </p:nvGrpSpPr>
        <p:grpSpPr>
          <a:xfrm>
            <a:off x="1248783" y="4677025"/>
            <a:ext cx="831960" cy="230400"/>
            <a:chOff x="1248783" y="4677025"/>
            <a:chExt cx="83196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DEAD65DA-A131-2507-5C44-B1161FB6C601}"/>
                    </a:ext>
                  </a:extLst>
                </p14:cNvPr>
                <p14:cNvContentPartPr/>
                <p14:nvPr/>
              </p14:nvContentPartPr>
              <p14:xfrm>
                <a:off x="1248783" y="4765225"/>
                <a:ext cx="221040" cy="1317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EAD65DA-A131-2507-5C44-B1161FB6C60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33303" y="4749745"/>
                  <a:ext cx="2516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566D295E-7907-2FC9-12D5-114C066BF817}"/>
                    </a:ext>
                  </a:extLst>
                </p14:cNvPr>
                <p14:cNvContentPartPr/>
                <p14:nvPr/>
              </p14:nvContentPartPr>
              <p14:xfrm>
                <a:off x="1545423" y="4677025"/>
                <a:ext cx="535320" cy="23040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566D295E-7907-2FC9-12D5-114C066BF81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30303" y="4661545"/>
                  <a:ext cx="565920" cy="26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41292BA-E895-E272-892F-15E88590239B}"/>
              </a:ext>
            </a:extLst>
          </p:cNvPr>
          <p:cNvGrpSpPr/>
          <p:nvPr/>
        </p:nvGrpSpPr>
        <p:grpSpPr>
          <a:xfrm>
            <a:off x="2472783" y="4632745"/>
            <a:ext cx="424800" cy="352440"/>
            <a:chOff x="2472783" y="4632745"/>
            <a:chExt cx="424800" cy="35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81A6CFF-4EAB-2A1D-FDC2-515AA8BDB201}"/>
                    </a:ext>
                  </a:extLst>
                </p14:cNvPr>
                <p14:cNvContentPartPr/>
                <p14:nvPr/>
              </p14:nvContentPartPr>
              <p14:xfrm>
                <a:off x="2472783" y="4632745"/>
                <a:ext cx="156600" cy="35244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81A6CFF-4EAB-2A1D-FDC2-515AA8BDB20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57303" y="4617625"/>
                  <a:ext cx="18720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6391062-E148-778E-87E6-3408354229CC}"/>
                    </a:ext>
                  </a:extLst>
                </p14:cNvPr>
                <p14:cNvContentPartPr/>
                <p14:nvPr/>
              </p14:nvContentPartPr>
              <p14:xfrm>
                <a:off x="2529663" y="4871065"/>
                <a:ext cx="124560" cy="212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6391062-E148-778E-87E6-3408354229C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514543" y="4855585"/>
                  <a:ext cx="15516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20DD59A-A377-403C-B6F4-BA6389EAFFC2}"/>
                    </a:ext>
                  </a:extLst>
                </p14:cNvPr>
                <p14:cNvContentPartPr/>
                <p14:nvPr/>
              </p14:nvContentPartPr>
              <p14:xfrm>
                <a:off x="2800023" y="4634545"/>
                <a:ext cx="21960" cy="1296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20DD59A-A377-403C-B6F4-BA6389EAFFC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84543" y="4619065"/>
                  <a:ext cx="525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5208EB11-4C5E-E81F-780C-92C06EF5D863}"/>
                    </a:ext>
                  </a:extLst>
                </p14:cNvPr>
                <p14:cNvContentPartPr/>
                <p14:nvPr/>
              </p14:nvContentPartPr>
              <p14:xfrm>
                <a:off x="2775903" y="4680985"/>
                <a:ext cx="82080" cy="1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5208EB11-4C5E-E81F-780C-92C06EF5D86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60783" y="4665505"/>
                  <a:ext cx="112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553DCFE0-0C3B-1F78-FD11-CBC82C7727EB}"/>
                    </a:ext>
                  </a:extLst>
                </p14:cNvPr>
                <p14:cNvContentPartPr/>
                <p14:nvPr/>
              </p14:nvContentPartPr>
              <p14:xfrm>
                <a:off x="2792823" y="4816345"/>
                <a:ext cx="104760" cy="43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53DCFE0-0C3B-1F78-FD11-CBC82C7727E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777343" y="4801225"/>
                  <a:ext cx="135000" cy="3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EFC62885-423E-99B2-6968-493DFB96B2B9}"/>
              </a:ext>
            </a:extLst>
          </p:cNvPr>
          <p:cNvGrpSpPr/>
          <p:nvPr/>
        </p:nvGrpSpPr>
        <p:grpSpPr>
          <a:xfrm>
            <a:off x="3119343" y="4635985"/>
            <a:ext cx="669960" cy="419040"/>
            <a:chOff x="3119343" y="4635985"/>
            <a:chExt cx="669960" cy="41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1023F8A6-0F71-EA26-F2D6-95DEB7A725C4}"/>
                    </a:ext>
                  </a:extLst>
                </p14:cNvPr>
                <p14:cNvContentPartPr/>
                <p14:nvPr/>
              </p14:nvContentPartPr>
              <p14:xfrm>
                <a:off x="3119343" y="4684225"/>
                <a:ext cx="35640" cy="3211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1023F8A6-0F71-EA26-F2D6-95DEB7A725C4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103863" y="4668745"/>
                  <a:ext cx="662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EE98F4A-89AC-1998-8DB2-608E12EF521D}"/>
                    </a:ext>
                  </a:extLst>
                </p14:cNvPr>
                <p14:cNvContentPartPr/>
                <p14:nvPr/>
              </p14:nvContentPartPr>
              <p14:xfrm>
                <a:off x="3256143" y="4767385"/>
                <a:ext cx="173160" cy="2314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AEE98F4A-89AC-1998-8DB2-608E12EF521D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240663" y="4752265"/>
                  <a:ext cx="2037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648428E-AEB4-9167-475B-E1383DA04C21}"/>
                    </a:ext>
                  </a:extLst>
                </p14:cNvPr>
                <p14:cNvContentPartPr/>
                <p14:nvPr/>
              </p14:nvContentPartPr>
              <p14:xfrm>
                <a:off x="3314103" y="4906345"/>
                <a:ext cx="78840" cy="2268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648428E-AEB4-9167-475B-E1383DA04C2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298983" y="4890865"/>
                  <a:ext cx="10944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9EE1F46-6DE3-51A1-062A-75EE1A9BE616}"/>
                    </a:ext>
                  </a:extLst>
                </p14:cNvPr>
                <p14:cNvContentPartPr/>
                <p14:nvPr/>
              </p14:nvContentPartPr>
              <p14:xfrm>
                <a:off x="3519303" y="4923265"/>
                <a:ext cx="79920" cy="91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9EE1F46-6DE3-51A1-062A-75EE1A9BE61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504183" y="4907785"/>
                  <a:ext cx="11016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8B8DF5E-05C8-3D34-DF91-60C2DAA9F66D}"/>
                    </a:ext>
                  </a:extLst>
                </p14:cNvPr>
                <p14:cNvContentPartPr/>
                <p14:nvPr/>
              </p14:nvContentPartPr>
              <p14:xfrm>
                <a:off x="3622983" y="4635985"/>
                <a:ext cx="166320" cy="419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8B8DF5E-05C8-3D34-DF91-60C2DAA9F66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07503" y="4620865"/>
                  <a:ext cx="196920" cy="44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F051960-BDB2-9488-19B3-287BE2CA41F5}"/>
              </a:ext>
            </a:extLst>
          </p:cNvPr>
          <p:cNvGrpSpPr/>
          <p:nvPr/>
        </p:nvGrpSpPr>
        <p:grpSpPr>
          <a:xfrm>
            <a:off x="4240383" y="4811665"/>
            <a:ext cx="417600" cy="156600"/>
            <a:chOff x="4240383" y="4811665"/>
            <a:chExt cx="417600" cy="15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4811C1CE-3E2A-02F3-A4CB-F0755E7EA838}"/>
                    </a:ext>
                  </a:extLst>
                </p14:cNvPr>
                <p14:cNvContentPartPr/>
                <p14:nvPr/>
              </p14:nvContentPartPr>
              <p14:xfrm>
                <a:off x="4240383" y="4821385"/>
                <a:ext cx="164880" cy="1342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4811C1CE-3E2A-02F3-A4CB-F0755E7EA83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225263" y="4805905"/>
                  <a:ext cx="19548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E4E00DA7-E021-040D-B5C4-58EE0A894433}"/>
                    </a:ext>
                  </a:extLst>
                </p14:cNvPr>
                <p14:cNvContentPartPr/>
                <p14:nvPr/>
              </p14:nvContentPartPr>
              <p14:xfrm>
                <a:off x="4411383" y="4811665"/>
                <a:ext cx="74160" cy="13104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E4E00DA7-E021-040D-B5C4-58EE0A89443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396263" y="4796185"/>
                  <a:ext cx="10476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6C24359B-DFC4-BD4A-00FA-FEBE9E9CFC6A}"/>
                    </a:ext>
                  </a:extLst>
                </p14:cNvPr>
                <p14:cNvContentPartPr/>
                <p14:nvPr/>
              </p14:nvContentPartPr>
              <p14:xfrm>
                <a:off x="4535583" y="4843705"/>
                <a:ext cx="122400" cy="124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6C24359B-DFC4-BD4A-00FA-FEBE9E9CFC6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20463" y="4828585"/>
                  <a:ext cx="15264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EEC2D2B-EDB5-FC4C-405D-DC336E066FDF}"/>
              </a:ext>
            </a:extLst>
          </p:cNvPr>
          <p:cNvGrpSpPr/>
          <p:nvPr/>
        </p:nvGrpSpPr>
        <p:grpSpPr>
          <a:xfrm>
            <a:off x="4850223" y="4681705"/>
            <a:ext cx="390240" cy="233640"/>
            <a:chOff x="4850223" y="4681705"/>
            <a:chExt cx="390240" cy="23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CBE7B43B-2D3F-9C72-1E53-8173747A79C1}"/>
                    </a:ext>
                  </a:extLst>
                </p14:cNvPr>
                <p14:cNvContentPartPr/>
                <p14:nvPr/>
              </p14:nvContentPartPr>
              <p14:xfrm>
                <a:off x="4869303" y="4762705"/>
                <a:ext cx="19800" cy="1526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CBE7B43B-2D3F-9C72-1E53-8173747A79C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854183" y="4747585"/>
                  <a:ext cx="500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6FD7A6B-DB31-A3C1-5751-A4BE10AC1982}"/>
                    </a:ext>
                  </a:extLst>
                </p14:cNvPr>
                <p14:cNvContentPartPr/>
                <p14:nvPr/>
              </p14:nvContentPartPr>
              <p14:xfrm>
                <a:off x="4850223" y="4681705"/>
                <a:ext cx="390240" cy="2232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6FD7A6B-DB31-A3C1-5751-A4BE10AC198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834743" y="4666585"/>
                  <a:ext cx="420840" cy="253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59783E0B-C812-4773-ECBB-379D126C5891}"/>
              </a:ext>
            </a:extLst>
          </p:cNvPr>
          <p:cNvGrpSpPr/>
          <p:nvPr/>
        </p:nvGrpSpPr>
        <p:grpSpPr>
          <a:xfrm>
            <a:off x="5502903" y="4731385"/>
            <a:ext cx="680760" cy="187920"/>
            <a:chOff x="5502903" y="4731385"/>
            <a:chExt cx="68076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F6BC2D5-74D5-CC61-CCA6-52C93D097D2D}"/>
                    </a:ext>
                  </a:extLst>
                </p14:cNvPr>
                <p14:cNvContentPartPr/>
                <p14:nvPr/>
              </p14:nvContentPartPr>
              <p14:xfrm>
                <a:off x="5502903" y="4738585"/>
                <a:ext cx="55800" cy="1368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F6BC2D5-74D5-CC61-CCA6-52C93D097D2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87783" y="4723465"/>
                  <a:ext cx="86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695622B-7D62-E2E8-AAF7-EA6C9F12DC0F}"/>
                    </a:ext>
                  </a:extLst>
                </p14:cNvPr>
                <p14:cNvContentPartPr/>
                <p14:nvPr/>
              </p14:nvContentPartPr>
              <p14:xfrm>
                <a:off x="5582463" y="4751545"/>
                <a:ext cx="98280" cy="12060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695622B-7D62-E2E8-AAF7-EA6C9F12DC0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567343" y="4736065"/>
                  <a:ext cx="1288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B1D21486-D7D4-C66F-2000-77E112A7A101}"/>
                    </a:ext>
                  </a:extLst>
                </p14:cNvPr>
                <p14:cNvContentPartPr/>
                <p14:nvPr/>
              </p14:nvContentPartPr>
              <p14:xfrm>
                <a:off x="5714943" y="4771345"/>
                <a:ext cx="108720" cy="14040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B1D21486-D7D4-C66F-2000-77E112A7A101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699463" y="4756225"/>
                  <a:ext cx="13932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B36AEAF4-FD7E-E7E4-A35D-229106E87A74}"/>
                    </a:ext>
                  </a:extLst>
                </p14:cNvPr>
                <p14:cNvContentPartPr/>
                <p14:nvPr/>
              </p14:nvContentPartPr>
              <p14:xfrm>
                <a:off x="5952903" y="4731385"/>
                <a:ext cx="6120" cy="1728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B36AEAF4-FD7E-E7E4-A35D-229106E87A74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37783" y="4716265"/>
                  <a:ext cx="363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D207146-49BA-B030-D065-2A4914936F6B}"/>
                    </a:ext>
                  </a:extLst>
                </p14:cNvPr>
                <p14:cNvContentPartPr/>
                <p14:nvPr/>
              </p14:nvContentPartPr>
              <p14:xfrm>
                <a:off x="5912943" y="4795465"/>
                <a:ext cx="82080" cy="140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3D207146-49BA-B030-D065-2A4914936F6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97823" y="4780345"/>
                  <a:ext cx="112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87C281C-44EF-0999-D5FD-7F34423AA1BF}"/>
                    </a:ext>
                  </a:extLst>
                </p14:cNvPr>
                <p14:cNvContentPartPr/>
                <p14:nvPr/>
              </p14:nvContentPartPr>
              <p14:xfrm>
                <a:off x="6018063" y="4802665"/>
                <a:ext cx="165600" cy="11664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87C281C-44EF-0999-D5FD-7F34423AA1B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002583" y="4787545"/>
                  <a:ext cx="196200" cy="147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403D770-D331-1F06-D80F-0F6C1B326A5D}"/>
                  </a:ext>
                </a:extLst>
              </p14:cNvPr>
              <p14:cNvContentPartPr/>
              <p14:nvPr/>
            </p14:nvContentPartPr>
            <p14:xfrm>
              <a:off x="6589743" y="4720585"/>
              <a:ext cx="163080" cy="4298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403D770-D331-1F06-D80F-0F6C1B326A5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574623" y="4705465"/>
                <a:ext cx="19368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4AF4012-7EAF-47CB-E8D0-765609180215}"/>
                  </a:ext>
                </a:extLst>
              </p14:cNvPr>
              <p14:cNvContentPartPr/>
              <p14:nvPr/>
            </p14:nvContentPartPr>
            <p14:xfrm>
              <a:off x="6937863" y="4839025"/>
              <a:ext cx="187200" cy="990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4AF4012-7EAF-47CB-E8D0-765609180215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922743" y="4823545"/>
                <a:ext cx="21780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CBBF61C5-904F-18F6-EA68-2121EA525DD8}"/>
                  </a:ext>
                </a:extLst>
              </p14:cNvPr>
              <p14:cNvContentPartPr/>
              <p14:nvPr/>
            </p14:nvContentPartPr>
            <p14:xfrm>
              <a:off x="7376703" y="4691425"/>
              <a:ext cx="164880" cy="26496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CBBF61C5-904F-18F6-EA68-2121EA525DD8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361583" y="4675945"/>
                <a:ext cx="19512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AC3DCBC5-2E6C-E830-5A41-6750788FF419}"/>
                  </a:ext>
                </a:extLst>
              </p14:cNvPr>
              <p14:cNvContentPartPr/>
              <p14:nvPr/>
            </p14:nvContentPartPr>
            <p14:xfrm>
              <a:off x="7562823" y="4682425"/>
              <a:ext cx="86040" cy="871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AC3DCBC5-2E6C-E830-5A41-6750788FF419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547703" y="4667305"/>
                <a:ext cx="116640" cy="11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6254534-4B93-46D5-735A-76B2B126B09D}"/>
                  </a:ext>
                </a:extLst>
              </p14:cNvPr>
              <p14:cNvContentPartPr/>
              <p14:nvPr/>
            </p14:nvContentPartPr>
            <p14:xfrm>
              <a:off x="7688103" y="4634545"/>
              <a:ext cx="94320" cy="1278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6254534-4B93-46D5-735A-76B2B126B09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672623" y="4619065"/>
                <a:ext cx="12456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4F24015-0F03-B203-B5DD-02E4B5F1A45B}"/>
                  </a:ext>
                </a:extLst>
              </p14:cNvPr>
              <p14:cNvContentPartPr/>
              <p14:nvPr/>
            </p14:nvContentPartPr>
            <p14:xfrm>
              <a:off x="7936503" y="4850185"/>
              <a:ext cx="96840" cy="1303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4F24015-0F03-B203-B5DD-02E4B5F1A45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921023" y="4835065"/>
                <a:ext cx="12744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92874ABF-4DDA-146F-E923-564D77DE191B}"/>
                  </a:ext>
                </a:extLst>
              </p14:cNvPr>
              <p14:cNvContentPartPr/>
              <p14:nvPr/>
            </p14:nvContentPartPr>
            <p14:xfrm>
              <a:off x="8075463" y="4827505"/>
              <a:ext cx="108000" cy="1566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92874ABF-4DDA-146F-E923-564D77DE191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059983" y="4812385"/>
                <a:ext cx="13824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0E600A52-A3FD-FBE4-62F9-EFF26CDB6EA4}"/>
                  </a:ext>
                </a:extLst>
              </p14:cNvPr>
              <p14:cNvContentPartPr/>
              <p14:nvPr/>
            </p14:nvContentPartPr>
            <p14:xfrm>
              <a:off x="8227023" y="4740385"/>
              <a:ext cx="502560" cy="2271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0E600A52-A3FD-FBE4-62F9-EFF26CDB6EA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8211903" y="4724905"/>
                <a:ext cx="5331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4E35447A-57A2-8F70-E277-09543F5BB366}"/>
                  </a:ext>
                </a:extLst>
              </p14:cNvPr>
              <p14:cNvContentPartPr/>
              <p14:nvPr/>
            </p14:nvContentPartPr>
            <p14:xfrm>
              <a:off x="8893383" y="4850185"/>
              <a:ext cx="110160" cy="1879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4E35447A-57A2-8F70-E277-09543F5BB36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8878263" y="4835065"/>
                <a:ext cx="14076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715BF165-1CA9-15EC-A771-29E3D04408BC}"/>
                  </a:ext>
                </a:extLst>
              </p14:cNvPr>
              <p14:cNvContentPartPr/>
              <p14:nvPr/>
            </p14:nvContentPartPr>
            <p14:xfrm>
              <a:off x="9058623" y="4833985"/>
              <a:ext cx="87840" cy="943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715BF165-1CA9-15EC-A771-29E3D04408B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043503" y="4818865"/>
                <a:ext cx="11844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D2750A21-4392-AEAF-4E69-99D4855D840C}"/>
                  </a:ext>
                </a:extLst>
              </p14:cNvPr>
              <p14:cNvContentPartPr/>
              <p14:nvPr/>
            </p14:nvContentPartPr>
            <p14:xfrm>
              <a:off x="9195783" y="4702585"/>
              <a:ext cx="27720" cy="2322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D2750A21-4392-AEAF-4E69-99D4855D840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180663" y="4687105"/>
                <a:ext cx="5796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1C1A6EE-DDD9-1849-8344-7AB30EA5397B}"/>
                  </a:ext>
                </a:extLst>
              </p14:cNvPr>
              <p14:cNvContentPartPr/>
              <p14:nvPr/>
            </p14:nvContentPartPr>
            <p14:xfrm>
              <a:off x="9220263" y="4814905"/>
              <a:ext cx="202320" cy="4107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1C1A6EE-DDD9-1849-8344-7AB30EA5397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204783" y="4799425"/>
                <a:ext cx="23292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2A269CE-E1A4-B90D-C250-D910CCD0DD00}"/>
                  </a:ext>
                </a:extLst>
              </p14:cNvPr>
              <p14:cNvContentPartPr/>
              <p14:nvPr/>
            </p14:nvContentPartPr>
            <p14:xfrm>
              <a:off x="9516903" y="4815625"/>
              <a:ext cx="95760" cy="1407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2A269CE-E1A4-B90D-C250-D910CCD0DD0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9501423" y="4800505"/>
                <a:ext cx="12636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9E56EABD-DAC7-B1FE-82AC-2BE7A9AEFAFE}"/>
                  </a:ext>
                </a:extLst>
              </p14:cNvPr>
              <p14:cNvContentPartPr/>
              <p14:nvPr/>
            </p14:nvContentPartPr>
            <p14:xfrm>
              <a:off x="9644343" y="4854865"/>
              <a:ext cx="68400" cy="9252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9E56EABD-DAC7-B1FE-82AC-2BE7A9AEFAFE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9629223" y="4839745"/>
                <a:ext cx="99000" cy="12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E79A6E5-91A6-ECE0-E2BB-4B6EB5B20C55}"/>
                  </a:ext>
                </a:extLst>
              </p14:cNvPr>
              <p14:cNvContentPartPr/>
              <p14:nvPr/>
            </p14:nvContentPartPr>
            <p14:xfrm>
              <a:off x="9793383" y="4851625"/>
              <a:ext cx="194400" cy="1389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E79A6E5-91A6-ECE0-E2BB-4B6EB5B20C55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9778263" y="4836505"/>
                <a:ext cx="2250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0167895-3EE3-651E-E0DF-2264674EDC2A}"/>
                  </a:ext>
                </a:extLst>
              </p14:cNvPr>
              <p14:cNvContentPartPr/>
              <p14:nvPr/>
            </p14:nvContentPartPr>
            <p14:xfrm>
              <a:off x="10072023" y="4865305"/>
              <a:ext cx="7560" cy="885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0167895-3EE3-651E-E0DF-2264674EDC2A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10056543" y="4850185"/>
                <a:ext cx="3816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1B32163-79AE-856D-E667-66FDBC62B727}"/>
                  </a:ext>
                </a:extLst>
              </p14:cNvPr>
              <p14:cNvContentPartPr/>
              <p14:nvPr/>
            </p14:nvContentPartPr>
            <p14:xfrm>
              <a:off x="10079943" y="4802305"/>
              <a:ext cx="6840" cy="18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1B32163-79AE-856D-E667-66FDBC62B727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10064463" y="4786825"/>
                <a:ext cx="374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4D429AA-2205-3C1F-0853-D106F84825C9}"/>
                  </a:ext>
                </a:extLst>
              </p14:cNvPr>
              <p14:cNvContentPartPr/>
              <p14:nvPr/>
            </p14:nvContentPartPr>
            <p14:xfrm>
              <a:off x="10116663" y="4858825"/>
              <a:ext cx="126360" cy="986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4D429AA-2205-3C1F-0853-D106F84825C9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10101543" y="4843705"/>
                <a:ext cx="15696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143167E-345C-AE15-F8A9-C5C95D075F46}"/>
                  </a:ext>
                </a:extLst>
              </p14:cNvPr>
              <p14:cNvContentPartPr/>
              <p14:nvPr/>
            </p14:nvContentPartPr>
            <p14:xfrm>
              <a:off x="10322943" y="4656145"/>
              <a:ext cx="9000" cy="2955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143167E-345C-AE15-F8A9-C5C95D075F4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10307823" y="4640665"/>
                <a:ext cx="39600" cy="326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5B15AEE-448A-26AC-BD70-47484AAD173E}"/>
              </a:ext>
            </a:extLst>
          </p:cNvPr>
          <p:cNvGrpSpPr/>
          <p:nvPr/>
        </p:nvGrpSpPr>
        <p:grpSpPr>
          <a:xfrm>
            <a:off x="10674303" y="4726705"/>
            <a:ext cx="803880" cy="326520"/>
            <a:chOff x="10674303" y="4726705"/>
            <a:chExt cx="80388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E5C0C08D-7DA0-8E78-4110-113F4F01C8BC}"/>
                    </a:ext>
                  </a:extLst>
                </p14:cNvPr>
                <p14:cNvContentPartPr/>
                <p14:nvPr/>
              </p14:nvContentPartPr>
              <p14:xfrm>
                <a:off x="10675743" y="4830745"/>
                <a:ext cx="360" cy="5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E5C0C08D-7DA0-8E78-4110-113F4F01C8B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660623" y="4815625"/>
                  <a:ext cx="309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33FAFF26-4FC1-EF82-8355-F5B9A6F2D0F5}"/>
                    </a:ext>
                  </a:extLst>
                </p14:cNvPr>
                <p14:cNvContentPartPr/>
                <p14:nvPr/>
              </p14:nvContentPartPr>
              <p14:xfrm>
                <a:off x="10675743" y="4830745"/>
                <a:ext cx="360" cy="360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3FAFF26-4FC1-EF82-8355-F5B9A6F2D0F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660623" y="4815625"/>
                  <a:ext cx="30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E017C43-8CC7-9C7D-AD90-A2F89910EF44}"/>
                    </a:ext>
                  </a:extLst>
                </p14:cNvPr>
                <p14:cNvContentPartPr/>
                <p14:nvPr/>
              </p14:nvContentPartPr>
              <p14:xfrm>
                <a:off x="10674303" y="4844785"/>
                <a:ext cx="4320" cy="1450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E017C43-8CC7-9C7D-AD90-A2F89910EF4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658823" y="4829665"/>
                  <a:ext cx="349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C5CE7D8-2A6D-9208-DDA8-99BAE50D76F6}"/>
                    </a:ext>
                  </a:extLst>
                </p14:cNvPr>
                <p14:cNvContentPartPr/>
                <p14:nvPr/>
              </p14:nvContentPartPr>
              <p14:xfrm>
                <a:off x="10708863" y="4726705"/>
                <a:ext cx="9000" cy="10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0C5CE7D8-2A6D-9208-DDA8-99BAE50D76F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693383" y="4711225"/>
                  <a:ext cx="396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113708F8-FCB8-0D44-1ACC-8006ACDEAB66}"/>
                    </a:ext>
                  </a:extLst>
                </p14:cNvPr>
                <p14:cNvContentPartPr/>
                <p14:nvPr/>
              </p14:nvContentPartPr>
              <p14:xfrm>
                <a:off x="10821183" y="4871785"/>
                <a:ext cx="111960" cy="138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113708F8-FCB8-0D44-1ACC-8006ACDEAB6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805703" y="4856665"/>
                  <a:ext cx="1422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7F45DF1A-D991-9189-9FD7-27C695D064E3}"/>
                    </a:ext>
                  </a:extLst>
                </p14:cNvPr>
                <p14:cNvContentPartPr/>
                <p14:nvPr/>
              </p14:nvContentPartPr>
              <p14:xfrm>
                <a:off x="11093703" y="4758745"/>
                <a:ext cx="207360" cy="2937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7F45DF1A-D991-9189-9FD7-27C695D064E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1078583" y="4743265"/>
                  <a:ext cx="23796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D249E716-796C-B970-D57D-3F91FEA99C3A}"/>
                    </a:ext>
                  </a:extLst>
                </p14:cNvPr>
                <p14:cNvContentPartPr/>
                <p14:nvPr/>
              </p14:nvContentPartPr>
              <p14:xfrm>
                <a:off x="11194503" y="4948825"/>
                <a:ext cx="96120" cy="36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D249E716-796C-B970-D57D-3F91FEA99C3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1179023" y="4933705"/>
                  <a:ext cx="126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5BEF8C69-7682-B983-1472-EEE11CD5DFB5}"/>
                    </a:ext>
                  </a:extLst>
                </p14:cNvPr>
                <p14:cNvContentPartPr/>
                <p14:nvPr/>
              </p14:nvContentPartPr>
              <p14:xfrm>
                <a:off x="11389623" y="4974385"/>
                <a:ext cx="88560" cy="7884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5BEF8C69-7682-B983-1472-EEE11CD5DFB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1374503" y="4959265"/>
                  <a:ext cx="119160" cy="10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9C59399B-7FCF-971B-2627-71825551F566}"/>
              </a:ext>
            </a:extLst>
          </p:cNvPr>
          <p:cNvGrpSpPr/>
          <p:nvPr/>
        </p:nvGrpSpPr>
        <p:grpSpPr>
          <a:xfrm>
            <a:off x="2431743" y="5325025"/>
            <a:ext cx="726120" cy="234000"/>
            <a:chOff x="2431743" y="5325025"/>
            <a:chExt cx="72612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0A3AEE2A-E942-7CE8-63F5-7551D959D5EB}"/>
                    </a:ext>
                  </a:extLst>
                </p14:cNvPr>
                <p14:cNvContentPartPr/>
                <p14:nvPr/>
              </p14:nvContentPartPr>
              <p14:xfrm>
                <a:off x="2431743" y="5431945"/>
                <a:ext cx="160920" cy="8964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0A3AEE2A-E942-7CE8-63F5-7551D959D5EB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2416623" y="5416825"/>
                  <a:ext cx="1911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AFA0263-D3BF-6125-9A58-EAE9F84016EC}"/>
                    </a:ext>
                  </a:extLst>
                </p14:cNvPr>
                <p14:cNvContentPartPr/>
                <p14:nvPr/>
              </p14:nvContentPartPr>
              <p14:xfrm>
                <a:off x="2719023" y="5446705"/>
                <a:ext cx="19440" cy="716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AFA0263-D3BF-6125-9A58-EAE9F84016E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703543" y="5431585"/>
                  <a:ext cx="500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B23BDDFC-83BA-1A9F-C88D-1F8B30BE3170}"/>
                    </a:ext>
                  </a:extLst>
                </p14:cNvPr>
                <p14:cNvContentPartPr/>
                <p14:nvPr/>
              </p14:nvContentPartPr>
              <p14:xfrm>
                <a:off x="2743143" y="5378665"/>
                <a:ext cx="1080" cy="828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B23BDDFC-83BA-1A9F-C88D-1F8B30BE317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727663" y="5363545"/>
                  <a:ext cx="316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BA031CA4-1258-CF63-8A6E-6FE2FE89D70F}"/>
                    </a:ext>
                  </a:extLst>
                </p14:cNvPr>
                <p14:cNvContentPartPr/>
                <p14:nvPr/>
              </p14:nvContentPartPr>
              <p14:xfrm>
                <a:off x="2887503" y="5419705"/>
                <a:ext cx="37080" cy="13932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BA031CA4-1258-CF63-8A6E-6FE2FE89D70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872023" y="5404225"/>
                  <a:ext cx="6768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933C9D6B-9ABF-B9D2-EC1F-7B2E069A29A4}"/>
                    </a:ext>
                  </a:extLst>
                </p14:cNvPr>
                <p14:cNvContentPartPr/>
                <p14:nvPr/>
              </p14:nvContentPartPr>
              <p14:xfrm>
                <a:off x="2881023" y="5489545"/>
                <a:ext cx="62280" cy="154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933C9D6B-9ABF-B9D2-EC1F-7B2E069A29A4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865543" y="5474065"/>
                  <a:ext cx="92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2140516-3743-2D7F-7B64-E19177E10CEB}"/>
                    </a:ext>
                  </a:extLst>
                </p14:cNvPr>
                <p14:cNvContentPartPr/>
                <p14:nvPr/>
              </p14:nvContentPartPr>
              <p14:xfrm>
                <a:off x="3011703" y="5325025"/>
                <a:ext cx="146160" cy="21780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2140516-3743-2D7F-7B64-E19177E10CE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996583" y="5309545"/>
                  <a:ext cx="176760" cy="24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08E94060-00AB-DD0D-4E17-7C153F82CF25}"/>
              </a:ext>
            </a:extLst>
          </p:cNvPr>
          <p:cNvGrpSpPr/>
          <p:nvPr/>
        </p:nvGrpSpPr>
        <p:grpSpPr>
          <a:xfrm>
            <a:off x="3613263" y="5355625"/>
            <a:ext cx="1708200" cy="236880"/>
            <a:chOff x="3613263" y="5355625"/>
            <a:chExt cx="170820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1630524E-683D-5BBC-2D6C-BEC3FE1EF08C}"/>
                    </a:ext>
                  </a:extLst>
                </p14:cNvPr>
                <p14:cNvContentPartPr/>
                <p14:nvPr/>
              </p14:nvContentPartPr>
              <p14:xfrm>
                <a:off x="3613263" y="5424385"/>
                <a:ext cx="102960" cy="1526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1630524E-683D-5BBC-2D6C-BEC3FE1EF08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598143" y="5409265"/>
                  <a:ext cx="13356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027B5DA9-5CAF-005C-D8C0-722E7C6BA998}"/>
                    </a:ext>
                  </a:extLst>
                </p14:cNvPr>
                <p14:cNvContentPartPr/>
                <p14:nvPr/>
              </p14:nvContentPartPr>
              <p14:xfrm>
                <a:off x="3743943" y="5461465"/>
                <a:ext cx="115200" cy="12060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027B5DA9-5CAF-005C-D8C0-722E7C6BA998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3728823" y="5445985"/>
                  <a:ext cx="1454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7F51F65F-4BB7-7E1D-BFC6-EB3FC84931E3}"/>
                    </a:ext>
                  </a:extLst>
                </p14:cNvPr>
                <p14:cNvContentPartPr/>
                <p14:nvPr/>
              </p14:nvContentPartPr>
              <p14:xfrm>
                <a:off x="3908463" y="5422945"/>
                <a:ext cx="133560" cy="148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7F51F65F-4BB7-7E1D-BFC6-EB3FC84931E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893343" y="5407465"/>
                  <a:ext cx="1641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59EEFF51-D8F8-8F9D-5DE5-0CD6D9B0DAD6}"/>
                    </a:ext>
                  </a:extLst>
                </p14:cNvPr>
                <p14:cNvContentPartPr/>
                <p14:nvPr/>
              </p14:nvContentPartPr>
              <p14:xfrm>
                <a:off x="4080183" y="5355625"/>
                <a:ext cx="94320" cy="23688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59EEFF51-D8F8-8F9D-5DE5-0CD6D9B0DAD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4064703" y="5340145"/>
                  <a:ext cx="1245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DE6D93BF-C986-FD29-4DC0-FD40F7E81A6A}"/>
                    </a:ext>
                  </a:extLst>
                </p14:cNvPr>
                <p14:cNvContentPartPr/>
                <p14:nvPr/>
              </p14:nvContentPartPr>
              <p14:xfrm>
                <a:off x="4118703" y="5483065"/>
                <a:ext cx="71640" cy="108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DE6D93BF-C986-FD29-4DC0-FD40F7E81A6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4103223" y="5467585"/>
                  <a:ext cx="102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7BDC6393-098E-72E2-6E20-8A5C9D5BBBE8}"/>
                    </a:ext>
                  </a:extLst>
                </p14:cNvPr>
                <p14:cNvContentPartPr/>
                <p14:nvPr/>
              </p14:nvContentPartPr>
              <p14:xfrm>
                <a:off x="4262343" y="5383705"/>
                <a:ext cx="70200" cy="1897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7BDC6393-098E-72E2-6E20-8A5C9D5BBBE8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246863" y="5368225"/>
                  <a:ext cx="1008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16814578-5678-2BCE-8477-6F5C49126EF9}"/>
                    </a:ext>
                  </a:extLst>
                </p14:cNvPr>
                <p14:cNvContentPartPr/>
                <p14:nvPr/>
              </p14:nvContentPartPr>
              <p14:xfrm>
                <a:off x="4254783" y="5515825"/>
                <a:ext cx="83160" cy="360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6814578-5678-2BCE-8477-6F5C49126EF9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4239663" y="5500705"/>
                  <a:ext cx="113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B3228BA1-9D45-815B-46D4-2F9AEB3454BE}"/>
                    </a:ext>
                  </a:extLst>
                </p14:cNvPr>
                <p14:cNvContentPartPr/>
                <p14:nvPr/>
              </p14:nvContentPartPr>
              <p14:xfrm>
                <a:off x="4429743" y="5474065"/>
                <a:ext cx="10080" cy="1054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B3228BA1-9D45-815B-46D4-2F9AEB3454B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414623" y="5458945"/>
                  <a:ext cx="406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63E6BC8D-A308-80CC-D9EE-589C1FD9BA0F}"/>
                    </a:ext>
                  </a:extLst>
                </p14:cNvPr>
                <p14:cNvContentPartPr/>
                <p14:nvPr/>
              </p14:nvContentPartPr>
              <p14:xfrm>
                <a:off x="4434783" y="5403505"/>
                <a:ext cx="21960" cy="1008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63E6BC8D-A308-80CC-D9EE-589C1FD9BA0F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4419303" y="5388385"/>
                  <a:ext cx="525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282D353D-A56B-9A0B-68D2-DCC8B7532F3F}"/>
                    </a:ext>
                  </a:extLst>
                </p14:cNvPr>
                <p14:cNvContentPartPr/>
                <p14:nvPr/>
              </p14:nvContentPartPr>
              <p14:xfrm>
                <a:off x="4513263" y="5426185"/>
                <a:ext cx="59040" cy="12060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282D353D-A56B-9A0B-68D2-DCC8B7532F3F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4498143" y="5410705"/>
                  <a:ext cx="89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9511B274-BEE6-F3B2-6281-343CB4701694}"/>
                    </a:ext>
                  </a:extLst>
                </p14:cNvPr>
                <p14:cNvContentPartPr/>
                <p14:nvPr/>
              </p14:nvContentPartPr>
              <p14:xfrm>
                <a:off x="4655103" y="5458225"/>
                <a:ext cx="11520" cy="10800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511B274-BEE6-F3B2-6281-343CB4701694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639983" y="5442745"/>
                  <a:ext cx="4212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13502F1B-8738-551E-5F88-CD10061C353D}"/>
                    </a:ext>
                  </a:extLst>
                </p14:cNvPr>
                <p14:cNvContentPartPr/>
                <p14:nvPr/>
              </p14:nvContentPartPr>
              <p14:xfrm>
                <a:off x="4666263" y="5376145"/>
                <a:ext cx="1080" cy="612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13502F1B-8738-551E-5F88-CD10061C353D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651143" y="5361025"/>
                  <a:ext cx="316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C548C829-E597-4231-4BA5-5E7D218C6677}"/>
                    </a:ext>
                  </a:extLst>
                </p14:cNvPr>
                <p14:cNvContentPartPr/>
                <p14:nvPr/>
              </p14:nvContentPartPr>
              <p14:xfrm>
                <a:off x="4700103" y="5472265"/>
                <a:ext cx="172080" cy="1083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C548C829-E597-4231-4BA5-5E7D218C667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684983" y="5456785"/>
                  <a:ext cx="202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6E8ED25C-DA2F-E11C-4DDD-223333731F4F}"/>
                    </a:ext>
                  </a:extLst>
                </p14:cNvPr>
                <p14:cNvContentPartPr/>
                <p14:nvPr/>
              </p14:nvContentPartPr>
              <p14:xfrm>
                <a:off x="4908543" y="5439865"/>
                <a:ext cx="75600" cy="14004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6E8ED25C-DA2F-E11C-4DDD-223333731F4F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4893423" y="5424385"/>
                  <a:ext cx="106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E2AA4A72-7B66-BBB3-E7F8-A29FA42A663E}"/>
                    </a:ext>
                  </a:extLst>
                </p14:cNvPr>
                <p14:cNvContentPartPr/>
                <p14:nvPr/>
              </p14:nvContentPartPr>
              <p14:xfrm>
                <a:off x="5079543" y="5408545"/>
                <a:ext cx="22680" cy="1551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E2AA4A72-7B66-BBB3-E7F8-A29FA42A663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5064423" y="5393065"/>
                  <a:ext cx="532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D02735B4-3F63-B42A-BF11-54D1CB17680F}"/>
                    </a:ext>
                  </a:extLst>
                </p14:cNvPr>
                <p14:cNvContentPartPr/>
                <p14:nvPr/>
              </p14:nvContentPartPr>
              <p14:xfrm>
                <a:off x="5033103" y="5458945"/>
                <a:ext cx="93240" cy="1404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D02735B4-3F63-B42A-BF11-54D1CB17680F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5017623" y="5443825"/>
                  <a:ext cx="1238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D17DB11D-3362-BE74-AFD2-614014B45DCA}"/>
                    </a:ext>
                  </a:extLst>
                </p14:cNvPr>
                <p14:cNvContentPartPr/>
                <p14:nvPr/>
              </p14:nvContentPartPr>
              <p14:xfrm>
                <a:off x="5191143" y="5448505"/>
                <a:ext cx="130320" cy="1141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D17DB11D-3362-BE74-AFD2-614014B45DC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5175663" y="5433385"/>
                  <a:ext cx="16092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EEE30D52-779B-E32E-CBED-B18F3B511D31}"/>
              </a:ext>
            </a:extLst>
          </p:cNvPr>
          <p:cNvGrpSpPr/>
          <p:nvPr/>
        </p:nvGrpSpPr>
        <p:grpSpPr>
          <a:xfrm>
            <a:off x="5731503" y="5328985"/>
            <a:ext cx="746640" cy="452160"/>
            <a:chOff x="5731503" y="5328985"/>
            <a:chExt cx="746640" cy="45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D4025961-7B9D-4E31-D3F9-6C0BCB18565D}"/>
                    </a:ext>
                  </a:extLst>
                </p14:cNvPr>
                <p14:cNvContentPartPr/>
                <p14:nvPr/>
              </p14:nvContentPartPr>
              <p14:xfrm>
                <a:off x="5731503" y="5328985"/>
                <a:ext cx="113400" cy="2714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D4025961-7B9D-4E31-D3F9-6C0BCB18565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5716383" y="5313865"/>
                  <a:ext cx="1440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43A68342-9C39-BD59-A16E-7744DA272A81}"/>
                    </a:ext>
                  </a:extLst>
                </p14:cNvPr>
                <p14:cNvContentPartPr/>
                <p14:nvPr/>
              </p14:nvContentPartPr>
              <p14:xfrm>
                <a:off x="5884143" y="5473345"/>
                <a:ext cx="147960" cy="9144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43A68342-9C39-BD59-A16E-7744DA272A81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5868663" y="5458225"/>
                  <a:ext cx="178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370A7AB-9B41-1510-E613-EF361461B827}"/>
                    </a:ext>
                  </a:extLst>
                </p14:cNvPr>
                <p14:cNvContentPartPr/>
                <p14:nvPr/>
              </p14:nvContentPartPr>
              <p14:xfrm>
                <a:off x="6077463" y="5462185"/>
                <a:ext cx="29880" cy="9432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370A7AB-9B41-1510-E613-EF361461B82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6061983" y="5447065"/>
                  <a:ext cx="604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3F0F1126-D055-EDDC-5BE0-3D05F71BF5A6}"/>
                    </a:ext>
                  </a:extLst>
                </p14:cNvPr>
                <p14:cNvContentPartPr/>
                <p14:nvPr/>
              </p14:nvContentPartPr>
              <p14:xfrm>
                <a:off x="6114903" y="5402425"/>
                <a:ext cx="10080" cy="72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3F0F1126-D055-EDDC-5BE0-3D05F71BF5A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099783" y="5387305"/>
                  <a:ext cx="4032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5DBBB572-FF72-835C-6432-9A2A598B8EE7}"/>
                    </a:ext>
                  </a:extLst>
                </p14:cNvPr>
                <p14:cNvContentPartPr/>
                <p14:nvPr/>
              </p14:nvContentPartPr>
              <p14:xfrm>
                <a:off x="6198423" y="5410705"/>
                <a:ext cx="124560" cy="15048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5DBBB572-FF72-835C-6432-9A2A598B8EE7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183303" y="5395585"/>
                  <a:ext cx="1551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393C1B13-BBCD-FD6A-6C87-A956CEB8A59E}"/>
                    </a:ext>
                  </a:extLst>
                </p14:cNvPr>
                <p14:cNvContentPartPr/>
                <p14:nvPr/>
              </p14:nvContentPartPr>
              <p14:xfrm>
                <a:off x="6306783" y="5461465"/>
                <a:ext cx="171360" cy="3196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393C1B13-BBCD-FD6A-6C87-A956CEB8A59E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291663" y="5445985"/>
                  <a:ext cx="201600" cy="350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F437A218-084B-6173-868A-4D92B0B8AB25}"/>
              </a:ext>
            </a:extLst>
          </p:cNvPr>
          <p:cNvGrpSpPr/>
          <p:nvPr/>
        </p:nvGrpSpPr>
        <p:grpSpPr>
          <a:xfrm>
            <a:off x="6654903" y="5259865"/>
            <a:ext cx="1327680" cy="313920"/>
            <a:chOff x="6654903" y="5259865"/>
            <a:chExt cx="132768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911AF939-F653-6273-D5A1-CFDA7D435C05}"/>
                    </a:ext>
                  </a:extLst>
                </p14:cNvPr>
                <p14:cNvContentPartPr/>
                <p14:nvPr/>
              </p14:nvContentPartPr>
              <p14:xfrm>
                <a:off x="6654903" y="5259865"/>
                <a:ext cx="190440" cy="313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911AF939-F653-6273-D5A1-CFDA7D435C0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639783" y="5244745"/>
                  <a:ext cx="22104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8C8F49A3-B372-4C87-00AB-E64293C7C159}"/>
                    </a:ext>
                  </a:extLst>
                </p14:cNvPr>
                <p14:cNvContentPartPr/>
                <p14:nvPr/>
              </p14:nvContentPartPr>
              <p14:xfrm>
                <a:off x="6763263" y="5476585"/>
                <a:ext cx="110880" cy="288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8C8F49A3-B372-4C87-00AB-E64293C7C159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747783" y="5461465"/>
                  <a:ext cx="14148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5BBA2727-C6AA-BA08-664A-62AF28DEA4FB}"/>
                    </a:ext>
                  </a:extLst>
                </p14:cNvPr>
                <p14:cNvContentPartPr/>
                <p14:nvPr/>
              </p14:nvContentPartPr>
              <p14:xfrm>
                <a:off x="6912303" y="5445985"/>
                <a:ext cx="132120" cy="1159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5BBA2727-C6AA-BA08-664A-62AF28DEA4FB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6896823" y="5430865"/>
                  <a:ext cx="16236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CA0AFB23-4AF6-4549-9A4F-21C4CDA96AC4}"/>
                    </a:ext>
                  </a:extLst>
                </p14:cNvPr>
                <p14:cNvContentPartPr/>
                <p14:nvPr/>
              </p14:nvContentPartPr>
              <p14:xfrm>
                <a:off x="7090503" y="5455705"/>
                <a:ext cx="103680" cy="10224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CA0AFB23-4AF6-4549-9A4F-21C4CDA96AC4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075023" y="5440585"/>
                  <a:ext cx="1342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3689A740-364F-EE3F-903F-82C055F595A7}"/>
                    </a:ext>
                  </a:extLst>
                </p14:cNvPr>
                <p14:cNvContentPartPr/>
                <p14:nvPr/>
              </p14:nvContentPartPr>
              <p14:xfrm>
                <a:off x="7238103" y="5463625"/>
                <a:ext cx="63720" cy="1015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3689A740-364F-EE3F-903F-82C055F595A7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222623" y="5448505"/>
                  <a:ext cx="943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4F26A5D0-F3C0-BF9B-F63E-00C3EDFCA78E}"/>
                    </a:ext>
                  </a:extLst>
                </p14:cNvPr>
                <p14:cNvContentPartPr/>
                <p14:nvPr/>
              </p14:nvContentPartPr>
              <p14:xfrm>
                <a:off x="7376703" y="5417185"/>
                <a:ext cx="20520" cy="1414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4F26A5D0-F3C0-BF9B-F63E-00C3EDFCA78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361583" y="5402065"/>
                  <a:ext cx="507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52174BCA-2D43-6617-A075-57D444F4CE09}"/>
                    </a:ext>
                  </a:extLst>
                </p14:cNvPr>
                <p14:cNvContentPartPr/>
                <p14:nvPr/>
              </p14:nvContentPartPr>
              <p14:xfrm>
                <a:off x="7348623" y="5485225"/>
                <a:ext cx="79920" cy="3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52174BCA-2D43-6617-A075-57D444F4CE09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333503" y="5470105"/>
                  <a:ext cx="1101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E91D2E6E-8AB9-5F07-1242-308B546A405E}"/>
                    </a:ext>
                  </a:extLst>
                </p14:cNvPr>
                <p14:cNvContentPartPr/>
                <p14:nvPr/>
              </p14:nvContentPartPr>
              <p14:xfrm>
                <a:off x="7475343" y="5447785"/>
                <a:ext cx="35640" cy="78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E91D2E6E-8AB9-5F07-1242-308B546A405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460223" y="5432305"/>
                  <a:ext cx="662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E6CA34C1-2BE4-BFE5-A487-E1717F54C1D8}"/>
                    </a:ext>
                  </a:extLst>
                </p14:cNvPr>
                <p14:cNvContentPartPr/>
                <p14:nvPr/>
              </p14:nvContentPartPr>
              <p14:xfrm>
                <a:off x="7498023" y="5385145"/>
                <a:ext cx="14760" cy="288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E6CA34C1-2BE4-BFE5-A487-E1717F54C1D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482543" y="5370025"/>
                  <a:ext cx="453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6946CB3C-867E-8A03-0D14-6B27CC252B01}"/>
                    </a:ext>
                  </a:extLst>
                </p14:cNvPr>
                <p14:cNvContentPartPr/>
                <p14:nvPr/>
              </p14:nvContentPartPr>
              <p14:xfrm>
                <a:off x="7560663" y="5440585"/>
                <a:ext cx="102240" cy="9576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6946CB3C-867E-8A03-0D14-6B27CC252B01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545183" y="5425105"/>
                  <a:ext cx="1324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9BBC370-BA50-20D2-EB9C-7ABA607FCB24}"/>
                    </a:ext>
                  </a:extLst>
                </p14:cNvPr>
                <p14:cNvContentPartPr/>
                <p14:nvPr/>
              </p14:nvContentPartPr>
              <p14:xfrm>
                <a:off x="7712223" y="5428345"/>
                <a:ext cx="87840" cy="910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9BBC370-BA50-20D2-EB9C-7ABA607FCB24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696743" y="5413225"/>
                  <a:ext cx="118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B340E111-CB11-6100-3841-D8D020C320AC}"/>
                    </a:ext>
                  </a:extLst>
                </p14:cNvPr>
                <p14:cNvContentPartPr/>
                <p14:nvPr/>
              </p14:nvContentPartPr>
              <p14:xfrm>
                <a:off x="7883583" y="5425105"/>
                <a:ext cx="99000" cy="885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B340E111-CB11-6100-3841-D8D020C320AC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868463" y="5409985"/>
                  <a:ext cx="129600" cy="11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8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2200CD8A-1403-35DE-72EA-E6B2914E7EA4}"/>
                  </a:ext>
                </a:extLst>
              </p14:cNvPr>
              <p14:cNvContentPartPr/>
              <p14:nvPr/>
            </p14:nvContentPartPr>
            <p14:xfrm>
              <a:off x="8243223" y="5417185"/>
              <a:ext cx="127080" cy="4784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2200CD8A-1403-35DE-72EA-E6B2914E7EA4}"/>
                  </a:ext>
                </a:extLst>
              </p:cNvPr>
              <p:cNvPicPr/>
              <p:nvPr/>
            </p:nvPicPr>
            <p:blipFill>
              <a:blip r:embed="rId299"/>
              <a:stretch>
                <a:fillRect/>
              </a:stretch>
            </p:blipFill>
            <p:spPr>
              <a:xfrm>
                <a:off x="8227743" y="5402065"/>
                <a:ext cx="157680" cy="509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0" name="Group 179">
            <a:extLst>
              <a:ext uri="{FF2B5EF4-FFF2-40B4-BE49-F238E27FC236}">
                <a16:creationId xmlns:a16="http://schemas.microsoft.com/office/drawing/2014/main" id="{0295179C-5162-370B-60E3-C387EFC6B04B}"/>
              </a:ext>
            </a:extLst>
          </p:cNvPr>
          <p:cNvGrpSpPr/>
          <p:nvPr/>
        </p:nvGrpSpPr>
        <p:grpSpPr>
          <a:xfrm>
            <a:off x="8643183" y="5367505"/>
            <a:ext cx="552960" cy="357120"/>
            <a:chOff x="8643183" y="5367505"/>
            <a:chExt cx="552960" cy="35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BAC95E84-8DCC-C974-9A73-B16FC919993B}"/>
                    </a:ext>
                  </a:extLst>
                </p14:cNvPr>
                <p14:cNvContentPartPr/>
                <p14:nvPr/>
              </p14:nvContentPartPr>
              <p14:xfrm>
                <a:off x="8643183" y="5367505"/>
                <a:ext cx="173520" cy="324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BAC95E84-8DCC-C974-9A73-B16FC919993B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628063" y="5352385"/>
                  <a:ext cx="20412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CAE7D04-8911-DE36-E0BB-C278E159A23E}"/>
                    </a:ext>
                  </a:extLst>
                </p14:cNvPr>
                <p14:cNvContentPartPr/>
                <p14:nvPr/>
              </p14:nvContentPartPr>
              <p14:xfrm>
                <a:off x="8715543" y="5564785"/>
                <a:ext cx="113400" cy="2268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CAE7D04-8911-DE36-E0BB-C278E159A23E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700063" y="5549665"/>
                  <a:ext cx="144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1437F353-3FEB-B348-7CC8-16E311C0004E}"/>
                    </a:ext>
                  </a:extLst>
                </p14:cNvPr>
                <p14:cNvContentPartPr/>
                <p14:nvPr/>
              </p14:nvContentPartPr>
              <p14:xfrm>
                <a:off x="8882223" y="5595385"/>
                <a:ext cx="147240" cy="12060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1437F353-3FEB-B348-7CC8-16E311C0004E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867103" y="5579905"/>
                  <a:ext cx="1774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0198E930-2632-D531-48A8-A0EE0967FF49}"/>
                    </a:ext>
                  </a:extLst>
                </p14:cNvPr>
                <p14:cNvContentPartPr/>
                <p14:nvPr/>
              </p14:nvContentPartPr>
              <p14:xfrm>
                <a:off x="9173463" y="5720305"/>
                <a:ext cx="22680" cy="432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0198E930-2632-D531-48A8-A0EE0967FF49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9158343" y="5705185"/>
                  <a:ext cx="53280" cy="34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CE310BC7-034E-6EA1-94C5-50F172C1E167}"/>
              </a:ext>
            </a:extLst>
          </p:cNvPr>
          <p:cNvSpPr txBox="1"/>
          <p:nvPr/>
        </p:nvSpPr>
        <p:spPr>
          <a:xfrm>
            <a:off x="410000" y="3148505"/>
            <a:ext cx="11068183" cy="29269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93" name="Picture 192" descr="\documentclass{article}&#10;\usepackage{amsmath}&#10;\pagestyle{empty}&#10;\begin{document}&#10;&#10;$ \frac{dr_1}{dt} = 2k\rho A_0(1-r_1) - k^-(1 - A_0 - A_2)r_1 + k \delta \rho (1 - A_0 - A_2)(1-r_1) - 2k^-A_2r_1$&#10;&#10;&#10;&#10;\end{document}" title="IguanaTex Bitmap Display">
            <a:extLst>
              <a:ext uri="{FF2B5EF4-FFF2-40B4-BE49-F238E27FC236}">
                <a16:creationId xmlns:a16="http://schemas.microsoft.com/office/drawing/2014/main" id="{BD723DA0-E5CD-9AB3-A4A1-4184E9EFB57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08"/>
          <a:stretch>
            <a:fillRect/>
          </a:stretch>
        </p:blipFill>
        <p:spPr>
          <a:xfrm>
            <a:off x="643014" y="2124495"/>
            <a:ext cx="8305800" cy="330200"/>
          </a:xfrm>
          <a:prstGeom prst="rect">
            <a:avLst/>
          </a:prstGeom>
        </p:spPr>
      </p:pic>
      <p:pic>
        <p:nvPicPr>
          <p:cNvPr id="64" name="Picture 63" descr="\documentclass{article}&#10;\usepackage{amsmath}&#10;\pagestyle{empty}&#10;\begin{document}&#10;&#10;&#10;$A_0 = 1$&#10;&#10;\end{document}" title="IguanaTex Bitmap Display">
            <a:extLst>
              <a:ext uri="{FF2B5EF4-FFF2-40B4-BE49-F238E27FC236}">
                <a16:creationId xmlns:a16="http://schemas.microsoft.com/office/drawing/2014/main" id="{72E02C47-57BE-B78A-B7F7-EC51732641A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9"/>
          <a:stretch>
            <a:fillRect/>
          </a:stretch>
        </p:blipFill>
        <p:spPr>
          <a:xfrm>
            <a:off x="9344443" y="1141286"/>
            <a:ext cx="736600" cy="228600"/>
          </a:xfrm>
          <a:prstGeom prst="rect">
            <a:avLst/>
          </a:prstGeom>
        </p:spPr>
      </p:pic>
      <p:pic>
        <p:nvPicPr>
          <p:cNvPr id="116" name="Picture 115" descr="\documentclass{article}&#10;\usepackage{amsmath}&#10;\pagestyle{empty}&#10;\begin{document}&#10;&#10;&#10;$A_1=A_2=0$&#10;&#10;\end{document}" title="IguanaTex Bitmap Display">
            <a:extLst>
              <a:ext uri="{FF2B5EF4-FFF2-40B4-BE49-F238E27FC236}">
                <a16:creationId xmlns:a16="http://schemas.microsoft.com/office/drawing/2014/main" id="{66155E02-6830-92CE-6167-B67BBC5F715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10"/>
          <a:stretch>
            <a:fillRect/>
          </a:stretch>
        </p:blipFill>
        <p:spPr>
          <a:xfrm>
            <a:off x="9256893" y="1462233"/>
            <a:ext cx="1397000" cy="228600"/>
          </a:xfrm>
          <a:prstGeom prst="rect">
            <a:avLst/>
          </a:prstGeom>
        </p:spPr>
      </p:pic>
      <p:pic>
        <p:nvPicPr>
          <p:cNvPr id="122" name="Picture 121" descr="\documentclass{article}&#10;\usepackage{amsmath}&#10;\pagestyle{empty}&#10;\begin{document}&#10;&#10;&#10;$r_1=0$&#10;&#10;\end{document}" title="IguanaTex Bitmap Display">
            <a:extLst>
              <a:ext uri="{FF2B5EF4-FFF2-40B4-BE49-F238E27FC236}">
                <a16:creationId xmlns:a16="http://schemas.microsoft.com/office/drawing/2014/main" id="{E41A6AA9-C909-E9BF-B4E4-7F78FD7CCA54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11"/>
          <a:stretch>
            <a:fillRect/>
          </a:stretch>
        </p:blipFill>
        <p:spPr>
          <a:xfrm>
            <a:off x="9228284" y="1803153"/>
            <a:ext cx="680400" cy="201600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88794B28-64C0-A698-7F4C-B99D9363A770}"/>
              </a:ext>
            </a:extLst>
          </p:cNvPr>
          <p:cNvPicPr>
            <a:picLocks noChangeAspect="1"/>
          </p:cNvPicPr>
          <p:nvPr/>
        </p:nvPicPr>
        <p:blipFill>
          <a:blip r:embed="rId312"/>
          <a:stretch>
            <a:fillRect/>
          </a:stretch>
        </p:blipFill>
        <p:spPr>
          <a:xfrm>
            <a:off x="294779" y="2566353"/>
            <a:ext cx="6852963" cy="4235743"/>
          </a:xfrm>
          <a:prstGeom prst="rect">
            <a:avLst/>
          </a:prstGeom>
        </p:spPr>
      </p:pic>
      <p:pic>
        <p:nvPicPr>
          <p:cNvPr id="188" name="Picture 187" descr="\documentclass{article}&#10;\usepackage{amsmath}&#10;\pagestyle{empty}&#10;\begin{document}&#10;&#10;&#10;$k=10^5A_{init}$&#10;&#10;\end{document}" title="IguanaTex Bitmap Display">
            <a:extLst>
              <a:ext uri="{FF2B5EF4-FFF2-40B4-BE49-F238E27FC236}">
                <a16:creationId xmlns:a16="http://schemas.microsoft.com/office/drawing/2014/main" id="{979312F8-8E03-5389-88EC-EA686987C899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13"/>
          <a:stretch>
            <a:fillRect/>
          </a:stretch>
        </p:blipFill>
        <p:spPr>
          <a:xfrm>
            <a:off x="8629686" y="3682527"/>
            <a:ext cx="1371600" cy="254000"/>
          </a:xfrm>
          <a:prstGeom prst="rect">
            <a:avLst/>
          </a:prstGeom>
        </p:spPr>
      </p:pic>
      <p:pic>
        <p:nvPicPr>
          <p:cNvPr id="192" name="Picture 191" descr="\documentclass{article}&#10;\usepackage{amsmath}&#10;\pagestyle{empty}&#10;\begin{document}&#10;&#10;&#10;$k^- = 10^{-4}$&#10;&#10;\end{document}" title="IguanaTex Bitmap Display">
            <a:extLst>
              <a:ext uri="{FF2B5EF4-FFF2-40B4-BE49-F238E27FC236}">
                <a16:creationId xmlns:a16="http://schemas.microsoft.com/office/drawing/2014/main" id="{6D28D2B2-C181-9B99-3FEB-790E25BEAF9D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4"/>
          <a:stretch>
            <a:fillRect/>
          </a:stretch>
        </p:blipFill>
        <p:spPr>
          <a:xfrm>
            <a:off x="8629686" y="4019997"/>
            <a:ext cx="1143000" cy="228600"/>
          </a:xfrm>
          <a:prstGeom prst="rect">
            <a:avLst/>
          </a:prstGeom>
        </p:spPr>
      </p:pic>
      <p:pic>
        <p:nvPicPr>
          <p:cNvPr id="194" name="Picture 193" descr="\documentclass{article}&#10;\usepackage{amsmath}&#10;\pagestyle{empty}&#10;\begin{document}&#10;&#10;&#10;$\delta=4$&#10;&#10;\end{document}" title="IguanaTex Bitmap Display">
            <a:extLst>
              <a:ext uri="{FF2B5EF4-FFF2-40B4-BE49-F238E27FC236}">
                <a16:creationId xmlns:a16="http://schemas.microsoft.com/office/drawing/2014/main" id="{5E74B3A2-2AFC-00E5-23C3-690CA3160079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15"/>
          <a:stretch>
            <a:fillRect/>
          </a:stretch>
        </p:blipFill>
        <p:spPr>
          <a:xfrm>
            <a:off x="8596853" y="4393745"/>
            <a:ext cx="584200" cy="177800"/>
          </a:xfrm>
          <a:prstGeom prst="rect">
            <a:avLst/>
          </a:prstGeom>
        </p:spPr>
      </p:pic>
      <p:pic>
        <p:nvPicPr>
          <p:cNvPr id="196" name="Picture 195" descr="\documentclass{article}&#10;\usepackage{amsmath}&#10;\pagestyle{empty}&#10;\begin{document}&#10;&#10;&#10;$\rho = 0.2$&#10;&#10;\end{document}" title="IguanaTex Bitmap Display">
            <a:extLst>
              <a:ext uri="{FF2B5EF4-FFF2-40B4-BE49-F238E27FC236}">
                <a16:creationId xmlns:a16="http://schemas.microsoft.com/office/drawing/2014/main" id="{A39145BF-F345-01E9-CCAE-0D13D4AF0E6D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6"/>
          <a:stretch>
            <a:fillRect/>
          </a:stretch>
        </p:blipFill>
        <p:spPr>
          <a:xfrm>
            <a:off x="8588739" y="4657045"/>
            <a:ext cx="787400" cy="228600"/>
          </a:xfrm>
          <a:prstGeom prst="rect">
            <a:avLst/>
          </a:prstGeom>
        </p:spPr>
      </p:pic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2949778-1084-E236-0281-6257B54D045A}"/>
              </a:ext>
            </a:extLst>
          </p:cNvPr>
          <p:cNvGrpSpPr/>
          <p:nvPr/>
        </p:nvGrpSpPr>
        <p:grpSpPr>
          <a:xfrm>
            <a:off x="9003543" y="989666"/>
            <a:ext cx="3052800" cy="1243800"/>
            <a:chOff x="8271953" y="989499"/>
            <a:chExt cx="3052800" cy="124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74820D6-40A5-96A1-790F-8DE327AB5F2F}"/>
                    </a:ext>
                  </a:extLst>
                </p14:cNvPr>
                <p14:cNvContentPartPr/>
                <p14:nvPr/>
              </p14:nvContentPartPr>
              <p14:xfrm>
                <a:off x="8271953" y="989499"/>
                <a:ext cx="1947240" cy="1243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74820D6-40A5-96A1-790F-8DE327AB5F2F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8256473" y="974379"/>
                  <a:ext cx="1977480" cy="127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73EFC18-8B38-337D-FE74-FA8A13EB292F}"/>
                    </a:ext>
                  </a:extLst>
                </p14:cNvPr>
                <p14:cNvContentPartPr/>
                <p14:nvPr/>
              </p14:nvContentPartPr>
              <p14:xfrm>
                <a:off x="10524113" y="1390539"/>
                <a:ext cx="415800" cy="19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73EFC18-8B38-337D-FE74-FA8A13EB292F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508633" y="1375059"/>
                  <a:ext cx="446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94B71382-35A7-A3DB-A87B-23B13AF55D5F}"/>
                    </a:ext>
                  </a:extLst>
                </p14:cNvPr>
                <p14:cNvContentPartPr/>
                <p14:nvPr/>
              </p14:nvContentPartPr>
              <p14:xfrm>
                <a:off x="10726073" y="1417539"/>
                <a:ext cx="21240" cy="209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94B71382-35A7-A3DB-A87B-23B13AF55D5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710953" y="1402419"/>
                  <a:ext cx="518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820BD9D2-DCEB-3F07-5A4E-7095BC2A54D8}"/>
                    </a:ext>
                  </a:extLst>
                </p14:cNvPr>
                <p14:cNvContentPartPr/>
                <p14:nvPr/>
              </p14:nvContentPartPr>
              <p14:xfrm>
                <a:off x="10562993" y="1641459"/>
                <a:ext cx="357480" cy="34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820BD9D2-DCEB-3F07-5A4E-7095BC2A54D8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547873" y="1626339"/>
                  <a:ext cx="3877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D4D71C50-872E-8123-04B8-0BF20E262DBB}"/>
                    </a:ext>
                  </a:extLst>
                </p14:cNvPr>
                <p14:cNvContentPartPr/>
                <p14:nvPr/>
              </p14:nvContentPartPr>
              <p14:xfrm>
                <a:off x="10953593" y="1456419"/>
                <a:ext cx="371160" cy="191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4D71C50-872E-8123-04B8-0BF20E262DB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938113" y="1441299"/>
                  <a:ext cx="401760" cy="22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731A7AF5-5915-A5DA-CA41-638DAE8C47C2}"/>
                  </a:ext>
                </a:extLst>
              </p14:cNvPr>
              <p14:cNvContentPartPr/>
              <p14:nvPr/>
            </p14:nvContentPartPr>
            <p14:xfrm>
              <a:off x="8380673" y="3513099"/>
              <a:ext cx="1800" cy="32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731A7AF5-5915-A5DA-CA41-638DAE8C47C2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8365193" y="3497979"/>
                <a:ext cx="32400" cy="3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9" name="Group 188">
            <a:extLst>
              <a:ext uri="{FF2B5EF4-FFF2-40B4-BE49-F238E27FC236}">
                <a16:creationId xmlns:a16="http://schemas.microsoft.com/office/drawing/2014/main" id="{A5FD18CA-08AE-0EB0-6175-8F447EE5E2F5}"/>
              </a:ext>
            </a:extLst>
          </p:cNvPr>
          <p:cNvGrpSpPr/>
          <p:nvPr/>
        </p:nvGrpSpPr>
        <p:grpSpPr>
          <a:xfrm>
            <a:off x="8231273" y="3508419"/>
            <a:ext cx="3779640" cy="1599480"/>
            <a:chOff x="8231273" y="3508419"/>
            <a:chExt cx="3779640" cy="159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817C992A-1AA7-8D13-B09B-6E131B232384}"/>
                    </a:ext>
                  </a:extLst>
                </p14:cNvPr>
                <p14:cNvContentPartPr/>
                <p14:nvPr/>
              </p14:nvContentPartPr>
              <p14:xfrm>
                <a:off x="8231273" y="3508419"/>
                <a:ext cx="1984680" cy="1599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817C992A-1AA7-8D13-B09B-6E131B232384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8216153" y="3492939"/>
                  <a:ext cx="2015280" cy="163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C42506D6-4C87-E889-0FF5-D982FA5C0827}"/>
                    </a:ext>
                  </a:extLst>
                </p14:cNvPr>
                <p14:cNvContentPartPr/>
                <p14:nvPr/>
              </p14:nvContentPartPr>
              <p14:xfrm>
                <a:off x="10481993" y="4083339"/>
                <a:ext cx="14400" cy="250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C42506D6-4C87-E889-0FF5-D982FA5C0827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466873" y="4068219"/>
                  <a:ext cx="4500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76FD23B5-6274-9088-0B9F-8CE4F8C51882}"/>
                    </a:ext>
                  </a:extLst>
                </p14:cNvPr>
                <p14:cNvContentPartPr/>
                <p14:nvPr/>
              </p14:nvContentPartPr>
              <p14:xfrm>
                <a:off x="10510073" y="4082619"/>
                <a:ext cx="287640" cy="14040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76FD23B5-6274-9088-0B9F-8CE4F8C51882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494953" y="4067499"/>
                  <a:ext cx="31824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797E04C7-1FCC-7728-CCED-92F8E7F795CE}"/>
                    </a:ext>
                  </a:extLst>
                </p14:cNvPr>
                <p14:cNvContentPartPr/>
                <p14:nvPr/>
              </p14:nvContentPartPr>
              <p14:xfrm>
                <a:off x="10625633" y="4253259"/>
                <a:ext cx="344880" cy="12456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797E04C7-1FCC-7728-CCED-92F8E7F795CE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0610513" y="4238139"/>
                  <a:ext cx="3751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144042F9-0CED-1F80-5D56-B6FF5788ADEA}"/>
                    </a:ext>
                  </a:extLst>
                </p14:cNvPr>
                <p14:cNvContentPartPr/>
                <p14:nvPr/>
              </p14:nvContentPartPr>
              <p14:xfrm>
                <a:off x="11027393" y="4297179"/>
                <a:ext cx="142560" cy="6984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144042F9-0CED-1F80-5D56-B6FF5788ADEA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012273" y="4282059"/>
                  <a:ext cx="17316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22FA493E-BA8B-0AA7-E8DE-3DA7BEF972C1}"/>
                    </a:ext>
                  </a:extLst>
                </p14:cNvPr>
                <p14:cNvContentPartPr/>
                <p14:nvPr/>
              </p14:nvContentPartPr>
              <p14:xfrm>
                <a:off x="11148713" y="4298979"/>
                <a:ext cx="212400" cy="8028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22FA493E-BA8B-0AA7-E8DE-3DA7BEF972C1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133593" y="4283859"/>
                  <a:ext cx="24300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9327985B-12FC-DB45-E373-8320F22162E8}"/>
                    </a:ext>
                  </a:extLst>
                </p14:cNvPr>
                <p14:cNvContentPartPr/>
                <p14:nvPr/>
              </p14:nvContentPartPr>
              <p14:xfrm>
                <a:off x="11420513" y="4292139"/>
                <a:ext cx="244440" cy="97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9327985B-12FC-DB45-E373-8320F22162E8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1405393" y="4277019"/>
                  <a:ext cx="275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6ED07E70-8115-0558-4B77-C2E8998EAEAA}"/>
                    </a:ext>
                  </a:extLst>
                </p14:cNvPr>
                <p14:cNvContentPartPr/>
                <p14:nvPr/>
              </p14:nvContentPartPr>
              <p14:xfrm>
                <a:off x="11780513" y="4299339"/>
                <a:ext cx="230400" cy="8712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6ED07E70-8115-0558-4B77-C2E8998EAEAA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1765033" y="4283859"/>
                  <a:ext cx="261000" cy="117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1551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0BD7D9-34DA-EAE2-C75B-D2406977A2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5625" y="885177"/>
            <a:ext cx="5029200" cy="407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933483-67CA-1B4D-6524-91CFAA2712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683" y="761593"/>
            <a:ext cx="5029200" cy="27490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DD9F8E-937D-F441-CF72-46F379AF8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492" y="3578145"/>
            <a:ext cx="5029200" cy="3279855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$ \delta = 2$$&#10;&#10;\end{document}" title="IguanaTex Bitmap Display">
            <a:extLst>
              <a:ext uri="{FF2B5EF4-FFF2-40B4-BE49-F238E27FC236}">
                <a16:creationId xmlns:a16="http://schemas.microsoft.com/office/drawing/2014/main" id="{07F7C025-6143-2A0B-5163-0C1237C702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416425" y="4858535"/>
            <a:ext cx="558800" cy="1778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$ \delta = 6$$&#10;&#10;\end{document}" title="IguanaTex Bitmap Display">
            <a:extLst>
              <a:ext uri="{FF2B5EF4-FFF2-40B4-BE49-F238E27FC236}">
                <a16:creationId xmlns:a16="http://schemas.microsoft.com/office/drawing/2014/main" id="{51298370-3356-28F2-DB2F-37191C710D3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88143" y="1956202"/>
            <a:ext cx="584200" cy="203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3152B44-5F29-60A2-D15C-5788743015F0}"/>
                  </a:ext>
                </a:extLst>
              </p14:cNvPr>
              <p14:cNvContentPartPr/>
              <p14:nvPr/>
            </p14:nvContentPartPr>
            <p14:xfrm>
              <a:off x="6813233" y="4681659"/>
              <a:ext cx="4729680" cy="456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3152B44-5F29-60A2-D15C-5788743015F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97753" y="4666179"/>
                <a:ext cx="4760280" cy="48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82C4F14-BC7F-2B75-5E05-BA6A65C43A09}"/>
              </a:ext>
            </a:extLst>
          </p:cNvPr>
          <p:cNvGrpSpPr/>
          <p:nvPr/>
        </p:nvGrpSpPr>
        <p:grpSpPr>
          <a:xfrm>
            <a:off x="7092233" y="5591739"/>
            <a:ext cx="2977560" cy="389880"/>
            <a:chOff x="7092233" y="5591739"/>
            <a:chExt cx="2977560" cy="38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6E892CC-A44E-8A7F-ECA6-D4A922769180}"/>
                    </a:ext>
                  </a:extLst>
                </p14:cNvPr>
                <p14:cNvContentPartPr/>
                <p14:nvPr/>
              </p14:nvContentPartPr>
              <p14:xfrm>
                <a:off x="7092233" y="5592459"/>
                <a:ext cx="406080" cy="329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6E892CC-A44E-8A7F-ECA6-D4A92276918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076753" y="5576979"/>
                  <a:ext cx="4366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415193B-3AA9-035E-E568-12CFD3A1CC9F}"/>
                    </a:ext>
                  </a:extLst>
                </p14:cNvPr>
                <p14:cNvContentPartPr/>
                <p14:nvPr/>
              </p14:nvContentPartPr>
              <p14:xfrm>
                <a:off x="7155593" y="5765259"/>
                <a:ext cx="306720" cy="19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415193B-3AA9-035E-E568-12CFD3A1CC9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140113" y="5749779"/>
                  <a:ext cx="33696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DC8E076-6D7E-46DE-BFA4-98CF2C91AC31}"/>
                    </a:ext>
                  </a:extLst>
                </p14:cNvPr>
                <p14:cNvContentPartPr/>
                <p14:nvPr/>
              </p14:nvContentPartPr>
              <p14:xfrm>
                <a:off x="7595513" y="5859939"/>
                <a:ext cx="208080" cy="1216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DC8E076-6D7E-46DE-BFA4-98CF2C91AC3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580393" y="5844459"/>
                  <a:ext cx="2386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CC7A71F-119B-939B-6524-77B28C71613E}"/>
                    </a:ext>
                  </a:extLst>
                </p14:cNvPr>
                <p14:cNvContentPartPr/>
                <p14:nvPr/>
              </p14:nvContentPartPr>
              <p14:xfrm>
                <a:off x="7997273" y="5749419"/>
                <a:ext cx="1184400" cy="34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CC7A71F-119B-939B-6524-77B28C71613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981793" y="5734299"/>
                  <a:ext cx="12146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84FBE6F-56DB-C6DD-B4AC-E82E8C1573A2}"/>
                    </a:ext>
                  </a:extLst>
                </p14:cNvPr>
                <p14:cNvContentPartPr/>
                <p14:nvPr/>
              </p14:nvContentPartPr>
              <p14:xfrm>
                <a:off x="9246473" y="5707659"/>
                <a:ext cx="163440" cy="132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84FBE6F-56DB-C6DD-B4AC-E82E8C1573A2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231353" y="5692539"/>
                  <a:ext cx="19404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911EEBA-BA41-1A98-406B-027A786C8EDB}"/>
                    </a:ext>
                  </a:extLst>
                </p14:cNvPr>
                <p14:cNvContentPartPr/>
                <p14:nvPr/>
              </p14:nvContentPartPr>
              <p14:xfrm>
                <a:off x="9574433" y="5591739"/>
                <a:ext cx="362880" cy="267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911EEBA-BA41-1A98-406B-027A786C8EDB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558953" y="5576259"/>
                  <a:ext cx="3934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85C9939-027B-A5BF-837A-72E6CF32A94E}"/>
                    </a:ext>
                  </a:extLst>
                </p14:cNvPr>
                <p14:cNvContentPartPr/>
                <p14:nvPr/>
              </p14:nvContentPartPr>
              <p14:xfrm>
                <a:off x="9637073" y="5740059"/>
                <a:ext cx="248760" cy="241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85C9939-027B-A5BF-837A-72E6CF32A94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621953" y="5724939"/>
                  <a:ext cx="279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F97E02F-2EB2-5F02-D871-C19150364952}"/>
                    </a:ext>
                  </a:extLst>
                </p14:cNvPr>
                <p14:cNvContentPartPr/>
                <p14:nvPr/>
              </p14:nvContentPartPr>
              <p14:xfrm>
                <a:off x="10044233" y="5827899"/>
                <a:ext cx="25560" cy="97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F97E02F-2EB2-5F02-D871-C1915036495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0029113" y="5812779"/>
                  <a:ext cx="55800" cy="128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CECDB6-6C33-9E51-7F13-5B83ADEE0504}"/>
              </a:ext>
            </a:extLst>
          </p:cNvPr>
          <p:cNvGrpSpPr/>
          <p:nvPr/>
        </p:nvGrpSpPr>
        <p:grpSpPr>
          <a:xfrm>
            <a:off x="8161793" y="5276019"/>
            <a:ext cx="1168560" cy="364680"/>
            <a:chOff x="8161793" y="5276019"/>
            <a:chExt cx="116856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1C52E89-8885-DC26-6122-A45A518E57AB}"/>
                    </a:ext>
                  </a:extLst>
                </p14:cNvPr>
                <p14:cNvContentPartPr/>
                <p14:nvPr/>
              </p14:nvContentPartPr>
              <p14:xfrm>
                <a:off x="8161793" y="5330739"/>
                <a:ext cx="137160" cy="1137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1C52E89-8885-DC26-6122-A45A518E57A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146313" y="5315259"/>
                  <a:ext cx="1674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2343FE5-3F3E-CAE1-BA8D-B16A446E936F}"/>
                    </a:ext>
                  </a:extLst>
                </p14:cNvPr>
                <p14:cNvContentPartPr/>
                <p14:nvPr/>
              </p14:nvContentPartPr>
              <p14:xfrm>
                <a:off x="8365193" y="5324979"/>
                <a:ext cx="156600" cy="162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2343FE5-3F3E-CAE1-BA8D-B16A446E936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350073" y="5309499"/>
                  <a:ext cx="1872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C5064D3-4957-8BB6-053E-0FB9275EFD55}"/>
                    </a:ext>
                  </a:extLst>
                </p14:cNvPr>
                <p14:cNvContentPartPr/>
                <p14:nvPr/>
              </p14:nvContentPartPr>
              <p14:xfrm>
                <a:off x="8461313" y="5276019"/>
                <a:ext cx="109080" cy="39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C5064D3-4957-8BB6-053E-0FB9275EFD55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446193" y="5260899"/>
                  <a:ext cx="1396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64430D9-DF4B-C0FD-BCA9-5B5DFBACFDA5}"/>
                    </a:ext>
                  </a:extLst>
                </p14:cNvPr>
                <p14:cNvContentPartPr/>
                <p14:nvPr/>
              </p14:nvContentPartPr>
              <p14:xfrm>
                <a:off x="8450153" y="5354139"/>
                <a:ext cx="284760" cy="2066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64430D9-DF4B-C0FD-BCA9-5B5DFBACFDA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8435033" y="5339019"/>
                  <a:ext cx="3153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41B6B2E-E93D-BA96-1D03-CE58E959DD22}"/>
                    </a:ext>
                  </a:extLst>
                </p14:cNvPr>
                <p14:cNvContentPartPr/>
                <p14:nvPr/>
              </p14:nvContentPartPr>
              <p14:xfrm>
                <a:off x="8628713" y="5484099"/>
                <a:ext cx="11520" cy="156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41B6B2E-E93D-BA96-1D03-CE58E959DD2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13593" y="5468979"/>
                  <a:ext cx="421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62D0DF5-7D80-AF7C-9988-54BEF2FB8C91}"/>
                    </a:ext>
                  </a:extLst>
                </p14:cNvPr>
                <p14:cNvContentPartPr/>
                <p14:nvPr/>
              </p14:nvContentPartPr>
              <p14:xfrm>
                <a:off x="8680553" y="5541699"/>
                <a:ext cx="167760" cy="91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62D0DF5-7D80-AF7C-9988-54BEF2FB8C9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665073" y="5526579"/>
                  <a:ext cx="19836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F7B77DAF-A7F6-AE39-14A6-5FC12410CFFA}"/>
                    </a:ext>
                  </a:extLst>
                </p14:cNvPr>
                <p14:cNvContentPartPr/>
                <p14:nvPr/>
              </p14:nvContentPartPr>
              <p14:xfrm>
                <a:off x="8899433" y="5533419"/>
                <a:ext cx="167760" cy="957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F7B77DAF-A7F6-AE39-14A6-5FC12410CFF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883953" y="5518299"/>
                  <a:ext cx="19836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18F8ABC-EB66-99CF-9DD1-DC2B5E6C042E}"/>
                    </a:ext>
                  </a:extLst>
                </p14:cNvPr>
                <p14:cNvContentPartPr/>
                <p14:nvPr/>
              </p14:nvContentPartPr>
              <p14:xfrm>
                <a:off x="9134873" y="5495619"/>
                <a:ext cx="195480" cy="1087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18F8ABC-EB66-99CF-9DD1-DC2B5E6C042E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9119753" y="5480139"/>
                  <a:ext cx="226080" cy="13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5570169-662B-1DEB-3A62-84592ACCDDE6}"/>
              </a:ext>
            </a:extLst>
          </p:cNvPr>
          <p:cNvGrpSpPr/>
          <p:nvPr/>
        </p:nvGrpSpPr>
        <p:grpSpPr>
          <a:xfrm>
            <a:off x="7115633" y="6159459"/>
            <a:ext cx="3824280" cy="272160"/>
            <a:chOff x="7115633" y="6159459"/>
            <a:chExt cx="382428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89F37F8-3A9C-7136-5C93-E1596015C061}"/>
                    </a:ext>
                  </a:extLst>
                </p14:cNvPr>
                <p14:cNvContentPartPr/>
                <p14:nvPr/>
              </p14:nvContentPartPr>
              <p14:xfrm>
                <a:off x="7115633" y="6321099"/>
                <a:ext cx="273600" cy="102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89F37F8-3A9C-7136-5C93-E1596015C06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100513" y="6305619"/>
                  <a:ext cx="3042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597591D-5978-490C-6286-48C68CAA755E}"/>
                    </a:ext>
                  </a:extLst>
                </p14:cNvPr>
                <p14:cNvContentPartPr/>
                <p14:nvPr/>
              </p14:nvContentPartPr>
              <p14:xfrm>
                <a:off x="7474193" y="6329739"/>
                <a:ext cx="208080" cy="90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597591D-5978-490C-6286-48C68CAA755E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459073" y="6314259"/>
                  <a:ext cx="23868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519AC9B-3181-F896-DDE2-322F25B74531}"/>
                    </a:ext>
                  </a:extLst>
                </p14:cNvPr>
                <p14:cNvContentPartPr/>
                <p14:nvPr/>
              </p14:nvContentPartPr>
              <p14:xfrm>
                <a:off x="7730873" y="6345939"/>
                <a:ext cx="126000" cy="85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519AC9B-3181-F896-DDE2-322F25B7453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715393" y="6330819"/>
                  <a:ext cx="15624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A8DE9C2-BD9D-3624-F17F-864957E0C99F}"/>
                    </a:ext>
                  </a:extLst>
                </p14:cNvPr>
                <p14:cNvContentPartPr/>
                <p14:nvPr/>
              </p14:nvContentPartPr>
              <p14:xfrm>
                <a:off x="7846433" y="6235059"/>
                <a:ext cx="230400" cy="185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1A8DE9C2-BD9D-3624-F17F-864957E0C99F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831313" y="6219579"/>
                  <a:ext cx="261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0F2A54F4-E4AB-AA29-5631-602AB1F3F84A}"/>
                    </a:ext>
                  </a:extLst>
                </p14:cNvPr>
                <p14:cNvContentPartPr/>
                <p14:nvPr/>
              </p14:nvContentPartPr>
              <p14:xfrm>
                <a:off x="8253593" y="6282939"/>
                <a:ext cx="164880" cy="1245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0F2A54F4-E4AB-AA29-5631-602AB1F3F84A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238473" y="6267819"/>
                  <a:ext cx="1954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88FB550-9114-C14F-BE6D-1C9A545523CD}"/>
                    </a:ext>
                  </a:extLst>
                </p14:cNvPr>
                <p14:cNvContentPartPr/>
                <p14:nvPr/>
              </p14:nvContentPartPr>
              <p14:xfrm>
                <a:off x="8453033" y="6302379"/>
                <a:ext cx="263880" cy="110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88FB550-9114-C14F-BE6D-1C9A545523CD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437913" y="6287259"/>
                  <a:ext cx="2944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D9011C4-62FE-034E-622E-D84CB40B197F}"/>
                    </a:ext>
                  </a:extLst>
                </p14:cNvPr>
                <p14:cNvContentPartPr/>
                <p14:nvPr/>
              </p14:nvContentPartPr>
              <p14:xfrm>
                <a:off x="8770913" y="6319659"/>
                <a:ext cx="126000" cy="878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D9011C4-62FE-034E-622E-D84CB40B197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755793" y="6304179"/>
                  <a:ext cx="1562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4DB7396-DEA8-E81D-AD84-7AC9ED8EC5B3}"/>
                    </a:ext>
                  </a:extLst>
                </p14:cNvPr>
                <p14:cNvContentPartPr/>
                <p14:nvPr/>
              </p14:nvContentPartPr>
              <p14:xfrm>
                <a:off x="8982953" y="6181059"/>
                <a:ext cx="68760" cy="2332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4DB7396-DEA8-E81D-AD84-7AC9ED8EC5B3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967833" y="6165939"/>
                  <a:ext cx="9900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F7ED933-8DF8-ADA2-01AE-6CD522218121}"/>
                    </a:ext>
                  </a:extLst>
                </p14:cNvPr>
                <p14:cNvContentPartPr/>
                <p14:nvPr/>
              </p14:nvContentPartPr>
              <p14:xfrm>
                <a:off x="9083393" y="6159459"/>
                <a:ext cx="65880" cy="249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F7ED933-8DF8-ADA2-01AE-6CD52221812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068273" y="6144339"/>
                  <a:ext cx="964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27058F7-9557-F30C-8044-4A141AD1E611}"/>
                    </a:ext>
                  </a:extLst>
                </p14:cNvPr>
                <p14:cNvContentPartPr/>
                <p14:nvPr/>
              </p14:nvContentPartPr>
              <p14:xfrm>
                <a:off x="9162953" y="6276459"/>
                <a:ext cx="166320" cy="1069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27058F7-9557-F30C-8044-4A141AD1E61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147833" y="6261339"/>
                  <a:ext cx="1969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06157DE-A619-3C2A-C86E-13B651B00938}"/>
                    </a:ext>
                  </a:extLst>
                </p14:cNvPr>
                <p14:cNvContentPartPr/>
                <p14:nvPr/>
              </p14:nvContentPartPr>
              <p14:xfrm>
                <a:off x="9421073" y="6282939"/>
                <a:ext cx="212400" cy="95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06157DE-A619-3C2A-C86E-13B651B0093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405593" y="6267819"/>
                  <a:ext cx="243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4985AC4-0F4F-C666-B639-7E031270847D}"/>
                    </a:ext>
                  </a:extLst>
                </p14:cNvPr>
                <p14:cNvContentPartPr/>
                <p14:nvPr/>
              </p14:nvContentPartPr>
              <p14:xfrm>
                <a:off x="9833633" y="6197619"/>
                <a:ext cx="195480" cy="1926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4985AC4-0F4F-C666-B639-7E031270847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818513" y="6182499"/>
                  <a:ext cx="2260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9877051-732E-4E66-5ACF-C4FE71A083E3}"/>
                    </a:ext>
                  </a:extLst>
                </p14:cNvPr>
                <p14:cNvContentPartPr/>
                <p14:nvPr/>
              </p14:nvContentPartPr>
              <p14:xfrm>
                <a:off x="10109753" y="6303819"/>
                <a:ext cx="12960" cy="45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9877051-732E-4E66-5ACF-C4FE71A083E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094633" y="6288699"/>
                  <a:ext cx="4356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C69F4FB3-C6C4-5864-BA69-563623A4053F}"/>
                    </a:ext>
                  </a:extLst>
                </p14:cNvPr>
                <p14:cNvContentPartPr/>
                <p14:nvPr/>
              </p14:nvContentPartPr>
              <p14:xfrm>
                <a:off x="10119473" y="6204819"/>
                <a:ext cx="360" cy="68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C69F4FB3-C6C4-5864-BA69-563623A4053F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104353" y="6189699"/>
                  <a:ext cx="309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4B1E24E-38D4-82FD-04AB-72A3886D9CA1}"/>
                    </a:ext>
                  </a:extLst>
                </p14:cNvPr>
                <p14:cNvContentPartPr/>
                <p14:nvPr/>
              </p14:nvContentPartPr>
              <p14:xfrm>
                <a:off x="10168433" y="6255579"/>
                <a:ext cx="116280" cy="1044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24B1E24E-38D4-82FD-04AB-72A3886D9CA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152953" y="6240459"/>
                  <a:ext cx="146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70C2415-E9DC-6D54-57A5-AE58563D3360}"/>
                    </a:ext>
                  </a:extLst>
                </p14:cNvPr>
                <p14:cNvContentPartPr/>
                <p14:nvPr/>
              </p14:nvContentPartPr>
              <p14:xfrm>
                <a:off x="10316033" y="6256299"/>
                <a:ext cx="141120" cy="1004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70C2415-E9DC-6D54-57A5-AE58563D336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300913" y="6241179"/>
                  <a:ext cx="1717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1702308-382F-9351-CE71-29EAE1EA4CF5}"/>
                    </a:ext>
                  </a:extLst>
                </p14:cNvPr>
                <p14:cNvContentPartPr/>
                <p14:nvPr/>
              </p14:nvContentPartPr>
              <p14:xfrm>
                <a:off x="10512953" y="6267099"/>
                <a:ext cx="150840" cy="90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1702308-382F-9351-CE71-29EAE1EA4CF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0497473" y="6251979"/>
                  <a:ext cx="18144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7E193D9E-F30C-139C-CCA4-E5D28414A729}"/>
                    </a:ext>
                  </a:extLst>
                </p14:cNvPr>
                <p14:cNvContentPartPr/>
                <p14:nvPr/>
              </p14:nvContentPartPr>
              <p14:xfrm>
                <a:off x="10714913" y="6266019"/>
                <a:ext cx="225000" cy="95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E193D9E-F30C-139C-CCA4-E5D28414A729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0699793" y="6250899"/>
                  <a:ext cx="25524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10935B4-44BE-E27F-86C6-3FE19E3A8F02}"/>
              </a:ext>
            </a:extLst>
          </p:cNvPr>
          <p:cNvGrpSpPr/>
          <p:nvPr/>
        </p:nvGrpSpPr>
        <p:grpSpPr>
          <a:xfrm>
            <a:off x="9849113" y="6498219"/>
            <a:ext cx="1500840" cy="176400"/>
            <a:chOff x="9849113" y="6498219"/>
            <a:chExt cx="150084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A92A05F-D788-9B5F-56A8-DB5082A0470B}"/>
                    </a:ext>
                  </a:extLst>
                </p14:cNvPr>
                <p14:cNvContentPartPr/>
                <p14:nvPr/>
              </p14:nvContentPartPr>
              <p14:xfrm>
                <a:off x="9849113" y="6533859"/>
                <a:ext cx="170640" cy="1407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A92A05F-D788-9B5F-56A8-DB5082A0470B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833633" y="6518739"/>
                  <a:ext cx="2008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0167DF8-703A-BF41-88F1-3BB441A9F836}"/>
                    </a:ext>
                  </a:extLst>
                </p14:cNvPr>
                <p14:cNvContentPartPr/>
                <p14:nvPr/>
              </p14:nvContentPartPr>
              <p14:xfrm>
                <a:off x="10061153" y="6583539"/>
                <a:ext cx="110520" cy="74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0167DF8-703A-BF41-88F1-3BB441A9F83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0045673" y="6568059"/>
                  <a:ext cx="1411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748BCEA0-2204-50DD-7106-298BCC57B61A}"/>
                    </a:ext>
                  </a:extLst>
                </p14:cNvPr>
                <p14:cNvContentPartPr/>
                <p14:nvPr/>
              </p14:nvContentPartPr>
              <p14:xfrm>
                <a:off x="10243673" y="6571299"/>
                <a:ext cx="131400" cy="101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748BCEA0-2204-50DD-7106-298BCC57B61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228553" y="6556179"/>
                  <a:ext cx="16200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26DEF892-5BE3-84D4-DF1F-C036955A0124}"/>
                    </a:ext>
                  </a:extLst>
                </p14:cNvPr>
                <p14:cNvContentPartPr/>
                <p14:nvPr/>
              </p14:nvContentPartPr>
              <p14:xfrm>
                <a:off x="10405313" y="6576339"/>
                <a:ext cx="139680" cy="950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26DEF892-5BE3-84D4-DF1F-C036955A012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390193" y="6561219"/>
                  <a:ext cx="17028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F62B7B5-127A-A1FC-3E45-1999B7CE6DDF}"/>
                    </a:ext>
                  </a:extLst>
                </p14:cNvPr>
                <p14:cNvContentPartPr/>
                <p14:nvPr/>
              </p14:nvContentPartPr>
              <p14:xfrm>
                <a:off x="10668833" y="6542499"/>
                <a:ext cx="15840" cy="1188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F62B7B5-127A-A1FC-3E45-1999B7CE6DD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0653713" y="6527379"/>
                  <a:ext cx="460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BC908974-651C-B45F-BCF0-E2CAADCD699C}"/>
                    </a:ext>
                  </a:extLst>
                </p14:cNvPr>
                <p14:cNvContentPartPr/>
                <p14:nvPr/>
              </p14:nvContentPartPr>
              <p14:xfrm>
                <a:off x="10638233" y="6566259"/>
                <a:ext cx="102240" cy="11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BC908974-651C-B45F-BCF0-E2CAADCD699C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0623113" y="6551139"/>
                  <a:ext cx="1324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D8E32DE-1538-0DCA-7762-37A30650271C}"/>
                    </a:ext>
                  </a:extLst>
                </p14:cNvPr>
                <p14:cNvContentPartPr/>
                <p14:nvPr/>
              </p14:nvContentPartPr>
              <p14:xfrm>
                <a:off x="10762433" y="6584259"/>
                <a:ext cx="145440" cy="88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D8E32DE-1538-0DCA-7762-37A30650271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0747313" y="6568779"/>
                  <a:ext cx="17604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933DB64B-0EB6-AEBF-38F4-C586292F0831}"/>
                    </a:ext>
                  </a:extLst>
                </p14:cNvPr>
                <p14:cNvContentPartPr/>
                <p14:nvPr/>
              </p14:nvContentPartPr>
              <p14:xfrm>
                <a:off x="10964753" y="6582099"/>
                <a:ext cx="120240" cy="79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933DB64B-0EB6-AEBF-38F4-C586292F083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0949273" y="6566979"/>
                  <a:ext cx="1508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16940639-2504-BC5E-2FC8-19C054872A32}"/>
                    </a:ext>
                  </a:extLst>
                </p14:cNvPr>
                <p14:cNvContentPartPr/>
                <p14:nvPr/>
              </p14:nvContentPartPr>
              <p14:xfrm>
                <a:off x="11179313" y="6498219"/>
                <a:ext cx="132840" cy="156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16940639-2504-BC5E-2FC8-19C054872A3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1164193" y="6482739"/>
                  <a:ext cx="16344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BA8FC03-B926-617B-DD41-89BE80F368E5}"/>
                    </a:ext>
                  </a:extLst>
                </p14:cNvPr>
                <p14:cNvContentPartPr/>
                <p14:nvPr/>
              </p14:nvContentPartPr>
              <p14:xfrm>
                <a:off x="11171033" y="6541059"/>
                <a:ext cx="178920" cy="75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BA8FC03-B926-617B-DD41-89BE80F368E5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1155913" y="6525939"/>
                  <a:ext cx="209520" cy="3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585973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277"/>
  <p:tag name="OUTPUTTYPE" val="PDF"/>
  <p:tag name="IGUANATEXVERSION" val="160"/>
  <p:tag name="LATEXADDIN" val="\documentclass{article}&#10;\usepackage{amsmath}&#10;\pagestyle{empty}&#10;\begin{document}&#10;&#10;&#10;$ \frac{dn}{dt} = k_{on}A_0A(1-n- \alpha) - k_{off}n - q_{on}A_0n(1-m- \alpha) + q_{off}\alpha $&#10;&#10;&#10;&#10;\end{document}"/>
  <p:tag name="IGUANATEXSIZE" val="20"/>
  <p:tag name="IGUANATEXCURSOR" val="10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219"/>
  <p:tag name="OUTPUTTYPE" val="PDF"/>
  <p:tag name="IGUANATEXVERSION" val="160"/>
  <p:tag name="LATEXADDIN" val="\documentclass{article}&#10;\usepackage{amsmath}&#10;\pagestyle{empty}&#10;\begin{document}&#10;&#10;&#10;$$ \frac{dA_2}{dt} = k\delta \rho A_1\frac{r_0}{r_{0init}+r_{1init}} - 2k^-A_2\frac{r_1}{r_{0init}+r_{1init}}$$&#10;&#10;\end{document}"/>
  <p:tag name="IGUANATEXSIZE" val="20"/>
  <p:tag name="IGUANATEXCURSOR" val="19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338"/>
  <p:tag name="OUTPUTTYPE" val="PDF"/>
  <p:tag name="IGUANATEXVERSION" val="160"/>
  <p:tag name="LATEXADDIN" val="\documentclass{article}&#10;\usepackage{amsmath}&#10;\pagestyle{empty}&#10;\begin{document}&#10;&#10;&#10;$$ \frac{dr_0}{dt} = \frac{1}{A_{0init} + A_{1init} + A_{2init}}\Bigg(-2k\rho A_0r_0 + k^-A_1r_1 -k \delta \rho A_1r_0 + 2k^- A_2r_1 \Bigg)$$&#10;&#10;\end{document}"/>
  <p:tag name="IGUANATEXSIZE" val="20"/>
  <p:tag name="IGUANATEXCURSOR" val="13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"/>
  <p:tag name="ORIGINALWIDTH" val="326"/>
  <p:tag name="OUTPUTTYPE" val="PDF"/>
  <p:tag name="IGUANATEXVERSION" val="160"/>
  <p:tag name="LATEXADDIN" val="\documentclass{article}&#10;\usepackage{amsmath}&#10;\pagestyle{empty}&#10;\begin{document}&#10;&#10;&#10;$$ \frac{dr_1}{dt} = \frac{1}{A_{0init} + A_{1init} + A_{2init}}\Bigg(2k\rho A_0r_0 - k^-A_1r_1 +k \delta \rho A_1r_0 - 2k^- A_2r_1 \Bigg)$$&#10;&#10;\end{document}"/>
  <p:tag name="IGUANATEXSIZE" val="20"/>
  <p:tag name="IGUANATEXCURSOR" val="8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78"/>
  <p:tag name="OUTPUTTYPE" val="PDF"/>
  <p:tag name="IGUANATEXVERSION" val="160"/>
  <p:tag name="LATEXADDIN" val="\documentclass{article}&#10;\usepackage{amsmath}&#10;\pagestyle{empty}&#10;\begin{document}&#10;&#10;&#10;$A_0 + A_1 + A_2 = 1$&#10;&#10;\end{document}"/>
  <p:tag name="IGUANATEXSIZE" val="20"/>
  <p:tag name="IGUANATEXCURSOR" val="10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8"/>
  <p:tag name="OUTPUTTYPE" val="PDF"/>
  <p:tag name="IGUANATEXVERSION" val="160"/>
  <p:tag name="LATEXADDIN" val="\documentclass{article}&#10;\usepackage{amsmath}&#10;\pagestyle{empty}&#10;\begin{document}&#10;&#10;&#10;$r_0 + r_1 = 1$&#10;&#10;\end{document}"/>
  <p:tag name="IGUANATEXSIZE" val="20"/>
  <p:tag name="IGUANATEXCURSOR" val="9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91"/>
  <p:tag name="OUTPUTTYPE" val="PDF"/>
  <p:tag name="IGUANATEXVERSION" val="160"/>
  <p:tag name="LATEXADDIN" val="\documentclass{article}&#10;\usepackage{amsmath}&#10;\pagestyle{empty}&#10;\begin{document}&#10;&#10;&#10;$ \frac{dA_0}{dt} = -2k \rho A_0(1-r_1) + k^-(1-A_0-A_2)r_1$&#10;&#10;\end{document}"/>
  <p:tag name="IGUANATEXSIZE" val="20"/>
  <p:tag name="IGUANATEXCURSOR" val="14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88"/>
  <p:tag name="OUTPUTTYPE" val="PDF"/>
  <p:tag name="IGUANATEXVERSION" val="160"/>
  <p:tag name="LATEXADDIN" val="\documentclass{article}&#10;\usepackage{amsmath}&#10;\pagestyle{empty}&#10;\begin{document}&#10;&#10;&#10;$\frac{dA_2}{dt} = k\delta \rho (1 - A_0 - A_2)(1 - r_1) - 2k^-A_2r_1$&#10;&#10;\end{document}"/>
  <p:tag name="IGUANATEXSIZE" val="20"/>
  <p:tag name="IGUANATEXCURSOR" val="15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328"/>
  <p:tag name="OUTPUTTYPE" val="PDF"/>
  <p:tag name="IGUANATEXVERSION" val="160"/>
  <p:tag name="LATEXADDIN" val="\documentclass{article}&#10;\usepackage{amsmath}&#10;\pagestyle{empty}&#10;\begin{document}&#10;&#10;&#10;$ k \delta \rho(1 - f^{\pm}(A_2)-A_2)(1-C-A_2+f^{\pm}(A_2)) - 2k^-A_2(C+A_2-f^{\pm}(A_2)) = 0$&#10;&#10;\end{document}"/>
  <p:tag name="IGUANATEXSIZE" val="20"/>
  <p:tag name="IGUANATEXCURSOR" val="17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327"/>
  <p:tag name="OUTPUTTYPE" val="PDF"/>
  <p:tag name="IGUANATEXVERSION" val="160"/>
  <p:tag name="LATEXADDIN" val="\documentclass{article}&#10;\usepackage{amsmath}&#10;\pagestyle{empty}&#10;\begin{document}&#10;&#10;$ \frac{dr_1}{dt} = 2k\rho A_0(1-r_1) - k^-(1 - A_0 - A_2)r_1 + k \delta \rho (1 - A_0 - A_2)(1-r_1) - 2k^-A_2r_1$&#10;&#10;&#10;&#10;\end{document}"/>
  <p:tag name="IGUANATEXSIZE" val="20"/>
  <p:tag name="IGUANATEXCURSOR" val="17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9"/>
  <p:tag name="OUTPUTTYPE" val="PDF"/>
  <p:tag name="IGUANATEXVERSION" val="160"/>
  <p:tag name="LATEXADDIN" val="\documentclass{article}&#10;\usepackage{amsmath}&#10;\pagestyle{empty}&#10;\begin{document}&#10;&#10;&#10;$A_0 = 1$&#10;&#10;\end{document}"/>
  <p:tag name="IGUANATEXSIZE" val="20"/>
  <p:tag name="IGUANATEXCURSOR" val="9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285"/>
  <p:tag name="OUTPUTTYPE" val="PDF"/>
  <p:tag name="IGUANATEXVERSION" val="160"/>
  <p:tag name="LATEXADDIN" val="\documentclass{article}&#10;\usepackage{amsmath}&#10;\pagestyle{empty}&#10;\begin{document}&#10;&#10;$ \frac{dm}{dt} = q_{on}A_0A(1-m- \alpha) - q_{off}m - k_{on}A_0m(1-n- \alpha) + k_{off}\alpha $&#10;&#10;&#10;&#10;\end{document}"/>
  <p:tag name="IGUANATEXSIZE" val="20"/>
  <p:tag name="IGUANATEXCURSOR" val="10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55"/>
  <p:tag name="OUTPUTTYPE" val="PDF"/>
  <p:tag name="IGUANATEXVERSION" val="160"/>
  <p:tag name="LATEXADDIN" val="\documentclass{article}&#10;\usepackage{amsmath}&#10;\pagestyle{empty}&#10;\begin{document}&#10;&#10;&#10;$A_1=A_2=0$&#10;&#10;\end{document}"/>
  <p:tag name="IGUANATEXSIZE" val="20"/>
  <p:tag name="IGUANATEXCURSOR" val="9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27"/>
  <p:tag name="OUTPUTTYPE" val="PDF"/>
  <p:tag name="IGUANATEXVERSION" val="160"/>
  <p:tag name="LATEXADDIN" val="\documentclass{article}&#10;\usepackage{amsmath}&#10;\pagestyle{empty}&#10;\begin{document}&#10;&#10;&#10;$r_1=0$&#10;&#10;\end{document}"/>
  <p:tag name="IGUANATEXSIZE" val="20"/>
  <p:tag name="IGUANATEXCURSOR" val="8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54"/>
  <p:tag name="OUTPUTTYPE" val="PDF"/>
  <p:tag name="IGUANATEXVERSION" val="160"/>
  <p:tag name="LATEXADDIN" val="\documentclass{article}&#10;\usepackage{amsmath}&#10;\pagestyle{empty}&#10;\begin{document}&#10;&#10;&#10;$k=10^5A_{init}$&#10;&#10;\end{document}"/>
  <p:tag name="IGUANATEXSIZE" val="20"/>
  <p:tag name="IGUANATEXCURSOR" val="9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5"/>
  <p:tag name="OUTPUTTYPE" val="PDF"/>
  <p:tag name="IGUANATEXVERSION" val="160"/>
  <p:tag name="LATEXADDIN" val="\documentclass{article}&#10;\usepackage{amsmath}&#10;\pagestyle{empty}&#10;\begin{document}&#10;&#10;&#10;$k^- = 10^{-4}$&#10;&#10;\end{document}"/>
  <p:tag name="IGUANATEXSIZE" val="20"/>
  <p:tag name="IGUANATEXCURSOR" val="9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23"/>
  <p:tag name="OUTPUTTYPE" val="PDF"/>
  <p:tag name="IGUANATEXVERSION" val="160"/>
  <p:tag name="LATEXADDIN" val="\documentclass{article}&#10;\usepackage{amsmath}&#10;\pagestyle{empty}&#10;\begin{document}&#10;&#10;&#10;$\delta=4$&#10;&#10;\end{document}"/>
  <p:tag name="IGUANATEXSIZE" val="20"/>
  <p:tag name="IGUANATEXCURSOR" val="9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1"/>
  <p:tag name="OUTPUTTYPE" val="PDF"/>
  <p:tag name="IGUANATEXVERSION" val="160"/>
  <p:tag name="LATEXADDIN" val="\documentclass{article}&#10;\usepackage{amsmath}&#10;\pagestyle{empty}&#10;\begin{document}&#10;&#10;&#10;$\rho = 0.2$&#10;&#10;\end{document}"/>
  <p:tag name="IGUANATEXSIZE" val="20"/>
  <p:tag name="IGUANATEXCURSOR" val="9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22"/>
  <p:tag name="OUTPUTTYPE" val="PDF"/>
  <p:tag name="IGUANATEXVERSION" val="160"/>
  <p:tag name="LATEXADDIN" val="\documentclass{article}&#10;\usepackage{amsmath}&#10;\pagestyle{empty}&#10;\begin{document}&#10;&#10;&#10;$$ \delta = 2$$&#10;&#10;\end{document}"/>
  <p:tag name="IGUANATEXSIZE" val="20"/>
  <p:tag name="IGUANATEXCURSOR" val="8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23"/>
  <p:tag name="OUTPUTTYPE" val="PDF"/>
  <p:tag name="IGUANATEXVERSION" val="160"/>
  <p:tag name="LATEXADDIN" val="\documentclass{article}&#10;\usepackage{amsmath}&#10;\pagestyle{empty}&#10;\begin{document}&#10;&#10;&#10;$$ \delta = 6$$&#10;&#10;\end{document}"/>
  <p:tag name="IGUANATEXSIZE" val="20"/>
  <p:tag name="IGUANATEXCURSOR" val="9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"/>
  <p:tag name="ORIGINALWIDTH" val="228"/>
  <p:tag name="OUTPUTTYPE" val="PDF"/>
  <p:tag name="IGUANATEXVERSION" val="160"/>
  <p:tag name="LATEXADDIN" val="\documentclass{article}&#10;\usepackage{amsmath}&#10;\pagestyle{empty}&#10;\begin{document}&#10;&#10;&#10;$ \frac{dA_0}{dt} = -2k \rho A_0\frac{(r_{max}-r_1)}{r_{max}} + k^-(A_{max}-A_0-A_2)\frac{r_1}{r_{max}}$&#10;&#10;\end{document}"/>
  <p:tag name="IGUANATEXSIZE" val="20"/>
  <p:tag name="IGUANATEXCURSOR" val="18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"/>
  <p:tag name="ORIGINALWIDTH" val="225"/>
  <p:tag name="OUTPUTTYPE" val="PDF"/>
  <p:tag name="IGUANATEXVERSION" val="160"/>
  <p:tag name="LATEXADDIN" val="\documentclass{article}&#10;\usepackage{amsmath}&#10;\pagestyle{empty}&#10;\begin{document}&#10;&#10;&#10;$\frac{dA_2}{dt} = k\delta \rho (A_{max} - A_0 - A_2)\frac{(r_{max} - r_1)}{r_{max}} - 2k^-A_2\frac{r_1}{r_{max}}$&#10;&#10;\end{document}"/>
  <p:tag name="IGUANATEXSIZE" val="20"/>
  <p:tag name="IGUANATEXCURSOR" val="19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280"/>
  <p:tag name="OUTPUTTYPE" val="PDF"/>
  <p:tag name="IGUANATEXVERSION" val="160"/>
  <p:tag name="LATEXADDIN" val="\documentclass{article}&#10;\usepackage{amsmath}&#10;\pagestyle{empty}&#10;\begin{document}&#10;&#10;&#10;$ \frac{d \alpha}{dt} = q_{on}A_0n(1-m- \alpha) + k_{on}A_0m(1-n- \alpha) - (q_{off} + k_{off})\alpha $&#10;&#10;\end{document}"/>
  <p:tag name="IGUANATEXSIZE" val="20"/>
  <p:tag name="IGUANATEXCURSOR" val="14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422"/>
  <p:tag name="OUTPUTTYPE" val="PDF"/>
  <p:tag name="IGUANATEXVERSION" val="160"/>
  <p:tag name="LATEXADDIN" val="\documentclass{article}&#10;\usepackage{amsmath}&#10;\pagestyle{empty}&#10;\begin{document}&#10;&#10;$$ \frac{dr_1}{dt} = 2k\rho \frac{A_0}{A_{max}}(r_{max} -r_1) - k^- \frac{A_{max} -A_0 - A_1}{A_{max}}r_1 + k \delta \rho \frac{A_{max} -A_0 - A_1}{A_{max}}(r_{max} -r_1) -\\ 2k^- \frac{A_2}{A_{max}} r_1 $$&#10;&#10;&#10;&#10;\end{document}"/>
  <p:tag name="IGUANATEXSIZE" val="15"/>
  <p:tag name="IGUANATEXCURSOR" val="287"/>
  <p:tag name="TRANSPARENCY" val="True"/>
  <p:tag name="LATEXENGINEID" val="0"/>
  <p:tag name="TEMPFOLDER" val="/private/var/folders/qf/lh9kspxj3zx7v12f8f3xdfbw0000gn/T/com.microsoft.Powerpoint/TemporaryItems/"/>
  <p:tag name="LATEXFORMHEIGHT" val="427"/>
  <p:tag name="LATEXFORMWIDTH" val="72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47"/>
  <p:tag name="OUTPUTTYPE" val="PDF"/>
  <p:tag name="IGUANATEXVERSION" val="160"/>
  <p:tag name="LATEXADDIN" val="\documentclass{article}&#10;\usepackage{amsmath}&#10;\pagestyle{empty}&#10;\begin{document}&#10;&#10;$\hat{A_0} = \frac{A_0}{A_{max}}$&#10;&#10;&#10;\end{document}"/>
  <p:tag name="IGUANATEXSIZE" val="20"/>
  <p:tag name="IGUANATEXCURSOR" val="8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47"/>
  <p:tag name="OUTPUTTYPE" val="PDF"/>
  <p:tag name="IGUANATEXVERSION" val="160"/>
  <p:tag name="LATEXADDIN" val="\documentclass{article}&#10;\usepackage{amsmath}&#10;\pagestyle{empty}&#10;\begin{document}&#10;&#10;$\hat{A_2} = \frac{A_2}{A_{max}}$&#10;&#10;&#10;\end{document}"/>
  <p:tag name="IGUANATEXSIZE" val="20"/>
  <p:tag name="IGUANATEXCURSOR" val="10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42"/>
  <p:tag name="OUTPUTTYPE" val="PDF"/>
  <p:tag name="IGUANATEXVERSION" val="160"/>
  <p:tag name="LATEXADDIN" val="\documentclass{article}&#10;\usepackage{amsmath}&#10;\pagestyle{empty}&#10;\begin{document}&#10;&#10;$\hat{r_1} = \frac{r_1}{r_{max}}$&#10;&#10;&#10;\end{document}"/>
  <p:tag name="IGUANATEXSIZE" val="20"/>
  <p:tag name="IGUANATEXCURSOR" val="10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35"/>
  <p:tag name="OUTPUTTYPE" val="PDF"/>
  <p:tag name="IGUANATEXVERSION" val="160"/>
  <p:tag name="LATEXADDIN" val="\documentclass{article}&#10;\usepackage{amsmath}&#10;\usepackage{mathtools}&#10;\pagestyle{empty}&#10;\begin{document}&#10;&#10;&#10;$$ r_0 \xrightarrow{\gamma_1} \phi $$&#10;&#10;\end{document}"/>
  <p:tag name="IGUANATEXSIZE" val="20"/>
  <p:tag name="IGUANATEXCURSOR" val="14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9"/>
  <p:tag name="OUTPUTTYPE" val="PDF"/>
  <p:tag name="IGUANATEXVERSION" val="160"/>
  <p:tag name="LATEXADDIN" val="\documentclass{article}&#10;\usepackage{amsmath}&#10;\usepackage{mathtools}&#10;\pagestyle{empty}&#10;\begin{document}&#10;&#10;&#10;$$ A_1 + r_1 \xrightarrow{\gamma_2} \phi $$&#10;&#10;\end{document}"/>
  <p:tag name="IGUANATEXSIZE" val="20"/>
  <p:tag name="IGUANATEXCURSOR" val="6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78"/>
  <p:tag name="OUTPUTTYPE" val="PDF"/>
  <p:tag name="IGUANATEXVERSION" val="160"/>
  <p:tag name="LATEXADDIN" val="\documentclass{article}&#10;\usepackage{amsmath}&#10;\usepackage{mathtools}&#10;\pagestyle{empty}&#10;\begin{document}&#10;&#10;$$ r_{max} \xrightarrow{\gamma_1} r_{max}-1 $$&#10;&#10;&#10;\end{document}"/>
  <p:tag name="IGUANATEXSIZE" val="20"/>
  <p:tag name="IGUANATEXCURSOR" val="10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78"/>
  <p:tag name="OUTPUTTYPE" val="PDF"/>
  <p:tag name="IGUANATEXVERSION" val="160"/>
  <p:tag name="LATEXADDIN" val="\documentclass{article}&#10;\usepackage{amsmath}&#10;\usepackage{mathtools}&#10;\pagestyle{empty}&#10;\begin{document}&#10;&#10;&#10;$$ r_{max} \xrightarrow{\gamma_2} r_{max}-1 $$&#10;&#10;\end{document}"/>
  <p:tag name="IGUANATEXSIZE" val="20"/>
  <p:tag name="IGUANATEXCURSOR" val="13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84"/>
  <p:tag name="OUTPUTTYPE" val="PDF"/>
  <p:tag name="IGUANATEXVERSION" val="160"/>
  <p:tag name="LATEXADDIN" val="\documentclass{article}&#10;\usepackage{amsmath}&#10;\usepackage{mathtools}&#10;\pagestyle{empty}&#10;\begin{document}&#10;&#10;$$ A_{max} \xrightarrow{\gamma_2} A_{max}-1 $$&#10;&#10;&#10;\end{document}"/>
  <p:tag name="IGUANATEXSIZE" val="20"/>
  <p:tag name="IGUANATEXCURSOR" val="13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09"/>
  <p:tag name="OUTPUTTYPE" val="PDF"/>
  <p:tag name="IGUANATEXVERSION" val="160"/>
  <p:tag name="LATEXADDIN" val="\documentclass{article}&#10;\usepackage{amsmath}&#10;\pagestyle{empty}&#10;\begin{document}&#10;&#10;&#10;$$\frac{dr_{max}}{dt} = -\gamma_1r_0 - \gamma_2A_1r_1$$&#10;&#10;\end{document}"/>
  <p:tag name="IGUANATEXSIZE" val="20"/>
  <p:tag name="IGUANATEXCURSOR" val="8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290"/>
  <p:tag name="OUTPUTTYPE" val="PDF"/>
  <p:tag name="IGUANATEXVERSION" val="160"/>
  <p:tag name="LATEXADDIN" val="\documentclass{article}&#10;\usepackage{amsmath}&#10;\pagestyle{empty}&#10;\begin{document}&#10;&#10;&#10;$\frac{dA}{dt} = -k_{on}A_0A(1-n- \alpha) + k_{off}n - q_{on}A_0A(1-m- \alpha) + q_{off}m $&#10;&#10;\end{document}"/>
  <p:tag name="IGUANATEXSIZE" val="20"/>
  <p:tag name="IGUANATEXCURSOR" val="17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81"/>
  <p:tag name="OUTPUTTYPE" val="PDF"/>
  <p:tag name="IGUANATEXVERSION" val="160"/>
  <p:tag name="LATEXADDIN" val="\documentclass{article}&#10;\usepackage{amsmath}&#10;\pagestyle{empty}&#10;\begin{document}&#10;&#10;&#10;$$ \frac{dA_{max}}{dt} = -\gamma_2A_1r_1 $$&#10;&#10;\end{document}"/>
  <p:tag name="IGUANATEXSIZE" val="20"/>
  <p:tag name="IGUANATEXCURSOR" val="9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33"/>
  <p:tag name="OUTPUTTYPE" val="PDF"/>
  <p:tag name="IGUANATEXVERSION" val="160"/>
  <p:tag name="LATEXADDIN" val="\documentclass{article}&#10;\usepackage{amsmath}&#10;\pagestyle{empty}&#10;\begin{document}&#10;&#10;&#10;&#10;$$ \hat{r}_{0,i} = \binom{r_{max}}{i}\hat{r}_0^i(1-\hat{r}_0)^{r_{max}-i} $$&#10;&#10;&#10;\end{document}"/>
  <p:tag name="IGUANATEXSIZE" val="20"/>
  <p:tag name="IGUANATEXCURSOR" val="9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"/>
  <p:tag name="ORIGINALWIDTH" val="161"/>
  <p:tag name="OUTPUTTYPE" val="PDF"/>
  <p:tag name="IGUANATEXVERSION" val="160"/>
  <p:tag name="LATEXADDIN" val="\documentclass{article}&#10;\usepackage{amsmath}&#10;\pagestyle{empty}&#10;\begin{document}&#10;&#10;&#10;$$ \rho = \frac{r_0}{r_0+r_1} = \frac{r_{max} - r_1}{r_{max}} = 1 - \frac{r_1}{r_{max}}$$&#10;&#10;\end{document}"/>
  <p:tag name="IGUANATEXSIZE" val="20"/>
  <p:tag name="IGUANATEXCURSOR" val="17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91"/>
  <p:tag name="OUTPUTTYPE" val="PDF"/>
  <p:tag name="IGUANATEXVERSION" val="160"/>
  <p:tag name="LATEXADDIN" val="\documentclass{article}&#10;\usepackage{amsmath}&#10;\pagestyle{empty}&#10;\begin{document}&#10;&#10;&#10;$ \frac{dA_0}{dt} = -2k \rho A_0(1-r_1) + k^-(1-A_0-A_2)r_1$&#10;&#10;\end{document}"/>
  <p:tag name="IGUANATEXSIZE" val="20"/>
  <p:tag name="IGUANATEXCURSOR" val="14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88"/>
  <p:tag name="OUTPUTTYPE" val="PDF"/>
  <p:tag name="IGUANATEXVERSION" val="160"/>
  <p:tag name="LATEXADDIN" val="\documentclass{article}&#10;\usepackage{amsmath}&#10;\pagestyle{empty}&#10;\begin{document}&#10;&#10;&#10;$\frac{dA_2}{dt} = k\delta \rho (1 - A_0 - A_2)(1 - r_1) - 2k^-A_2r_1$&#10;&#10;\end{document}"/>
  <p:tag name="IGUANATEXSIZE" val="20"/>
  <p:tag name="IGUANATEXCURSOR" val="15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327"/>
  <p:tag name="OUTPUTTYPE" val="PDF"/>
  <p:tag name="IGUANATEXVERSION" val="160"/>
  <p:tag name="LATEXADDIN" val="\documentclass{article}&#10;\usepackage{amsmath}&#10;\pagestyle{empty}&#10;\begin{document}&#10;&#10;$ \frac{dr_1}{dt} = 2k\rho A_0(1-r_1) - k^-(1 - A_0 - A_2)r_1 + k \delta \rho (1 - A_0 - A_2)(1-r_1) - 2k^-A_2r_1$&#10;&#10;&#10;&#10;\end{document}"/>
  <p:tag name="IGUANATEXSIZE" val="20"/>
  <p:tag name="IGUANATEXCURSOR" val="17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83"/>
  <p:tag name="OUTPUTTYPE" val="PDF"/>
  <p:tag name="IGUANATEXVERSION" val="160"/>
  <p:tag name="LATEXADDIN" val="\documentclass{article}&#10;\usepackage{amsmath}&#10;\pagestyle{empty}&#10;\begin{document}&#10;&#10;&#10;$ \frac{dA_0}{dt} = -2k \rho A_0(1-r_1) + \epsilon(1-A_0-A_2)r_1$&#10;&#10;\end{document}"/>
  <p:tag name="IGUANATEXSIZE" val="20"/>
  <p:tag name="IGUANATEXCURSOR" val="13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80"/>
  <p:tag name="OUTPUTTYPE" val="PDF"/>
  <p:tag name="IGUANATEXVERSION" val="160"/>
  <p:tag name="LATEXADDIN" val="\documentclass{article}&#10;\usepackage{amsmath}&#10;\pagestyle{empty}&#10;\begin{document}&#10;&#10;&#10;$\frac{dA_2}{dt} = k\delta \rho (1 - A_0 - A_2)(1 - r_1) - 2\epsilon A_2r_1$&#10;&#10;\end{document}"/>
  <p:tag name="IGUANATEXSIZE" val="20"/>
  <p:tag name="IGUANATEXCURSOR" val="15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327"/>
  <p:tag name="OUTPUTTYPE" val="PDF"/>
  <p:tag name="IGUANATEXVERSION" val="160"/>
  <p:tag name="LATEXADDIN" val="\documentclass{article}&#10;\usepackage{amsmath}&#10;\pagestyle{empty}&#10;\begin{document}&#10;&#10;$ \frac{dr_1}{dt} = 2k\rho A_0(1-r_1) - \epsilon (1 - A_0 - A_2)r_1 + k \delta \rho (1 - A_0 - A_2)(1-r_1) - 2\epsilon A_2r_1$&#10;&#10;&#10;&#10;\end{document}"/>
  <p:tag name="IGUANATEXSIZE" val="20"/>
  <p:tag name="IGUANATEXCURSOR" val="2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88"/>
  <p:tag name="OUTPUTTYPE" val="PDF"/>
  <p:tag name="IGUANATEXVERSION" val="160"/>
  <p:tag name="LATEXADDIN" val="\documentclass{article}&#10;\usepackage{amsmath}&#10;\pagestyle{empty}&#10;\begin{document}&#10;&#10;&#10;$ T_i = \binom{r}{i}n^i(1-n)^{r-i} $&#10;&#10;\end{document}"/>
  <p:tag name="IGUANATEXSIZE" val="20"/>
  <p:tag name="IGUANATEXCURSOR" val="8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96"/>
  <p:tag name="OUTPUTTYPE" val="PDF"/>
  <p:tag name="IGUANATEXVERSION" val="160"/>
  <p:tag name="LATEXADDIN" val="\documentclass{article}&#10;\usepackage{amsmath}&#10;\pagestyle{empty}&#10;\begin{document}&#10;&#10;&#10;$ N_i = \binom{s}{i}m^i(1-m)^{s-i} $&#10;&#10;\end{document}"/>
  <p:tag name="IGUANATEXSIZE" val="20"/>
  <p:tag name="IGUANATEXCURSOR" val="11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90"/>
  <p:tag name="OUTPUTTYPE" val="PDF"/>
  <p:tag name="IGUANATEXVERSION" val="160"/>
  <p:tag name="LATEXADDIN" val="\documentclass{article}&#10;\usepackage{amsmath}&#10;\pagestyle{empty}&#10;\begin{document}&#10;&#10;&#10;$ C_i = \binom{s}{i}\alpha^i(1-\alpha)^{r-i} $&#10;&#10;\end{document}"/>
  <p:tag name="IGUANATEXSIZE" val="20"/>
  <p:tag name="IGUANATEXCURSOR" val="11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222"/>
  <p:tag name="OUTPUTTYPE" val="PDF"/>
  <p:tag name="IGUANATEXVERSION" val="160"/>
  <p:tag name="LATEXADDIN" val="\documentclass{article}&#10;\usepackage{amsmath}&#10;\pagestyle{empty}&#10;\begin{document}&#10;&#10;&#10;$$ \frac{dA_0}{dt} = -2k\rho A_0\frac{r_0}{r_{0init}+r_{1init}} + k^-A_1\frac{r_1}{r_{0init}+r_{1init}}$$&#10;&#10;\end{document}"/>
  <p:tag name="IGUANATEXSIZE" val="20"/>
  <p:tag name="IGUANATEXCURSOR" val="18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401"/>
  <p:tag name="OUTPUTTYPE" val="PDF"/>
  <p:tag name="IGUANATEXVERSION" val="160"/>
  <p:tag name="LATEXADDIN" val="\documentclass{article}&#10;\usepackage{amsmath}&#10;\pagestyle{empty}&#10;\begin{document}&#10;&#10;&#10;$$ \frac{dA_1}{dt} = 2k\rho A_0\frac{r_0}{r_{0init}+r_{1init}} - k^-A_1\frac{r_1}{r_{0init}+r_{1init}} - k\delta \rho A_1\frac{r_0}{r_{0init}+r_{1init}} +2k^-A_2\frac{r_1}{r_{0init}+r_{1init}}$$&#10;&#10;\end{document}"/>
  <p:tag name="IGUANATEXSIZE" val="20"/>
  <p:tag name="IGUANATEXCURSOR" val="27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24785</TotalTime>
  <Words>25</Words>
  <Application>Microsoft Macintosh PowerPoint</Application>
  <PresentationFormat>Widescreen</PresentationFormat>
  <Paragraphs>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Saturating antibody model binding distributions</vt:lpstr>
      <vt:lpstr>Max number of receptors bound vs ab concentration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Saturating antibody model binding distributions</dc:title>
  <dc:creator>Luke Heirene</dc:creator>
  <cp:lastModifiedBy>Luke Heirene</cp:lastModifiedBy>
  <cp:revision>32</cp:revision>
  <dcterms:created xsi:type="dcterms:W3CDTF">2022-10-21T09:37:35Z</dcterms:created>
  <dcterms:modified xsi:type="dcterms:W3CDTF">2022-11-30T23:55:32Z</dcterms:modified>
</cp:coreProperties>
</file>